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99EF-60DF-40E3-8C55-0CBD5E924A6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5375-EE98-4228-806E-8F246AF7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217395" y="4009339"/>
            <a:ext cx="1630392" cy="288353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/>
          <p:cNvSpPr/>
          <p:nvPr/>
        </p:nvSpPr>
        <p:spPr>
          <a:xfrm>
            <a:off x="241684" y="2845703"/>
            <a:ext cx="1606103" cy="11537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406144" y="3091842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Desktop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21" name="Freeform 20"/>
          <p:cNvSpPr/>
          <p:nvPr/>
        </p:nvSpPr>
        <p:spPr>
          <a:xfrm>
            <a:off x="358579" y="3019738"/>
            <a:ext cx="1377842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10804" y="1558042"/>
            <a:ext cx="3819297" cy="1690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06221" y="3365062"/>
            <a:ext cx="6823880" cy="441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3"/>
          </p:cNvCxnSpPr>
          <p:nvPr/>
        </p:nvCxnSpPr>
        <p:spPr>
          <a:xfrm flipV="1">
            <a:off x="5010804" y="3554656"/>
            <a:ext cx="3819297" cy="17388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6026" y="1007692"/>
            <a:ext cx="862736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Mobile</a:t>
            </a:r>
          </a:p>
          <a:p>
            <a:pPr algn="ctr"/>
            <a:r>
              <a:rPr lang="en-US" sz="1801" b="1" dirty="0" smtClean="0"/>
              <a:t>App</a:t>
            </a:r>
            <a:endParaRPr lang="en-US" sz="1801" b="1" dirty="0"/>
          </a:p>
        </p:txBody>
      </p:sp>
      <p:sp>
        <p:nvSpPr>
          <p:cNvPr id="32" name="Freeform 31"/>
          <p:cNvSpPr/>
          <p:nvPr/>
        </p:nvSpPr>
        <p:spPr>
          <a:xfrm>
            <a:off x="3459716" y="866214"/>
            <a:ext cx="1115357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80" y="51073"/>
            <a:ext cx="3013939" cy="30139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31" y="3729055"/>
            <a:ext cx="2103873" cy="312894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345303" y="4974935"/>
            <a:ext cx="127284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Web</a:t>
            </a:r>
          </a:p>
          <a:p>
            <a:pPr algn="ctr"/>
            <a:r>
              <a:rPr lang="en-US" sz="1801" b="1" dirty="0" smtClean="0"/>
              <a:t>Application</a:t>
            </a:r>
            <a:endParaRPr lang="en-US" sz="1801" b="1" dirty="0"/>
          </a:p>
        </p:txBody>
      </p:sp>
      <p:sp>
        <p:nvSpPr>
          <p:cNvPr id="37" name="Freeform 36"/>
          <p:cNvSpPr/>
          <p:nvPr/>
        </p:nvSpPr>
        <p:spPr>
          <a:xfrm>
            <a:off x="3297738" y="4902831"/>
            <a:ext cx="1377842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662931" y="64304"/>
            <a:ext cx="0" cy="658215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465" y="64312"/>
            <a:ext cx="268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</a:rPr>
              <a:t>Web Service Consumer</a:t>
            </a:r>
            <a:endParaRPr lang="en-US" sz="2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51927" y="95543"/>
            <a:ext cx="247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</a:rPr>
              <a:t>Web Service Provider</a:t>
            </a:r>
            <a:endParaRPr lang="en-US" sz="2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07" y="1278115"/>
            <a:ext cx="3201164" cy="4760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639391" y="3465709"/>
            <a:ext cx="188748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 smtClean="0"/>
              <a:t>Web Application</a:t>
            </a:r>
          </a:p>
          <a:p>
            <a:pPr algn="ctr"/>
            <a:r>
              <a:rPr lang="en-US" sz="1801" b="1" dirty="0" smtClean="0"/>
              <a:t>with</a:t>
            </a:r>
          </a:p>
          <a:p>
            <a:pPr algn="ctr"/>
            <a:r>
              <a:rPr lang="en-US" sz="1801" b="1" dirty="0" smtClean="0"/>
              <a:t>Web Services</a:t>
            </a:r>
            <a:endParaRPr lang="en-US" sz="1801" b="1" dirty="0"/>
          </a:p>
        </p:txBody>
      </p:sp>
      <p:sp>
        <p:nvSpPr>
          <p:cNvPr id="47" name="Freeform 46"/>
          <p:cNvSpPr/>
          <p:nvPr/>
        </p:nvSpPr>
        <p:spPr>
          <a:xfrm>
            <a:off x="9451926" y="3248167"/>
            <a:ext cx="2240097" cy="126924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972116" y="104755"/>
            <a:ext cx="25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Web </a:t>
            </a:r>
            <a:r>
              <a:rPr lang="en-US" sz="2000" b="1" dirty="0" smtClean="0">
                <a:solidFill>
                  <a:srgbClr val="00B050"/>
                </a:solidFill>
              </a:rPr>
              <a:t>Service Provider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70" y="472871"/>
            <a:ext cx="3201164" cy="6182037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4276865" y="3170091"/>
            <a:ext cx="1811819" cy="75126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oogleMaps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51" y="472870"/>
            <a:ext cx="3201164" cy="6182037"/>
          </a:xfrm>
          <a:prstGeom prst="rect">
            <a:avLst/>
          </a:prstGeom>
        </p:spPr>
      </p:pic>
      <p:sp>
        <p:nvSpPr>
          <p:cNvPr id="37" name="Flowchart: Magnetic Disk 36"/>
          <p:cNvSpPr/>
          <p:nvPr/>
        </p:nvSpPr>
        <p:spPr>
          <a:xfrm>
            <a:off x="9211037" y="2960577"/>
            <a:ext cx="1728192" cy="1170291"/>
          </a:xfrm>
          <a:prstGeom prst="flowChartMagneticDisk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smtClean="0">
                <a:solidFill>
                  <a:schemeClr val="tx1"/>
                </a:solidFill>
              </a:rPr>
              <a:t>DB</a:t>
            </a:r>
            <a:endParaRPr lang="en-US" sz="1801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93497" y="1692"/>
            <a:ext cx="256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Location Details in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Data Base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0945" y="3073106"/>
            <a:ext cx="33622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4334" y="3448737"/>
            <a:ext cx="16202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54334" y="3824368"/>
            <a:ext cx="16202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90945" y="3824368"/>
            <a:ext cx="33622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447" y="3930813"/>
            <a:ext cx="3105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“Location Details” such as </a:t>
            </a:r>
          </a:p>
          <a:p>
            <a:pPr marL="914400" lvl="1" indent="-457200">
              <a:buAutoNum type="arabicPeriod"/>
            </a:pPr>
            <a:r>
              <a:rPr lang="en-US" sz="2000" b="1" dirty="0"/>
              <a:t>Latitude </a:t>
            </a:r>
            <a:endParaRPr lang="en-US" sz="2000" b="1" dirty="0" smtClean="0"/>
          </a:p>
          <a:p>
            <a:pPr marL="914400" lvl="1" indent="-457200">
              <a:buAutoNum type="arabicPeriod"/>
            </a:pPr>
            <a:r>
              <a:rPr lang="en-US" sz="2000" b="1" dirty="0"/>
              <a:t>Longitude </a:t>
            </a:r>
            <a:endParaRPr lang="en-US" sz="2000" b="1" dirty="0" smtClean="0"/>
          </a:p>
          <a:p>
            <a:pPr marL="914400" lvl="1" indent="-457200">
              <a:buAutoNum type="arabicPeriod"/>
            </a:pPr>
            <a:r>
              <a:rPr lang="en-US" sz="2000" b="1" dirty="0"/>
              <a:t>Full </a:t>
            </a:r>
            <a:r>
              <a:rPr lang="en-US" sz="2000" b="1" dirty="0" smtClean="0"/>
              <a:t>Address</a:t>
            </a:r>
          </a:p>
          <a:p>
            <a:r>
              <a:rPr lang="en-US" sz="2000" b="1" dirty="0" smtClean="0"/>
              <a:t>in XML and JSON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90421" y="2672996"/>
            <a:ext cx="25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“Location”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20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2503049" y="1558042"/>
            <a:ext cx="1764151" cy="10835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1332" y="1113531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Browser</a:t>
            </a:r>
            <a:endParaRPr lang="en-US" sz="1801" b="1" dirty="0"/>
          </a:p>
        </p:txBody>
      </p:sp>
      <p:sp>
        <p:nvSpPr>
          <p:cNvPr id="32" name="Freeform 31"/>
          <p:cNvSpPr/>
          <p:nvPr/>
        </p:nvSpPr>
        <p:spPr>
          <a:xfrm>
            <a:off x="951961" y="866214"/>
            <a:ext cx="1115357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" y="95543"/>
            <a:ext cx="3013939" cy="301393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574616" y="64304"/>
            <a:ext cx="0" cy="658215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5328" y="116211"/>
            <a:ext cx="266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Web </a:t>
            </a:r>
            <a:r>
              <a:rPr lang="en-US" sz="2000" b="1" dirty="0" smtClean="0">
                <a:solidFill>
                  <a:srgbClr val="00B050"/>
                </a:solidFill>
              </a:rPr>
              <a:t>Service Consumer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36843" y="72761"/>
            <a:ext cx="25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Web </a:t>
            </a:r>
            <a:r>
              <a:rPr lang="en-US" sz="2000" b="1" dirty="0" smtClean="0">
                <a:solidFill>
                  <a:srgbClr val="00B050"/>
                </a:solidFill>
              </a:rPr>
              <a:t>Service Provider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77" y="516321"/>
            <a:ext cx="3201164" cy="6182037"/>
          </a:xfrm>
          <a:prstGeom prst="rect">
            <a:avLst/>
          </a:prstGeom>
        </p:spPr>
      </p:pic>
      <p:sp>
        <p:nvSpPr>
          <p:cNvPr id="47" name="Freeform 46"/>
          <p:cNvSpPr/>
          <p:nvPr/>
        </p:nvSpPr>
        <p:spPr>
          <a:xfrm>
            <a:off x="5081050" y="2831598"/>
            <a:ext cx="1811819" cy="75126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myWebApp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672753" y="5635727"/>
            <a:ext cx="1630392" cy="288353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Rectangle 23"/>
          <p:cNvSpPr/>
          <p:nvPr/>
        </p:nvSpPr>
        <p:spPr>
          <a:xfrm>
            <a:off x="697042" y="4472091"/>
            <a:ext cx="1606103" cy="11537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5" name="TextBox 24"/>
          <p:cNvSpPr txBox="1"/>
          <p:nvPr/>
        </p:nvSpPr>
        <p:spPr>
          <a:xfrm>
            <a:off x="1014554" y="4893443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Browser</a:t>
            </a:r>
            <a:endParaRPr lang="en-US" sz="1801" b="1" dirty="0"/>
          </a:p>
        </p:txBody>
      </p:sp>
      <p:sp>
        <p:nvSpPr>
          <p:cNvPr id="27" name="Freeform 26"/>
          <p:cNvSpPr/>
          <p:nvPr/>
        </p:nvSpPr>
        <p:spPr>
          <a:xfrm>
            <a:off x="813937" y="4646126"/>
            <a:ext cx="1377842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45" idx="1"/>
          </p:cNvCxnSpPr>
          <p:nvPr/>
        </p:nvCxnSpPr>
        <p:spPr>
          <a:xfrm flipV="1">
            <a:off x="2461579" y="3607340"/>
            <a:ext cx="1924798" cy="14283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531" y="3162564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 Application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325" y="6113582"/>
            <a:ext cx="21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Application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97" y="440877"/>
            <a:ext cx="3201164" cy="6182037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9541592" y="2831598"/>
            <a:ext cx="1811819" cy="75126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oogleMaps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153873" y="40758"/>
            <a:ext cx="0" cy="658215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-Right Arrow 12"/>
          <p:cNvSpPr/>
          <p:nvPr/>
        </p:nvSpPr>
        <p:spPr>
          <a:xfrm>
            <a:off x="7318590" y="3109482"/>
            <a:ext cx="1918253" cy="222353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2503049" y="1558042"/>
            <a:ext cx="3929803" cy="11179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1332" y="1113531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Browser</a:t>
            </a:r>
            <a:endParaRPr lang="en-US" sz="1801" b="1" dirty="0"/>
          </a:p>
        </p:txBody>
      </p:sp>
      <p:sp>
        <p:nvSpPr>
          <p:cNvPr id="32" name="Freeform 31"/>
          <p:cNvSpPr/>
          <p:nvPr/>
        </p:nvSpPr>
        <p:spPr>
          <a:xfrm>
            <a:off x="951961" y="866214"/>
            <a:ext cx="1115357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" y="95543"/>
            <a:ext cx="3013939" cy="301393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155176" y="64304"/>
            <a:ext cx="0" cy="658215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09560" y="2405280"/>
            <a:ext cx="171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Web </a:t>
            </a:r>
            <a:r>
              <a:rPr lang="en-US" sz="2000" b="1" dirty="0" smtClean="0">
                <a:solidFill>
                  <a:srgbClr val="00B050"/>
                </a:solidFill>
              </a:rPr>
              <a:t>Service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Consumer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09560" y="4319380"/>
            <a:ext cx="1712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Web </a:t>
            </a:r>
            <a:r>
              <a:rPr lang="en-US" sz="2000" b="1" dirty="0" smtClean="0">
                <a:solidFill>
                  <a:srgbClr val="00B050"/>
                </a:solidFill>
              </a:rPr>
              <a:t>Service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Provider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52" y="464422"/>
            <a:ext cx="3201164" cy="6182037"/>
          </a:xfrm>
          <a:prstGeom prst="rect">
            <a:avLst/>
          </a:prstGeom>
        </p:spPr>
      </p:pic>
      <p:sp>
        <p:nvSpPr>
          <p:cNvPr id="47" name="Freeform 46"/>
          <p:cNvSpPr/>
          <p:nvPr/>
        </p:nvSpPr>
        <p:spPr>
          <a:xfrm>
            <a:off x="7106695" y="2383592"/>
            <a:ext cx="1811819" cy="75126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myWebApp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162115" y="4297692"/>
            <a:ext cx="1811819" cy="751262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oogleMaps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672753" y="5635727"/>
            <a:ext cx="1630392" cy="288353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Rectangle 23"/>
          <p:cNvSpPr/>
          <p:nvPr/>
        </p:nvSpPr>
        <p:spPr>
          <a:xfrm>
            <a:off x="697042" y="4472091"/>
            <a:ext cx="1606103" cy="11537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5" name="TextBox 24"/>
          <p:cNvSpPr txBox="1"/>
          <p:nvPr/>
        </p:nvSpPr>
        <p:spPr>
          <a:xfrm>
            <a:off x="992078" y="4893443"/>
            <a:ext cx="10215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 smtClean="0"/>
              <a:t>Postman</a:t>
            </a:r>
            <a:endParaRPr lang="en-US" sz="1801" b="1" dirty="0"/>
          </a:p>
        </p:txBody>
      </p:sp>
      <p:sp>
        <p:nvSpPr>
          <p:cNvPr id="27" name="Freeform 26"/>
          <p:cNvSpPr/>
          <p:nvPr/>
        </p:nvSpPr>
        <p:spPr>
          <a:xfrm>
            <a:off x="813937" y="4646126"/>
            <a:ext cx="1377842" cy="864095"/>
          </a:xfrm>
          <a:custGeom>
            <a:avLst/>
            <a:gdLst>
              <a:gd name="connsiteX0" fmla="*/ 622852 w 1116139"/>
              <a:gd name="connsiteY0" fmla="*/ 41611 h 483432"/>
              <a:gd name="connsiteX1" fmla="*/ 384313 w 1116139"/>
              <a:gd name="connsiteY1" fmla="*/ 1854 h 483432"/>
              <a:gd name="connsiteX2" fmla="*/ 212035 w 1116139"/>
              <a:gd name="connsiteY2" fmla="*/ 94619 h 483432"/>
              <a:gd name="connsiteX3" fmla="*/ 92765 w 1116139"/>
              <a:gd name="connsiteY3" fmla="*/ 147628 h 483432"/>
              <a:gd name="connsiteX4" fmla="*/ 0 w 1116139"/>
              <a:gd name="connsiteY4" fmla="*/ 306654 h 483432"/>
              <a:gd name="connsiteX5" fmla="*/ 92765 w 1116139"/>
              <a:gd name="connsiteY5" fmla="*/ 346411 h 483432"/>
              <a:gd name="connsiteX6" fmla="*/ 265044 w 1116139"/>
              <a:gd name="connsiteY6" fmla="*/ 478932 h 483432"/>
              <a:gd name="connsiteX7" fmla="*/ 371061 w 1116139"/>
              <a:gd name="connsiteY7" fmla="*/ 452428 h 483432"/>
              <a:gd name="connsiteX8" fmla="*/ 583096 w 1116139"/>
              <a:gd name="connsiteY8" fmla="*/ 452428 h 483432"/>
              <a:gd name="connsiteX9" fmla="*/ 675861 w 1116139"/>
              <a:gd name="connsiteY9" fmla="*/ 425924 h 483432"/>
              <a:gd name="connsiteX10" fmla="*/ 821635 w 1116139"/>
              <a:gd name="connsiteY10" fmla="*/ 452428 h 483432"/>
              <a:gd name="connsiteX11" fmla="*/ 901148 w 1116139"/>
              <a:gd name="connsiteY11" fmla="*/ 386167 h 483432"/>
              <a:gd name="connsiteX12" fmla="*/ 980661 w 1116139"/>
              <a:gd name="connsiteY12" fmla="*/ 425924 h 483432"/>
              <a:gd name="connsiteX13" fmla="*/ 1086678 w 1116139"/>
              <a:gd name="connsiteY13" fmla="*/ 346411 h 483432"/>
              <a:gd name="connsiteX14" fmla="*/ 1086678 w 1116139"/>
              <a:gd name="connsiteY14" fmla="*/ 280150 h 483432"/>
              <a:gd name="connsiteX15" fmla="*/ 1113183 w 1116139"/>
              <a:gd name="connsiteY15" fmla="*/ 187384 h 483432"/>
              <a:gd name="connsiteX16" fmla="*/ 1007165 w 1116139"/>
              <a:gd name="connsiteY16" fmla="*/ 134376 h 483432"/>
              <a:gd name="connsiteX17" fmla="*/ 848139 w 1116139"/>
              <a:gd name="connsiteY17" fmla="*/ 94619 h 483432"/>
              <a:gd name="connsiteX18" fmla="*/ 715618 w 1116139"/>
              <a:gd name="connsiteY18" fmla="*/ 28358 h 483432"/>
              <a:gd name="connsiteX19" fmla="*/ 543339 w 1116139"/>
              <a:gd name="connsiteY19" fmla="*/ 28358 h 483432"/>
              <a:gd name="connsiteX20" fmla="*/ 530087 w 1116139"/>
              <a:gd name="connsiteY20" fmla="*/ 15106 h 48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39" h="483432">
                <a:moveTo>
                  <a:pt x="622852" y="41611"/>
                </a:moveTo>
                <a:cubicBezTo>
                  <a:pt x="537817" y="17315"/>
                  <a:pt x="452782" y="-6981"/>
                  <a:pt x="384313" y="1854"/>
                </a:cubicBezTo>
                <a:cubicBezTo>
                  <a:pt x="315843" y="10689"/>
                  <a:pt x="260626" y="70323"/>
                  <a:pt x="212035" y="94619"/>
                </a:cubicBezTo>
                <a:cubicBezTo>
                  <a:pt x="163444" y="118915"/>
                  <a:pt x="128104" y="112289"/>
                  <a:pt x="92765" y="147628"/>
                </a:cubicBezTo>
                <a:cubicBezTo>
                  <a:pt x="57426" y="182967"/>
                  <a:pt x="0" y="273524"/>
                  <a:pt x="0" y="306654"/>
                </a:cubicBezTo>
                <a:cubicBezTo>
                  <a:pt x="0" y="339784"/>
                  <a:pt x="48591" y="317698"/>
                  <a:pt x="92765" y="346411"/>
                </a:cubicBezTo>
                <a:cubicBezTo>
                  <a:pt x="136939" y="375124"/>
                  <a:pt x="218661" y="461263"/>
                  <a:pt x="265044" y="478932"/>
                </a:cubicBezTo>
                <a:cubicBezTo>
                  <a:pt x="311427" y="496601"/>
                  <a:pt x="318052" y="456845"/>
                  <a:pt x="371061" y="452428"/>
                </a:cubicBezTo>
                <a:cubicBezTo>
                  <a:pt x="424070" y="448011"/>
                  <a:pt x="532296" y="456845"/>
                  <a:pt x="583096" y="452428"/>
                </a:cubicBezTo>
                <a:cubicBezTo>
                  <a:pt x="633896" y="448011"/>
                  <a:pt x="636105" y="425924"/>
                  <a:pt x="675861" y="425924"/>
                </a:cubicBezTo>
                <a:cubicBezTo>
                  <a:pt x="715617" y="425924"/>
                  <a:pt x="784087" y="459054"/>
                  <a:pt x="821635" y="452428"/>
                </a:cubicBezTo>
                <a:cubicBezTo>
                  <a:pt x="859183" y="445802"/>
                  <a:pt x="874644" y="390584"/>
                  <a:pt x="901148" y="386167"/>
                </a:cubicBezTo>
                <a:cubicBezTo>
                  <a:pt x="927652" y="381750"/>
                  <a:pt x="949739" y="432550"/>
                  <a:pt x="980661" y="425924"/>
                </a:cubicBezTo>
                <a:cubicBezTo>
                  <a:pt x="1011583" y="419298"/>
                  <a:pt x="1069009" y="370707"/>
                  <a:pt x="1086678" y="346411"/>
                </a:cubicBezTo>
                <a:cubicBezTo>
                  <a:pt x="1104347" y="322115"/>
                  <a:pt x="1082261" y="306654"/>
                  <a:pt x="1086678" y="280150"/>
                </a:cubicBezTo>
                <a:cubicBezTo>
                  <a:pt x="1091095" y="253646"/>
                  <a:pt x="1126435" y="211680"/>
                  <a:pt x="1113183" y="187384"/>
                </a:cubicBezTo>
                <a:cubicBezTo>
                  <a:pt x="1099931" y="163088"/>
                  <a:pt x="1051339" y="149837"/>
                  <a:pt x="1007165" y="134376"/>
                </a:cubicBezTo>
                <a:cubicBezTo>
                  <a:pt x="962991" y="118915"/>
                  <a:pt x="896730" y="112289"/>
                  <a:pt x="848139" y="94619"/>
                </a:cubicBezTo>
                <a:cubicBezTo>
                  <a:pt x="799548" y="76949"/>
                  <a:pt x="766418" y="39401"/>
                  <a:pt x="715618" y="28358"/>
                </a:cubicBezTo>
                <a:cubicBezTo>
                  <a:pt x="664818" y="17314"/>
                  <a:pt x="574261" y="30567"/>
                  <a:pt x="543339" y="28358"/>
                </a:cubicBezTo>
                <a:cubicBezTo>
                  <a:pt x="512417" y="26149"/>
                  <a:pt x="521252" y="20627"/>
                  <a:pt x="530087" y="151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61579" y="3051651"/>
            <a:ext cx="3971273" cy="19839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531" y="3162564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 Application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325" y="6113582"/>
            <a:ext cx="21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Desktop Application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8012604" y="3109482"/>
            <a:ext cx="166690" cy="118821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72</Words>
  <Application>Microsoft Office PowerPoint</Application>
  <PresentationFormat>Custom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</cp:lastModifiedBy>
  <cp:revision>14</cp:revision>
  <dcterms:created xsi:type="dcterms:W3CDTF">2017-01-13T11:54:56Z</dcterms:created>
  <dcterms:modified xsi:type="dcterms:W3CDTF">2017-11-20T07:45:22Z</dcterms:modified>
</cp:coreProperties>
</file>