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7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7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5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6518-8781-4009-84B7-B982E1C0A84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9C13-155A-4B96-972B-E164B643E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8541" y="2257556"/>
            <a:ext cx="20077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Search.html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246245" y="895224"/>
            <a:ext cx="20077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SearchServlet.java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42051" y="3192676"/>
            <a:ext cx="3273010" cy="5168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StudentDAOJDBCImpl.java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38541" y="3189995"/>
            <a:ext cx="200770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SearchResult.jsp</a:t>
            </a:r>
            <a:endParaRPr lang="en-US" b="1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0834200" y="3344131"/>
            <a:ext cx="1240538" cy="100811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200842" y="376688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</a:p>
        </p:txBody>
      </p:sp>
      <p:sp>
        <p:nvSpPr>
          <p:cNvPr id="12" name="Line Callout 1 (Accent Bar) 11"/>
          <p:cNvSpPr/>
          <p:nvPr/>
        </p:nvSpPr>
        <p:spPr>
          <a:xfrm>
            <a:off x="8994133" y="1420792"/>
            <a:ext cx="2994469" cy="679121"/>
          </a:xfrm>
          <a:prstGeom prst="accentCallout1">
            <a:avLst>
              <a:gd name="adj1" fmla="val 18750"/>
              <a:gd name="adj2" fmla="val -8333"/>
              <a:gd name="adj3" fmla="val 121096"/>
              <a:gd name="adj4" fmla="val -2585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public StudentInfoBean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getStudentData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(int regNo) 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4" idx="0"/>
            <a:endCxn id="5" idx="1"/>
          </p:cNvCxnSpPr>
          <p:nvPr/>
        </p:nvCxnSpPr>
        <p:spPr>
          <a:xfrm rot="5400000" flipH="1" flipV="1">
            <a:off x="1192362" y="1203673"/>
            <a:ext cx="1103914" cy="10038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3"/>
          </p:cNvCxnSpPr>
          <p:nvPr/>
        </p:nvCxnSpPr>
        <p:spPr>
          <a:xfrm rot="5400000">
            <a:off x="1729994" y="1928310"/>
            <a:ext cx="2036354" cy="10038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512354" y="902552"/>
            <a:ext cx="2743756" cy="5168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StudentDAOFactory.java</a:t>
            </a:r>
            <a:endParaRPr lang="en-US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5512354" y="2194656"/>
            <a:ext cx="2743756" cy="51683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StudentDAOInterface.java</a:t>
            </a:r>
            <a:endParaRPr lang="en-US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6242051" y="4111184"/>
            <a:ext cx="3273010" cy="5168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StudentDAOHibernateImpl.java</a:t>
            </a:r>
            <a:endParaRPr lang="en-US" b="1" dirty="0"/>
          </a:p>
        </p:txBody>
      </p:sp>
      <p:cxnSp>
        <p:nvCxnSpPr>
          <p:cNvPr id="19" name="Elbow Connector 18"/>
          <p:cNvCxnSpPr>
            <a:endCxn id="36" idx="1"/>
          </p:cNvCxnSpPr>
          <p:nvPr/>
        </p:nvCxnSpPr>
        <p:spPr>
          <a:xfrm rot="16200000" flipH="1">
            <a:off x="5219020" y="3346570"/>
            <a:ext cx="1595211" cy="4508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6" idx="1"/>
          </p:cNvCxnSpPr>
          <p:nvPr/>
        </p:nvCxnSpPr>
        <p:spPr>
          <a:xfrm>
            <a:off x="5791199" y="3448413"/>
            <a:ext cx="450852" cy="2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0"/>
            <a:endCxn id="26" idx="2"/>
          </p:cNvCxnSpPr>
          <p:nvPr/>
        </p:nvCxnSpPr>
        <p:spPr>
          <a:xfrm flipV="1">
            <a:off x="6884232" y="1419387"/>
            <a:ext cx="0" cy="775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26" idx="1"/>
          </p:cNvCxnSpPr>
          <p:nvPr/>
        </p:nvCxnSpPr>
        <p:spPr>
          <a:xfrm>
            <a:off x="4253949" y="1153642"/>
            <a:ext cx="1258405" cy="7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8" idx="2"/>
          </p:cNvCxnSpPr>
          <p:nvPr/>
        </p:nvCxnSpPr>
        <p:spPr>
          <a:xfrm>
            <a:off x="9819861" y="3848187"/>
            <a:ext cx="10143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871562" y="135368"/>
            <a:ext cx="13252" cy="6109253"/>
          </a:xfrm>
          <a:prstGeom prst="line">
            <a:avLst/>
          </a:prstGeom>
          <a:ln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49700" y="57796"/>
            <a:ext cx="26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Model (Plain Java Classes)</a:t>
            </a:r>
            <a:endParaRPr lang="en-US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2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2" grpId="0" animBg="1"/>
      <p:bldP spid="26" grpId="0" animBg="1"/>
      <p:bldP spid="31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 Dyamappa</cp:lastModifiedBy>
  <cp:revision>7</cp:revision>
  <dcterms:created xsi:type="dcterms:W3CDTF">2014-07-31T09:16:52Z</dcterms:created>
  <dcterms:modified xsi:type="dcterms:W3CDTF">2014-07-31T10:02:00Z</dcterms:modified>
</cp:coreProperties>
</file>