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08" y="761216"/>
            <a:ext cx="8682679" cy="3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71" y="3884063"/>
            <a:ext cx="7587750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1" y="200174"/>
            <a:ext cx="1071712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Servlet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070565" y="3167178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6" idx="3"/>
            <a:endCxn id="4" idx="0"/>
          </p:cNvCxnSpPr>
          <p:nvPr/>
        </p:nvCxnSpPr>
        <p:spPr>
          <a:xfrm>
            <a:off x="4734838" y="1176622"/>
            <a:ext cx="1527255" cy="127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5216457" y="3691396"/>
            <a:ext cx="1425839" cy="665435"/>
          </a:xfrm>
          <a:prstGeom prst="bentConnector4">
            <a:avLst>
              <a:gd name="adj1" fmla="val 100507"/>
              <a:gd name="adj2" fmla="val 703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9" y="224896"/>
            <a:ext cx="4577669" cy="1903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1" y="3167178"/>
            <a:ext cx="4862713" cy="1145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60" y="4688065"/>
            <a:ext cx="4582977" cy="1498818"/>
          </a:xfrm>
          <a:prstGeom prst="rect">
            <a:avLst/>
          </a:prstGeom>
        </p:spPr>
      </p:pic>
      <p:sp>
        <p:nvSpPr>
          <p:cNvPr id="19" name="Line Callout 2 (Accent Bar) 18"/>
          <p:cNvSpPr/>
          <p:nvPr/>
        </p:nvSpPr>
        <p:spPr>
          <a:xfrm>
            <a:off x="7365303" y="4024113"/>
            <a:ext cx="4408655" cy="165226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298"/>
              <a:gd name="adj6" fmla="val -2164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Get the Reg. No. from Browser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Interact with DB using JDBC (Step 1 to 5) &amp; get the corresponding data from DB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Print the </a:t>
            </a:r>
            <a:r>
              <a:rPr lang="en-US" dirty="0">
                <a:solidFill>
                  <a:schemeClr val="tx1"/>
                </a:solidFill>
              </a:rPr>
              <a:t>Data / Error Message in 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1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22</cp:revision>
  <dcterms:created xsi:type="dcterms:W3CDTF">2014-05-11T07:16:39Z</dcterms:created>
  <dcterms:modified xsi:type="dcterms:W3CDTF">2014-07-31T09:12:34Z</dcterms:modified>
</cp:coreProperties>
</file>