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42" r:id="rId2"/>
    <p:sldId id="323" r:id="rId3"/>
    <p:sldId id="316" r:id="rId4"/>
    <p:sldId id="274" r:id="rId5"/>
    <p:sldId id="275" r:id="rId6"/>
    <p:sldId id="256" r:id="rId7"/>
    <p:sldId id="272" r:id="rId8"/>
    <p:sldId id="257" r:id="rId9"/>
    <p:sldId id="258" r:id="rId10"/>
    <p:sldId id="259" r:id="rId11"/>
    <p:sldId id="260" r:id="rId12"/>
    <p:sldId id="261" r:id="rId13"/>
    <p:sldId id="262" r:id="rId14"/>
    <p:sldId id="308" r:id="rId15"/>
    <p:sldId id="263" r:id="rId16"/>
    <p:sldId id="264" r:id="rId17"/>
    <p:sldId id="276" r:id="rId18"/>
    <p:sldId id="277" r:id="rId19"/>
    <p:sldId id="284" r:id="rId20"/>
    <p:sldId id="285" r:id="rId21"/>
    <p:sldId id="301" r:id="rId22"/>
    <p:sldId id="302" r:id="rId23"/>
    <p:sldId id="303" r:id="rId24"/>
    <p:sldId id="304" r:id="rId25"/>
    <p:sldId id="305" r:id="rId26"/>
    <p:sldId id="325" r:id="rId27"/>
    <p:sldId id="306" r:id="rId28"/>
    <p:sldId id="307" r:id="rId29"/>
    <p:sldId id="313" r:id="rId30"/>
    <p:sldId id="314" r:id="rId31"/>
    <p:sldId id="328" r:id="rId32"/>
    <p:sldId id="265" r:id="rId33"/>
    <p:sldId id="321" r:id="rId34"/>
    <p:sldId id="322" r:id="rId35"/>
    <p:sldId id="326" r:id="rId36"/>
    <p:sldId id="327" r:id="rId37"/>
    <p:sldId id="333" r:id="rId38"/>
    <p:sldId id="334" r:id="rId39"/>
    <p:sldId id="335" r:id="rId40"/>
    <p:sldId id="336" r:id="rId41"/>
    <p:sldId id="347" r:id="rId42"/>
    <p:sldId id="338" r:id="rId43"/>
    <p:sldId id="348" r:id="rId44"/>
    <p:sldId id="339" r:id="rId45"/>
    <p:sldId id="340" r:id="rId46"/>
    <p:sldId id="337" r:id="rId47"/>
    <p:sldId id="343" r:id="rId48"/>
    <p:sldId id="344" r:id="rId49"/>
    <p:sldId id="345" r:id="rId50"/>
    <p:sldId id="34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varScale="1">
        <p:scale>
          <a:sx n="63" d="100"/>
          <a:sy n="63" d="100"/>
        </p:scale>
        <p:origin x="187" y="48"/>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E2C9-1758-48AF-A205-B11D4B43E6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D8ED384-9BF1-45BB-AD15-55AD9DC9711A}">
      <dgm:prSet phldrT="[Text]" custT="1"/>
      <dgm:spPr/>
      <dgm:t>
        <a:bodyPr/>
        <a:lstStyle/>
        <a:p>
          <a:r>
            <a:rPr lang="en-US" sz="2800" smtClean="0"/>
            <a:t>JSP Tags</a:t>
          </a:r>
          <a:endParaRPr lang="en-IN" sz="2800"/>
        </a:p>
      </dgm:t>
    </dgm:pt>
    <dgm:pt modelId="{8FAD430E-0DA0-4388-BC16-BA2635CD4371}" type="parTrans" cxnId="{5EE9A820-9C69-4380-8BF7-7EEB6C0C5D25}">
      <dgm:prSet/>
      <dgm:spPr/>
      <dgm:t>
        <a:bodyPr/>
        <a:lstStyle/>
        <a:p>
          <a:endParaRPr lang="en-IN"/>
        </a:p>
      </dgm:t>
    </dgm:pt>
    <dgm:pt modelId="{30E5218C-86F4-4D96-99AC-5EC133B12C7F}" type="sibTrans" cxnId="{5EE9A820-9C69-4380-8BF7-7EEB6C0C5D25}">
      <dgm:prSet/>
      <dgm:spPr/>
      <dgm:t>
        <a:bodyPr/>
        <a:lstStyle/>
        <a:p>
          <a:endParaRPr lang="en-IN"/>
        </a:p>
      </dgm:t>
    </dgm:pt>
    <dgm:pt modelId="{E81D8F87-9381-4361-8A01-2492CA0009DF}">
      <dgm:prSet phldrT="[Text]" custT="1"/>
      <dgm:spPr/>
      <dgm:t>
        <a:bodyPr/>
        <a:lstStyle/>
        <a:p>
          <a:r>
            <a:rPr lang="en-US" sz="2400" smtClean="0"/>
            <a:t>Declaration Tag</a:t>
          </a:r>
          <a:endParaRPr lang="en-IN" sz="2400"/>
        </a:p>
      </dgm:t>
    </dgm:pt>
    <dgm:pt modelId="{13BB69AE-3079-4897-9FBD-5E05384D5D5A}" type="parTrans" cxnId="{070B22F2-5FEA-46D6-B3BC-2BD8191507E1}">
      <dgm:prSet/>
      <dgm:spPr/>
      <dgm:t>
        <a:bodyPr/>
        <a:lstStyle/>
        <a:p>
          <a:endParaRPr lang="en-IN"/>
        </a:p>
      </dgm:t>
    </dgm:pt>
    <dgm:pt modelId="{FB64FB2A-444E-4923-A372-BA232A2E42A1}" type="sibTrans" cxnId="{070B22F2-5FEA-46D6-B3BC-2BD8191507E1}">
      <dgm:prSet/>
      <dgm:spPr/>
      <dgm:t>
        <a:bodyPr/>
        <a:lstStyle/>
        <a:p>
          <a:endParaRPr lang="en-IN"/>
        </a:p>
      </dgm:t>
    </dgm:pt>
    <dgm:pt modelId="{A02CBFFF-4EA4-445A-8711-4C10EBB5194A}">
      <dgm:prSet phldrT="[Text]" custT="1"/>
      <dgm:spPr/>
      <dgm:t>
        <a:bodyPr/>
        <a:lstStyle/>
        <a:p>
          <a:r>
            <a:rPr lang="en-US" sz="1800" smtClean="0"/>
            <a:t>Include Action</a:t>
          </a:r>
          <a:endParaRPr lang="en-IN" sz="1800"/>
        </a:p>
      </dgm:t>
    </dgm:pt>
    <dgm:pt modelId="{2EC2448E-2A2B-4034-9E1B-7810CEBCBEC1}" type="parTrans" cxnId="{60A343E4-181E-41A5-8E16-BBBD7EB43901}">
      <dgm:prSet/>
      <dgm:spPr/>
      <dgm:t>
        <a:bodyPr/>
        <a:lstStyle/>
        <a:p>
          <a:endParaRPr lang="en-IN"/>
        </a:p>
      </dgm:t>
    </dgm:pt>
    <dgm:pt modelId="{E651549D-E9C9-45F9-9041-62E85F178DA6}" type="sibTrans" cxnId="{60A343E4-181E-41A5-8E16-BBBD7EB43901}">
      <dgm:prSet/>
      <dgm:spPr/>
      <dgm:t>
        <a:bodyPr/>
        <a:lstStyle/>
        <a:p>
          <a:endParaRPr lang="en-IN"/>
        </a:p>
      </dgm:t>
    </dgm:pt>
    <dgm:pt modelId="{36C6DBCA-2B6E-4E17-855B-EE2FFC113311}">
      <dgm:prSet phldrT="[Text]" custT="1"/>
      <dgm:spPr/>
      <dgm:t>
        <a:bodyPr/>
        <a:lstStyle/>
        <a:p>
          <a:r>
            <a:rPr lang="en-US" sz="2400" smtClean="0"/>
            <a:t>Expression Tag</a:t>
          </a:r>
          <a:endParaRPr lang="en-IN" sz="2400"/>
        </a:p>
      </dgm:t>
    </dgm:pt>
    <dgm:pt modelId="{20715122-4AB5-4869-B219-968327081889}" type="parTrans" cxnId="{4E7042F5-A6D5-4E62-9A32-E339D6FF9F3C}">
      <dgm:prSet/>
      <dgm:spPr/>
      <dgm:t>
        <a:bodyPr/>
        <a:lstStyle/>
        <a:p>
          <a:endParaRPr lang="en-IN"/>
        </a:p>
      </dgm:t>
    </dgm:pt>
    <dgm:pt modelId="{192860A9-6911-4027-BE8A-C18D0FAFC99B}" type="sibTrans" cxnId="{4E7042F5-A6D5-4E62-9A32-E339D6FF9F3C}">
      <dgm:prSet/>
      <dgm:spPr/>
      <dgm:t>
        <a:bodyPr/>
        <a:lstStyle/>
        <a:p>
          <a:endParaRPr lang="en-IN"/>
        </a:p>
      </dgm:t>
    </dgm:pt>
    <dgm:pt modelId="{06391FF3-6867-4649-AFD0-194A25D00294}">
      <dgm:prSet phldrT="[Text]" custT="1"/>
      <dgm:spPr/>
      <dgm:t>
        <a:bodyPr/>
        <a:lstStyle/>
        <a:p>
          <a:r>
            <a:rPr lang="en-US" sz="2400" smtClean="0"/>
            <a:t>Scriptlet Tag</a:t>
          </a:r>
          <a:endParaRPr lang="en-IN" sz="2400"/>
        </a:p>
      </dgm:t>
    </dgm:pt>
    <dgm:pt modelId="{2C6F3FE3-740C-4733-BAC4-0C14F361A79E}" type="parTrans" cxnId="{C2AAF84F-DF21-4E7A-8092-5A7241050625}">
      <dgm:prSet/>
      <dgm:spPr/>
      <dgm:t>
        <a:bodyPr/>
        <a:lstStyle/>
        <a:p>
          <a:endParaRPr lang="en-IN"/>
        </a:p>
      </dgm:t>
    </dgm:pt>
    <dgm:pt modelId="{69341CB5-3E75-416A-9C7B-CE6A5B858093}" type="sibTrans" cxnId="{C2AAF84F-DF21-4E7A-8092-5A7241050625}">
      <dgm:prSet/>
      <dgm:spPr/>
      <dgm:t>
        <a:bodyPr/>
        <a:lstStyle/>
        <a:p>
          <a:endParaRPr lang="en-IN"/>
        </a:p>
      </dgm:t>
    </dgm:pt>
    <dgm:pt modelId="{14B3906F-FAE0-4ACC-818E-B6D5555C37AB}">
      <dgm:prSet phldrT="[Text]" custT="1"/>
      <dgm:spPr/>
      <dgm:t>
        <a:bodyPr/>
        <a:lstStyle/>
        <a:p>
          <a:r>
            <a:rPr lang="en-US" sz="2400" smtClean="0"/>
            <a:t>Action Tag</a:t>
          </a:r>
          <a:endParaRPr lang="en-IN" sz="2400"/>
        </a:p>
      </dgm:t>
    </dgm:pt>
    <dgm:pt modelId="{0FB76A52-3D49-4B01-A38E-233BAF1F5F91}" type="parTrans" cxnId="{07801BBA-2950-4633-95DB-43AED0FB3FBF}">
      <dgm:prSet/>
      <dgm:spPr/>
      <dgm:t>
        <a:bodyPr/>
        <a:lstStyle/>
        <a:p>
          <a:endParaRPr lang="en-IN"/>
        </a:p>
      </dgm:t>
    </dgm:pt>
    <dgm:pt modelId="{4E279742-1BF7-4DFC-B1AA-7503C0DB2509}" type="sibTrans" cxnId="{07801BBA-2950-4633-95DB-43AED0FB3FBF}">
      <dgm:prSet/>
      <dgm:spPr/>
      <dgm:t>
        <a:bodyPr/>
        <a:lstStyle/>
        <a:p>
          <a:endParaRPr lang="en-IN"/>
        </a:p>
      </dgm:t>
    </dgm:pt>
    <dgm:pt modelId="{11EF5116-B2E1-4B70-B014-752E41047684}">
      <dgm:prSet phldrT="[Text]" custT="1"/>
      <dgm:spPr/>
      <dgm:t>
        <a:bodyPr/>
        <a:lstStyle/>
        <a:p>
          <a:r>
            <a:rPr lang="en-US" sz="1800" smtClean="0"/>
            <a:t>Forward Action</a:t>
          </a:r>
          <a:endParaRPr lang="en-IN" sz="1800"/>
        </a:p>
      </dgm:t>
    </dgm:pt>
    <dgm:pt modelId="{3D58445C-16BA-4C45-BFA5-6994C4F83C7F}" type="parTrans" cxnId="{BB4AA8E1-33FC-4162-8902-8E85F0C69CEC}">
      <dgm:prSet/>
      <dgm:spPr/>
      <dgm:t>
        <a:bodyPr/>
        <a:lstStyle/>
        <a:p>
          <a:endParaRPr lang="en-IN"/>
        </a:p>
      </dgm:t>
    </dgm:pt>
    <dgm:pt modelId="{7CDBB99E-4EA5-49EA-A2BB-180A39DB1F00}" type="sibTrans" cxnId="{BB4AA8E1-33FC-4162-8902-8E85F0C69CEC}">
      <dgm:prSet/>
      <dgm:spPr/>
      <dgm:t>
        <a:bodyPr/>
        <a:lstStyle/>
        <a:p>
          <a:endParaRPr lang="en-IN"/>
        </a:p>
      </dgm:t>
    </dgm:pt>
    <dgm:pt modelId="{FB44B08E-739C-4EF1-A111-FA8ED593BB5F}">
      <dgm:prSet phldrT="[Text]" custT="1"/>
      <dgm:spPr/>
      <dgm:t>
        <a:bodyPr/>
        <a:lstStyle/>
        <a:p>
          <a:r>
            <a:rPr lang="en-US" sz="1800" smtClean="0"/>
            <a:t>Use Bean action</a:t>
          </a:r>
          <a:endParaRPr lang="en-IN" sz="1800"/>
        </a:p>
      </dgm:t>
    </dgm:pt>
    <dgm:pt modelId="{05DDD6C7-B45C-4941-BD48-7994E22DC2B0}" type="parTrans" cxnId="{2514FB69-F01A-4731-A5A4-A776C6D32CE9}">
      <dgm:prSet/>
      <dgm:spPr/>
      <dgm:t>
        <a:bodyPr/>
        <a:lstStyle/>
        <a:p>
          <a:endParaRPr lang="en-IN"/>
        </a:p>
      </dgm:t>
    </dgm:pt>
    <dgm:pt modelId="{AAE24DD0-C027-422D-9E96-96BC9534C21A}" type="sibTrans" cxnId="{2514FB69-F01A-4731-A5A4-A776C6D32CE9}">
      <dgm:prSet/>
      <dgm:spPr/>
      <dgm:t>
        <a:bodyPr/>
        <a:lstStyle/>
        <a:p>
          <a:endParaRPr lang="en-IN"/>
        </a:p>
      </dgm:t>
    </dgm:pt>
    <dgm:pt modelId="{DC82C2DB-FDE2-4DC9-ABC5-FC43E9574FFE}">
      <dgm:prSet phldrT="[Text]" custT="1"/>
      <dgm:spPr/>
      <dgm:t>
        <a:bodyPr/>
        <a:lstStyle/>
        <a:p>
          <a:r>
            <a:rPr lang="en-US" sz="2400" smtClean="0"/>
            <a:t>Directive Tag</a:t>
          </a:r>
          <a:endParaRPr lang="en-IN" sz="2400"/>
        </a:p>
      </dgm:t>
    </dgm:pt>
    <dgm:pt modelId="{D98EEE62-3F6B-4EE9-A03F-0992F10200D7}" type="parTrans" cxnId="{51691E42-C489-48AC-AE3D-2102BEFB43E5}">
      <dgm:prSet/>
      <dgm:spPr/>
      <dgm:t>
        <a:bodyPr/>
        <a:lstStyle/>
        <a:p>
          <a:endParaRPr lang="en-IN"/>
        </a:p>
      </dgm:t>
    </dgm:pt>
    <dgm:pt modelId="{70C5510D-2333-4AB8-9D62-24A1C88C1F75}" type="sibTrans" cxnId="{51691E42-C489-48AC-AE3D-2102BEFB43E5}">
      <dgm:prSet/>
      <dgm:spPr/>
      <dgm:t>
        <a:bodyPr/>
        <a:lstStyle/>
        <a:p>
          <a:endParaRPr lang="en-IN"/>
        </a:p>
      </dgm:t>
    </dgm:pt>
    <dgm:pt modelId="{943BA455-22DA-4013-98AE-A267D9BCC159}">
      <dgm:prSet phldrT="[Text]" custT="1"/>
      <dgm:spPr/>
      <dgm:t>
        <a:bodyPr/>
        <a:lstStyle/>
        <a:p>
          <a:r>
            <a:rPr lang="en-US" sz="1800" smtClean="0"/>
            <a:t>Include Directive</a:t>
          </a:r>
          <a:endParaRPr lang="en-IN" sz="1800"/>
        </a:p>
      </dgm:t>
    </dgm:pt>
    <dgm:pt modelId="{A5B4E711-8A1B-4401-B236-DEAF6B00077C}" type="parTrans" cxnId="{4AA13B87-0332-4626-B432-EC3A3FA4F72C}">
      <dgm:prSet/>
      <dgm:spPr/>
      <dgm:t>
        <a:bodyPr/>
        <a:lstStyle/>
        <a:p>
          <a:endParaRPr lang="en-IN"/>
        </a:p>
      </dgm:t>
    </dgm:pt>
    <dgm:pt modelId="{A8677183-1C62-43E0-AA2C-CF8B74EAA2C7}" type="sibTrans" cxnId="{4AA13B87-0332-4626-B432-EC3A3FA4F72C}">
      <dgm:prSet/>
      <dgm:spPr/>
      <dgm:t>
        <a:bodyPr/>
        <a:lstStyle/>
        <a:p>
          <a:endParaRPr lang="en-IN"/>
        </a:p>
      </dgm:t>
    </dgm:pt>
    <dgm:pt modelId="{398D0B3E-C752-4973-B171-35E44365655D}">
      <dgm:prSet phldrT="[Text]" custT="1"/>
      <dgm:spPr/>
      <dgm:t>
        <a:bodyPr/>
        <a:lstStyle/>
        <a:p>
          <a:r>
            <a:rPr lang="en-US" sz="1800" smtClean="0"/>
            <a:t>Tag Lib  Directive</a:t>
          </a:r>
          <a:endParaRPr lang="en-IN" sz="1800"/>
        </a:p>
      </dgm:t>
    </dgm:pt>
    <dgm:pt modelId="{48146958-2FB3-4B79-8496-BD4C1E00A7BA}" type="parTrans" cxnId="{24BD7EAA-0319-4C63-B15E-451C3AA765DE}">
      <dgm:prSet/>
      <dgm:spPr/>
      <dgm:t>
        <a:bodyPr/>
        <a:lstStyle/>
        <a:p>
          <a:endParaRPr lang="en-IN"/>
        </a:p>
      </dgm:t>
    </dgm:pt>
    <dgm:pt modelId="{5B07EC73-1237-424F-A4EF-C5C058CD1B8E}" type="sibTrans" cxnId="{24BD7EAA-0319-4C63-B15E-451C3AA765DE}">
      <dgm:prSet/>
      <dgm:spPr/>
      <dgm:t>
        <a:bodyPr/>
        <a:lstStyle/>
        <a:p>
          <a:endParaRPr lang="en-IN"/>
        </a:p>
      </dgm:t>
    </dgm:pt>
    <dgm:pt modelId="{F4713253-BB33-474E-82DF-AE86EA28F971}">
      <dgm:prSet phldrT="[Text]" custT="1"/>
      <dgm:spPr/>
      <dgm:t>
        <a:bodyPr/>
        <a:lstStyle/>
        <a:p>
          <a:r>
            <a:rPr lang="en-US" sz="1800" smtClean="0"/>
            <a:t>Page Directive</a:t>
          </a:r>
          <a:endParaRPr lang="en-IN" sz="1800"/>
        </a:p>
      </dgm:t>
    </dgm:pt>
    <dgm:pt modelId="{EAEBBA29-0550-4F9B-9F12-D77094AB84DB}" type="parTrans" cxnId="{F0E8BBD1-B2C5-4287-B78A-0B7AE10E6E3F}">
      <dgm:prSet/>
      <dgm:spPr/>
      <dgm:t>
        <a:bodyPr/>
        <a:lstStyle/>
        <a:p>
          <a:endParaRPr lang="en-IN"/>
        </a:p>
      </dgm:t>
    </dgm:pt>
    <dgm:pt modelId="{E7C89DE3-4101-4C63-A9A2-17C323719EF2}" type="sibTrans" cxnId="{F0E8BBD1-B2C5-4287-B78A-0B7AE10E6E3F}">
      <dgm:prSet/>
      <dgm:spPr/>
      <dgm:t>
        <a:bodyPr/>
        <a:lstStyle/>
        <a:p>
          <a:endParaRPr lang="en-IN"/>
        </a:p>
      </dgm:t>
    </dgm:pt>
    <dgm:pt modelId="{F782FAF6-E8BD-4F68-B189-B3B6AD26E6FD}">
      <dgm:prSet phldrT="[Text]"/>
      <dgm:spPr/>
      <dgm:t>
        <a:bodyPr/>
        <a:lstStyle/>
        <a:p>
          <a:r>
            <a:rPr lang="en-IN" smtClean="0"/>
            <a:t>language</a:t>
          </a:r>
          <a:endParaRPr lang="en-IN"/>
        </a:p>
      </dgm:t>
    </dgm:pt>
    <dgm:pt modelId="{3454EF41-6610-407C-AFE3-00224E8B6F64}" type="parTrans" cxnId="{90A0E964-0CFC-4363-9B50-9107635A0F46}">
      <dgm:prSet/>
      <dgm:spPr/>
      <dgm:t>
        <a:bodyPr/>
        <a:lstStyle/>
        <a:p>
          <a:endParaRPr lang="en-IN"/>
        </a:p>
      </dgm:t>
    </dgm:pt>
    <dgm:pt modelId="{D04C658C-4FE6-4FA1-9C93-0DD7AA725825}" type="sibTrans" cxnId="{90A0E964-0CFC-4363-9B50-9107635A0F46}">
      <dgm:prSet/>
      <dgm:spPr/>
      <dgm:t>
        <a:bodyPr/>
        <a:lstStyle/>
        <a:p>
          <a:endParaRPr lang="en-IN"/>
        </a:p>
      </dgm:t>
    </dgm:pt>
    <dgm:pt modelId="{A4CEB032-201E-48C1-AC04-09DDDD99D1ED}">
      <dgm:prSet phldrT="[Text]"/>
      <dgm:spPr/>
      <dgm:t>
        <a:bodyPr/>
        <a:lstStyle/>
        <a:p>
          <a:r>
            <a:rPr lang="en-US" smtClean="0"/>
            <a:t>info</a:t>
          </a:r>
          <a:endParaRPr lang="en-IN"/>
        </a:p>
      </dgm:t>
    </dgm:pt>
    <dgm:pt modelId="{6BFE89C7-87C7-4888-870F-BDD2D5623EB1}" type="parTrans" cxnId="{1959EDAC-617D-48DC-A288-B503CF56557D}">
      <dgm:prSet/>
      <dgm:spPr/>
      <dgm:t>
        <a:bodyPr/>
        <a:lstStyle/>
        <a:p>
          <a:endParaRPr lang="en-IN"/>
        </a:p>
      </dgm:t>
    </dgm:pt>
    <dgm:pt modelId="{B00864E6-FCA3-4317-A27D-6742CC37C86E}" type="sibTrans" cxnId="{1959EDAC-617D-48DC-A288-B503CF56557D}">
      <dgm:prSet/>
      <dgm:spPr/>
      <dgm:t>
        <a:bodyPr/>
        <a:lstStyle/>
        <a:p>
          <a:endParaRPr lang="en-IN"/>
        </a:p>
      </dgm:t>
    </dgm:pt>
    <dgm:pt modelId="{0C99CC77-063B-458C-B7DE-786510646682}">
      <dgm:prSet phldrT="[Text]"/>
      <dgm:spPr/>
      <dgm:t>
        <a:bodyPr/>
        <a:lstStyle/>
        <a:p>
          <a:r>
            <a:rPr lang="en-IN" b="1" smtClean="0"/>
            <a:t>contentType</a:t>
          </a:r>
          <a:endParaRPr lang="en-IN"/>
        </a:p>
      </dgm:t>
    </dgm:pt>
    <dgm:pt modelId="{3BA94CD9-E96D-4A0D-8276-DE018F79FC77}" type="parTrans" cxnId="{3E1A1AFB-3D97-4505-8251-2FF1929C8982}">
      <dgm:prSet/>
      <dgm:spPr/>
      <dgm:t>
        <a:bodyPr/>
        <a:lstStyle/>
        <a:p>
          <a:endParaRPr lang="en-IN"/>
        </a:p>
      </dgm:t>
    </dgm:pt>
    <dgm:pt modelId="{6B7B991F-7517-4A9B-AB99-8E574B81E19F}" type="sibTrans" cxnId="{3E1A1AFB-3D97-4505-8251-2FF1929C8982}">
      <dgm:prSet/>
      <dgm:spPr/>
      <dgm:t>
        <a:bodyPr/>
        <a:lstStyle/>
        <a:p>
          <a:endParaRPr lang="en-IN"/>
        </a:p>
      </dgm:t>
    </dgm:pt>
    <dgm:pt modelId="{3D4AC867-4880-42D1-8112-3BEA7CF84748}">
      <dgm:prSet phldrT="[Text]"/>
      <dgm:spPr/>
      <dgm:t>
        <a:bodyPr/>
        <a:lstStyle/>
        <a:p>
          <a:r>
            <a:rPr lang="en-IN" b="1" smtClean="0"/>
            <a:t>import</a:t>
          </a:r>
          <a:endParaRPr lang="en-IN"/>
        </a:p>
      </dgm:t>
    </dgm:pt>
    <dgm:pt modelId="{D1497D8A-E4DA-4A5D-B165-B7DD3A8BB2D0}" type="parTrans" cxnId="{8A95E91D-BA49-4C54-A1B8-A24C20F7DC7E}">
      <dgm:prSet/>
      <dgm:spPr/>
      <dgm:t>
        <a:bodyPr/>
        <a:lstStyle/>
        <a:p>
          <a:endParaRPr lang="en-IN"/>
        </a:p>
      </dgm:t>
    </dgm:pt>
    <dgm:pt modelId="{D0164F10-41EA-45A6-8991-D947D25E97D8}" type="sibTrans" cxnId="{8A95E91D-BA49-4C54-A1B8-A24C20F7DC7E}">
      <dgm:prSet/>
      <dgm:spPr/>
      <dgm:t>
        <a:bodyPr/>
        <a:lstStyle/>
        <a:p>
          <a:endParaRPr lang="en-IN"/>
        </a:p>
      </dgm:t>
    </dgm:pt>
    <dgm:pt modelId="{A27540A4-2DA6-44FF-8783-1203269B3BC5}">
      <dgm:prSet phldrT="[Text]"/>
      <dgm:spPr/>
      <dgm:t>
        <a:bodyPr/>
        <a:lstStyle/>
        <a:p>
          <a:r>
            <a:rPr lang="en-IN" smtClean="0"/>
            <a:t>autoFlush</a:t>
          </a:r>
          <a:endParaRPr lang="en-IN"/>
        </a:p>
      </dgm:t>
    </dgm:pt>
    <dgm:pt modelId="{44D1030A-DF7C-4252-A38E-813F4EB47BA6}" type="parTrans" cxnId="{775B42B7-A984-4E3E-9958-3F26C1654C96}">
      <dgm:prSet/>
      <dgm:spPr/>
      <dgm:t>
        <a:bodyPr/>
        <a:lstStyle/>
        <a:p>
          <a:endParaRPr lang="en-IN"/>
        </a:p>
      </dgm:t>
    </dgm:pt>
    <dgm:pt modelId="{5882F945-F21A-4E32-B2A1-5AC85BD5A656}" type="sibTrans" cxnId="{775B42B7-A984-4E3E-9958-3F26C1654C96}">
      <dgm:prSet/>
      <dgm:spPr/>
      <dgm:t>
        <a:bodyPr/>
        <a:lstStyle/>
        <a:p>
          <a:endParaRPr lang="en-IN"/>
        </a:p>
      </dgm:t>
    </dgm:pt>
    <dgm:pt modelId="{9D122338-4CD4-4C7A-82C6-41AF5153B8F5}">
      <dgm:prSet phldrT="[Text]"/>
      <dgm:spPr/>
      <dgm:t>
        <a:bodyPr/>
        <a:lstStyle/>
        <a:p>
          <a:r>
            <a:rPr lang="en-IN" smtClean="0"/>
            <a:t>extends</a:t>
          </a:r>
          <a:endParaRPr lang="en-IN"/>
        </a:p>
      </dgm:t>
    </dgm:pt>
    <dgm:pt modelId="{1786A66E-E6FF-4B46-B4C6-F46D91A22F10}" type="parTrans" cxnId="{719EC02D-7FBC-4EF2-8A61-DFC7BB17800F}">
      <dgm:prSet/>
      <dgm:spPr/>
      <dgm:t>
        <a:bodyPr/>
        <a:lstStyle/>
        <a:p>
          <a:endParaRPr lang="en-IN"/>
        </a:p>
      </dgm:t>
    </dgm:pt>
    <dgm:pt modelId="{8C3081F6-1C4A-49CE-915B-2CD014EB36BB}" type="sibTrans" cxnId="{719EC02D-7FBC-4EF2-8A61-DFC7BB17800F}">
      <dgm:prSet/>
      <dgm:spPr/>
      <dgm:t>
        <a:bodyPr/>
        <a:lstStyle/>
        <a:p>
          <a:endParaRPr lang="en-IN"/>
        </a:p>
      </dgm:t>
    </dgm:pt>
    <dgm:pt modelId="{B56D0BC7-F6D9-4F1E-A90D-768666C6606F}">
      <dgm:prSet phldrT="[Text]"/>
      <dgm:spPr/>
      <dgm:t>
        <a:bodyPr/>
        <a:lstStyle/>
        <a:p>
          <a:r>
            <a:rPr lang="en-IN" smtClean="0"/>
            <a:t>buffer</a:t>
          </a:r>
          <a:endParaRPr lang="en-IN"/>
        </a:p>
      </dgm:t>
    </dgm:pt>
    <dgm:pt modelId="{2F961088-CAED-4C5E-BBA1-AE0CD02304B3}" type="parTrans" cxnId="{F711E61C-DF26-40BF-994C-8802A0885F06}">
      <dgm:prSet/>
      <dgm:spPr/>
      <dgm:t>
        <a:bodyPr/>
        <a:lstStyle/>
        <a:p>
          <a:endParaRPr lang="en-IN"/>
        </a:p>
      </dgm:t>
    </dgm:pt>
    <dgm:pt modelId="{A24C3D03-F522-45DC-B352-F87621188CD4}" type="sibTrans" cxnId="{F711E61C-DF26-40BF-994C-8802A0885F06}">
      <dgm:prSet/>
      <dgm:spPr/>
      <dgm:t>
        <a:bodyPr/>
        <a:lstStyle/>
        <a:p>
          <a:endParaRPr lang="en-IN"/>
        </a:p>
      </dgm:t>
    </dgm:pt>
    <dgm:pt modelId="{DEF74CE2-450E-44FB-9BA5-9CF67E806CCA}">
      <dgm:prSet phldrT="[Text]"/>
      <dgm:spPr/>
      <dgm:t>
        <a:bodyPr/>
        <a:lstStyle/>
        <a:p>
          <a:r>
            <a:rPr lang="en-IN" b="1" smtClean="0"/>
            <a:t>session</a:t>
          </a:r>
          <a:endParaRPr lang="en-IN"/>
        </a:p>
      </dgm:t>
    </dgm:pt>
    <dgm:pt modelId="{A2D5E82C-407F-4DDB-B177-BF08865F6827}" type="parTrans" cxnId="{312AFC57-06A1-486C-BE94-1C174FE21271}">
      <dgm:prSet/>
      <dgm:spPr/>
      <dgm:t>
        <a:bodyPr/>
        <a:lstStyle/>
        <a:p>
          <a:endParaRPr lang="en-IN"/>
        </a:p>
      </dgm:t>
    </dgm:pt>
    <dgm:pt modelId="{1AEBBF8D-49CA-4383-90A7-605A0A923639}" type="sibTrans" cxnId="{312AFC57-06A1-486C-BE94-1C174FE21271}">
      <dgm:prSet/>
      <dgm:spPr/>
      <dgm:t>
        <a:bodyPr/>
        <a:lstStyle/>
        <a:p>
          <a:endParaRPr lang="en-IN"/>
        </a:p>
      </dgm:t>
    </dgm:pt>
    <dgm:pt modelId="{F32F2A8F-F75F-4E94-BF28-795A02F725E6}">
      <dgm:prSet phldrT="[Text]"/>
      <dgm:spPr/>
      <dgm:t>
        <a:bodyPr/>
        <a:lstStyle/>
        <a:p>
          <a:endParaRPr lang="en-IN"/>
        </a:p>
      </dgm:t>
    </dgm:pt>
    <dgm:pt modelId="{56ACD1C6-B5E9-4187-BA93-011CAD84133B}" type="parTrans" cxnId="{BFD9F45D-B8B8-4F84-B444-5C9FA7B249A3}">
      <dgm:prSet/>
      <dgm:spPr/>
      <dgm:t>
        <a:bodyPr/>
        <a:lstStyle/>
        <a:p>
          <a:endParaRPr lang="en-IN"/>
        </a:p>
      </dgm:t>
    </dgm:pt>
    <dgm:pt modelId="{5F7AA630-A717-42FC-A79F-A64A52A0C80D}" type="sibTrans" cxnId="{BFD9F45D-B8B8-4F84-B444-5C9FA7B249A3}">
      <dgm:prSet/>
      <dgm:spPr/>
      <dgm:t>
        <a:bodyPr/>
        <a:lstStyle/>
        <a:p>
          <a:endParaRPr lang="en-IN"/>
        </a:p>
      </dgm:t>
    </dgm:pt>
    <dgm:pt modelId="{F941E11E-6F74-44F8-889D-CF55B048D548}" type="pres">
      <dgm:prSet presAssocID="{91DCE2C9-1758-48AF-A205-B11D4B43E6AE}" presName="vert0" presStyleCnt="0">
        <dgm:presLayoutVars>
          <dgm:dir/>
          <dgm:animOne val="branch"/>
          <dgm:animLvl val="lvl"/>
        </dgm:presLayoutVars>
      </dgm:prSet>
      <dgm:spPr/>
      <dgm:t>
        <a:bodyPr/>
        <a:lstStyle/>
        <a:p>
          <a:endParaRPr lang="en-IN"/>
        </a:p>
      </dgm:t>
    </dgm:pt>
    <dgm:pt modelId="{9803BE37-3D9A-4C81-90E6-FA9E06BAE000}" type="pres">
      <dgm:prSet presAssocID="{BD8ED384-9BF1-45BB-AD15-55AD9DC9711A}" presName="thickLine" presStyleLbl="alignNode1" presStyleIdx="0" presStyleCnt="1"/>
      <dgm:spPr/>
    </dgm:pt>
    <dgm:pt modelId="{AFDC5770-06EA-41CE-8C04-C537C5E1590C}" type="pres">
      <dgm:prSet presAssocID="{BD8ED384-9BF1-45BB-AD15-55AD9DC9711A}" presName="horz1" presStyleCnt="0"/>
      <dgm:spPr/>
    </dgm:pt>
    <dgm:pt modelId="{D559DA67-C88E-4EC2-9CD0-E84FB41AEDF2}" type="pres">
      <dgm:prSet presAssocID="{BD8ED384-9BF1-45BB-AD15-55AD9DC9711A}" presName="tx1" presStyleLbl="revTx" presStyleIdx="0" presStyleCnt="21"/>
      <dgm:spPr/>
      <dgm:t>
        <a:bodyPr/>
        <a:lstStyle/>
        <a:p>
          <a:endParaRPr lang="en-IN"/>
        </a:p>
      </dgm:t>
    </dgm:pt>
    <dgm:pt modelId="{9586FEAB-58A8-439A-94B2-9B6B268CC312}" type="pres">
      <dgm:prSet presAssocID="{BD8ED384-9BF1-45BB-AD15-55AD9DC9711A}" presName="vert1" presStyleCnt="0"/>
      <dgm:spPr/>
    </dgm:pt>
    <dgm:pt modelId="{74218F89-DA7A-464C-AD08-AA5B52219618}" type="pres">
      <dgm:prSet presAssocID="{E81D8F87-9381-4361-8A01-2492CA0009DF}" presName="vertSpace2a" presStyleCnt="0"/>
      <dgm:spPr/>
    </dgm:pt>
    <dgm:pt modelId="{B2EDAE31-8706-4FFA-914B-CF12A27BF568}" type="pres">
      <dgm:prSet presAssocID="{E81D8F87-9381-4361-8A01-2492CA0009DF}" presName="horz2" presStyleCnt="0"/>
      <dgm:spPr/>
    </dgm:pt>
    <dgm:pt modelId="{4FC4A604-E3A2-46FF-91B7-ABD7AAE5DE2E}" type="pres">
      <dgm:prSet presAssocID="{E81D8F87-9381-4361-8A01-2492CA0009DF}" presName="horzSpace2" presStyleCnt="0"/>
      <dgm:spPr/>
    </dgm:pt>
    <dgm:pt modelId="{169FEA4B-1E82-4E6A-BEDD-652A30B77F03}" type="pres">
      <dgm:prSet presAssocID="{E81D8F87-9381-4361-8A01-2492CA0009DF}" presName="tx2" presStyleLbl="revTx" presStyleIdx="1" presStyleCnt="21" custScaleX="191707" custScaleY="30101"/>
      <dgm:spPr/>
      <dgm:t>
        <a:bodyPr/>
        <a:lstStyle/>
        <a:p>
          <a:endParaRPr lang="en-IN"/>
        </a:p>
      </dgm:t>
    </dgm:pt>
    <dgm:pt modelId="{F3246394-4332-476B-A340-2115E788FD9E}" type="pres">
      <dgm:prSet presAssocID="{E81D8F87-9381-4361-8A01-2492CA0009DF}" presName="vert2" presStyleCnt="0"/>
      <dgm:spPr/>
    </dgm:pt>
    <dgm:pt modelId="{682C346B-0D9A-4F02-8C4D-297BF6C254D8}" type="pres">
      <dgm:prSet presAssocID="{E81D8F87-9381-4361-8A01-2492CA0009DF}" presName="thinLine2b" presStyleLbl="callout" presStyleIdx="0" presStyleCnt="9"/>
      <dgm:spPr/>
    </dgm:pt>
    <dgm:pt modelId="{6729B43B-CF81-470A-B29A-DDF30207FE8C}" type="pres">
      <dgm:prSet presAssocID="{E81D8F87-9381-4361-8A01-2492CA0009DF}" presName="vertSpace2b" presStyleCnt="0"/>
      <dgm:spPr/>
    </dgm:pt>
    <dgm:pt modelId="{A1AC3217-7014-4758-BBF1-E06996C25DED}" type="pres">
      <dgm:prSet presAssocID="{36C6DBCA-2B6E-4E17-855B-EE2FFC113311}" presName="horz2" presStyleCnt="0"/>
      <dgm:spPr/>
    </dgm:pt>
    <dgm:pt modelId="{701DF156-FBF0-4819-A2C6-E040DDE78C54}" type="pres">
      <dgm:prSet presAssocID="{36C6DBCA-2B6E-4E17-855B-EE2FFC113311}" presName="horzSpace2" presStyleCnt="0"/>
      <dgm:spPr/>
    </dgm:pt>
    <dgm:pt modelId="{B6942970-8A81-4502-9520-D842EF452133}" type="pres">
      <dgm:prSet presAssocID="{36C6DBCA-2B6E-4E17-855B-EE2FFC113311}" presName="tx2" presStyleLbl="revTx" presStyleIdx="2" presStyleCnt="21" custScaleX="159129" custScaleY="27146"/>
      <dgm:spPr/>
      <dgm:t>
        <a:bodyPr/>
        <a:lstStyle/>
        <a:p>
          <a:endParaRPr lang="en-IN"/>
        </a:p>
      </dgm:t>
    </dgm:pt>
    <dgm:pt modelId="{9D8819A3-B7E3-40B2-BFF3-64E1E1CE8ACE}" type="pres">
      <dgm:prSet presAssocID="{36C6DBCA-2B6E-4E17-855B-EE2FFC113311}" presName="vert2" presStyleCnt="0"/>
      <dgm:spPr/>
    </dgm:pt>
    <dgm:pt modelId="{3853D9D4-6FE3-4277-A423-A92D1183632A}" type="pres">
      <dgm:prSet presAssocID="{36C6DBCA-2B6E-4E17-855B-EE2FFC113311}" presName="thinLine2b" presStyleLbl="callout" presStyleIdx="1" presStyleCnt="9"/>
      <dgm:spPr/>
    </dgm:pt>
    <dgm:pt modelId="{0603917D-DD03-4731-824E-9808F22B54CC}" type="pres">
      <dgm:prSet presAssocID="{36C6DBCA-2B6E-4E17-855B-EE2FFC113311}" presName="vertSpace2b" presStyleCnt="0"/>
      <dgm:spPr/>
    </dgm:pt>
    <dgm:pt modelId="{1E99546F-5CBA-48F5-B7BE-403671FCBBD3}" type="pres">
      <dgm:prSet presAssocID="{06391FF3-6867-4649-AFD0-194A25D00294}" presName="horz2" presStyleCnt="0"/>
      <dgm:spPr/>
    </dgm:pt>
    <dgm:pt modelId="{78BE05D3-4F03-4722-94D3-C032ECEEB0BA}" type="pres">
      <dgm:prSet presAssocID="{06391FF3-6867-4649-AFD0-194A25D00294}" presName="horzSpace2" presStyleCnt="0"/>
      <dgm:spPr/>
    </dgm:pt>
    <dgm:pt modelId="{F1F43E86-D782-4EAB-AF8E-A92411B986FE}" type="pres">
      <dgm:prSet presAssocID="{06391FF3-6867-4649-AFD0-194A25D00294}" presName="tx2" presStyleLbl="revTx" presStyleIdx="3" presStyleCnt="21" custScaleY="29478"/>
      <dgm:spPr/>
      <dgm:t>
        <a:bodyPr/>
        <a:lstStyle/>
        <a:p>
          <a:endParaRPr lang="en-IN"/>
        </a:p>
      </dgm:t>
    </dgm:pt>
    <dgm:pt modelId="{D8DBCA48-9EF5-4404-9268-371888DD763D}" type="pres">
      <dgm:prSet presAssocID="{06391FF3-6867-4649-AFD0-194A25D00294}" presName="vert2" presStyleCnt="0"/>
      <dgm:spPr/>
    </dgm:pt>
    <dgm:pt modelId="{39241DEB-5333-4D9A-A5BC-B5B002FFDF9E}" type="pres">
      <dgm:prSet presAssocID="{06391FF3-6867-4649-AFD0-194A25D00294}" presName="thinLine2b" presStyleLbl="callout" presStyleIdx="2" presStyleCnt="9"/>
      <dgm:spPr/>
    </dgm:pt>
    <dgm:pt modelId="{F0E59879-A2AB-4042-BE36-2BCF73022BE3}" type="pres">
      <dgm:prSet presAssocID="{06391FF3-6867-4649-AFD0-194A25D00294}" presName="vertSpace2b" presStyleCnt="0"/>
      <dgm:spPr/>
    </dgm:pt>
    <dgm:pt modelId="{8B06AC71-D8BA-47D6-B041-AFA384D64AD4}" type="pres">
      <dgm:prSet presAssocID="{14B3906F-FAE0-4ACC-818E-B6D5555C37AB}" presName="horz2" presStyleCnt="0"/>
      <dgm:spPr/>
    </dgm:pt>
    <dgm:pt modelId="{828DDFED-8F70-4A6E-9040-D27C98E5E80F}" type="pres">
      <dgm:prSet presAssocID="{14B3906F-FAE0-4ACC-818E-B6D5555C37AB}" presName="horzSpace2" presStyleCnt="0"/>
      <dgm:spPr/>
    </dgm:pt>
    <dgm:pt modelId="{CCE0FA9A-1699-48BD-9213-22E032F95771}" type="pres">
      <dgm:prSet presAssocID="{14B3906F-FAE0-4ACC-818E-B6D5555C37AB}" presName="tx2" presStyleLbl="revTx" presStyleIdx="4" presStyleCnt="21" custScaleY="37230"/>
      <dgm:spPr/>
      <dgm:t>
        <a:bodyPr/>
        <a:lstStyle/>
        <a:p>
          <a:endParaRPr lang="en-IN"/>
        </a:p>
      </dgm:t>
    </dgm:pt>
    <dgm:pt modelId="{6A7C7C42-6C09-448E-92F8-E2CD3B143F42}" type="pres">
      <dgm:prSet presAssocID="{14B3906F-FAE0-4ACC-818E-B6D5555C37AB}" presName="vert2" presStyleCnt="0"/>
      <dgm:spPr/>
    </dgm:pt>
    <dgm:pt modelId="{7668649F-4019-4CA7-98BA-304B7AB6FDED}" type="pres">
      <dgm:prSet presAssocID="{A02CBFFF-4EA4-445A-8711-4C10EBB5194A}" presName="horz3" presStyleCnt="0"/>
      <dgm:spPr/>
    </dgm:pt>
    <dgm:pt modelId="{1C5D6683-9DE9-49D7-97F7-E1AE2AF2EEAC}" type="pres">
      <dgm:prSet presAssocID="{A02CBFFF-4EA4-445A-8711-4C10EBB5194A}" presName="horzSpace3" presStyleCnt="0"/>
      <dgm:spPr/>
    </dgm:pt>
    <dgm:pt modelId="{03F71D1C-52E7-45E9-95DC-5D8FB444915D}" type="pres">
      <dgm:prSet presAssocID="{A02CBFFF-4EA4-445A-8711-4C10EBB5194A}" presName="tx3" presStyleLbl="revTx" presStyleIdx="5" presStyleCnt="21" custScaleY="14523" custLinFactNeighborX="-2460" custLinFactNeighborY="-5677"/>
      <dgm:spPr/>
      <dgm:t>
        <a:bodyPr/>
        <a:lstStyle/>
        <a:p>
          <a:endParaRPr lang="en-IN"/>
        </a:p>
      </dgm:t>
    </dgm:pt>
    <dgm:pt modelId="{48ACB810-EADF-4627-AB3B-EA165D579CA4}" type="pres">
      <dgm:prSet presAssocID="{A02CBFFF-4EA4-445A-8711-4C10EBB5194A}" presName="vert3" presStyleCnt="0"/>
      <dgm:spPr/>
    </dgm:pt>
    <dgm:pt modelId="{EAF9631E-B57D-49FF-8891-7216FCA17ADF}" type="pres">
      <dgm:prSet presAssocID="{E651549D-E9C9-45F9-9041-62E85F178DA6}" presName="thinLine3" presStyleLbl="callout" presStyleIdx="3" presStyleCnt="9" custLinFactNeighborX="115" custLinFactNeighborY="-28035"/>
      <dgm:spPr/>
    </dgm:pt>
    <dgm:pt modelId="{0F234778-22C7-4A47-8F86-A90B6E5F9568}" type="pres">
      <dgm:prSet presAssocID="{11EF5116-B2E1-4B70-B014-752E41047684}" presName="horz3" presStyleCnt="0"/>
      <dgm:spPr/>
    </dgm:pt>
    <dgm:pt modelId="{EB4840C1-79FF-46F8-A1F6-C1A939753E95}" type="pres">
      <dgm:prSet presAssocID="{11EF5116-B2E1-4B70-B014-752E41047684}" presName="horzSpace3" presStyleCnt="0"/>
      <dgm:spPr/>
    </dgm:pt>
    <dgm:pt modelId="{55EEFA35-58E9-46AC-AC62-F13AB1DB4C2E}" type="pres">
      <dgm:prSet presAssocID="{11EF5116-B2E1-4B70-B014-752E41047684}" presName="tx3" presStyleLbl="revTx" presStyleIdx="6" presStyleCnt="21" custScaleY="13248" custLinFactNeighborX="-2460" custLinFactNeighborY="-3651"/>
      <dgm:spPr/>
      <dgm:t>
        <a:bodyPr/>
        <a:lstStyle/>
        <a:p>
          <a:endParaRPr lang="en-IN"/>
        </a:p>
      </dgm:t>
    </dgm:pt>
    <dgm:pt modelId="{DB06DFC5-C7C7-4975-BD75-77F6AA73AE4E}" type="pres">
      <dgm:prSet presAssocID="{11EF5116-B2E1-4B70-B014-752E41047684}" presName="vert3" presStyleCnt="0"/>
      <dgm:spPr/>
    </dgm:pt>
    <dgm:pt modelId="{FB9A7791-8308-4A0C-B210-A522A9CB0092}" type="pres">
      <dgm:prSet presAssocID="{7CDBB99E-4EA5-49EA-A2BB-180A39DB1F00}" presName="thinLine3" presStyleLbl="callout" presStyleIdx="4" presStyleCnt="9"/>
      <dgm:spPr/>
    </dgm:pt>
    <dgm:pt modelId="{048923B9-B5E5-4BB2-9770-E60288EC7455}" type="pres">
      <dgm:prSet presAssocID="{FB44B08E-739C-4EF1-A111-FA8ED593BB5F}" presName="horz3" presStyleCnt="0"/>
      <dgm:spPr/>
    </dgm:pt>
    <dgm:pt modelId="{CB86BE68-3C87-4DC0-8E4C-01228789E2FC}" type="pres">
      <dgm:prSet presAssocID="{FB44B08E-739C-4EF1-A111-FA8ED593BB5F}" presName="horzSpace3" presStyleCnt="0"/>
      <dgm:spPr/>
    </dgm:pt>
    <dgm:pt modelId="{55C9695D-B5C1-4239-ABAB-D1D19DE97834}" type="pres">
      <dgm:prSet presAssocID="{FB44B08E-739C-4EF1-A111-FA8ED593BB5F}" presName="tx3" presStyleLbl="revTx" presStyleIdx="7" presStyleCnt="21" custScaleY="13437"/>
      <dgm:spPr/>
      <dgm:t>
        <a:bodyPr/>
        <a:lstStyle/>
        <a:p>
          <a:endParaRPr lang="en-IN"/>
        </a:p>
      </dgm:t>
    </dgm:pt>
    <dgm:pt modelId="{34D15DAF-D782-459A-B9E6-4271DB8E048A}" type="pres">
      <dgm:prSet presAssocID="{FB44B08E-739C-4EF1-A111-FA8ED593BB5F}" presName="vert3" presStyleCnt="0"/>
      <dgm:spPr/>
    </dgm:pt>
    <dgm:pt modelId="{8AFC49EE-054E-4DD8-BCBF-B6ACB180A2CC}" type="pres">
      <dgm:prSet presAssocID="{14B3906F-FAE0-4ACC-818E-B6D5555C37AB}" presName="thinLine2b" presStyleLbl="callout" presStyleIdx="5" presStyleCnt="9"/>
      <dgm:spPr/>
    </dgm:pt>
    <dgm:pt modelId="{9BF75B33-9BC6-42F7-966C-3EBF85D182E8}" type="pres">
      <dgm:prSet presAssocID="{14B3906F-FAE0-4ACC-818E-B6D5555C37AB}" presName="vertSpace2b" presStyleCnt="0"/>
      <dgm:spPr/>
    </dgm:pt>
    <dgm:pt modelId="{7ACB779B-A578-43B3-9EA2-C4D06F8C1B9C}" type="pres">
      <dgm:prSet presAssocID="{DC82C2DB-FDE2-4DC9-ABC5-FC43E9574FFE}" presName="horz2" presStyleCnt="0"/>
      <dgm:spPr/>
    </dgm:pt>
    <dgm:pt modelId="{4C393BDB-4110-46C2-9333-14E34CF58FD9}" type="pres">
      <dgm:prSet presAssocID="{DC82C2DB-FDE2-4DC9-ABC5-FC43E9574FFE}" presName="horzSpace2" presStyleCnt="0"/>
      <dgm:spPr/>
    </dgm:pt>
    <dgm:pt modelId="{FDD34689-47E6-47F4-87C9-73FAFDF07A4B}" type="pres">
      <dgm:prSet presAssocID="{DC82C2DB-FDE2-4DC9-ABC5-FC43E9574FFE}" presName="tx2" presStyleLbl="revTx" presStyleIdx="8" presStyleCnt="21" custScaleY="29786"/>
      <dgm:spPr/>
      <dgm:t>
        <a:bodyPr/>
        <a:lstStyle/>
        <a:p>
          <a:endParaRPr lang="en-IN"/>
        </a:p>
      </dgm:t>
    </dgm:pt>
    <dgm:pt modelId="{D45022E9-FB5E-46BF-AFD5-D689DC99C451}" type="pres">
      <dgm:prSet presAssocID="{DC82C2DB-FDE2-4DC9-ABC5-FC43E9574FFE}" presName="vert2" presStyleCnt="0"/>
      <dgm:spPr/>
    </dgm:pt>
    <dgm:pt modelId="{B95B05EF-3AA9-4892-A053-ED77CDDD5F44}" type="pres">
      <dgm:prSet presAssocID="{943BA455-22DA-4013-98AE-A267D9BCC159}" presName="horz3" presStyleCnt="0"/>
      <dgm:spPr/>
    </dgm:pt>
    <dgm:pt modelId="{6EDE939C-0A10-44F4-955F-EAE48E276DDD}" type="pres">
      <dgm:prSet presAssocID="{943BA455-22DA-4013-98AE-A267D9BCC159}" presName="horzSpace3" presStyleCnt="0"/>
      <dgm:spPr/>
    </dgm:pt>
    <dgm:pt modelId="{3E57D97D-5DB7-44FF-BD77-8F1BADD4C3CD}" type="pres">
      <dgm:prSet presAssocID="{943BA455-22DA-4013-98AE-A267D9BCC159}" presName="tx3" presStyleLbl="revTx" presStyleIdx="9" presStyleCnt="21" custScaleY="16251" custLinFactNeighborY="-7933"/>
      <dgm:spPr/>
      <dgm:t>
        <a:bodyPr/>
        <a:lstStyle/>
        <a:p>
          <a:endParaRPr lang="en-IN"/>
        </a:p>
      </dgm:t>
    </dgm:pt>
    <dgm:pt modelId="{2F30222E-F8AD-4195-A1DB-1F6F93CD068A}" type="pres">
      <dgm:prSet presAssocID="{943BA455-22DA-4013-98AE-A267D9BCC159}" presName="vert3" presStyleCnt="0"/>
      <dgm:spPr/>
    </dgm:pt>
    <dgm:pt modelId="{0C7EB07C-DE77-441F-B335-1D549606A4F7}" type="pres">
      <dgm:prSet presAssocID="{A8677183-1C62-43E0-AA2C-CF8B74EAA2C7}" presName="thinLine3" presStyleLbl="callout" presStyleIdx="6" presStyleCnt="9" custLinFactNeighborY="-1535"/>
      <dgm:spPr/>
    </dgm:pt>
    <dgm:pt modelId="{68D541B9-3DEF-46EA-A761-A75BC7BB6421}" type="pres">
      <dgm:prSet presAssocID="{398D0B3E-C752-4973-B171-35E44365655D}" presName="horz3" presStyleCnt="0"/>
      <dgm:spPr/>
    </dgm:pt>
    <dgm:pt modelId="{E3F1E974-11D9-4939-A326-C7D060F4C40E}" type="pres">
      <dgm:prSet presAssocID="{398D0B3E-C752-4973-B171-35E44365655D}" presName="horzSpace3" presStyleCnt="0"/>
      <dgm:spPr/>
    </dgm:pt>
    <dgm:pt modelId="{EC65159F-92D8-43A9-81D5-73F701EDF557}" type="pres">
      <dgm:prSet presAssocID="{398D0B3E-C752-4973-B171-35E44365655D}" presName="tx3" presStyleLbl="revTx" presStyleIdx="10" presStyleCnt="21" custScaleY="22038"/>
      <dgm:spPr/>
      <dgm:t>
        <a:bodyPr/>
        <a:lstStyle/>
        <a:p>
          <a:endParaRPr lang="en-IN"/>
        </a:p>
      </dgm:t>
    </dgm:pt>
    <dgm:pt modelId="{32988615-69FE-40A8-91B9-EF70A246B15F}" type="pres">
      <dgm:prSet presAssocID="{398D0B3E-C752-4973-B171-35E44365655D}" presName="vert3" presStyleCnt="0"/>
      <dgm:spPr/>
    </dgm:pt>
    <dgm:pt modelId="{BA61FDB8-D2AB-48A6-8B97-2B491F9BFF3C}" type="pres">
      <dgm:prSet presAssocID="{5B07EC73-1237-424F-A4EF-C5C058CD1B8E}" presName="thinLine3" presStyleLbl="callout" presStyleIdx="7" presStyleCnt="9"/>
      <dgm:spPr/>
    </dgm:pt>
    <dgm:pt modelId="{C9F14930-49E1-4E96-9D75-B82B24031A07}" type="pres">
      <dgm:prSet presAssocID="{F4713253-BB33-474E-82DF-AE86EA28F971}" presName="horz3" presStyleCnt="0"/>
      <dgm:spPr/>
    </dgm:pt>
    <dgm:pt modelId="{9C2FE8BB-4773-485F-8284-175B7CCD206B}" type="pres">
      <dgm:prSet presAssocID="{F4713253-BB33-474E-82DF-AE86EA28F971}" presName="horzSpace3" presStyleCnt="0"/>
      <dgm:spPr/>
    </dgm:pt>
    <dgm:pt modelId="{5CBFEE1F-91F2-4C25-A44B-5F54E616125A}" type="pres">
      <dgm:prSet presAssocID="{F4713253-BB33-474E-82DF-AE86EA28F971}" presName="tx3" presStyleLbl="revTx" presStyleIdx="11" presStyleCnt="21" custScaleY="15084"/>
      <dgm:spPr/>
      <dgm:t>
        <a:bodyPr/>
        <a:lstStyle/>
        <a:p>
          <a:endParaRPr lang="en-IN"/>
        </a:p>
      </dgm:t>
    </dgm:pt>
    <dgm:pt modelId="{B31ADDFE-BCF2-4DB0-8F01-EDBF3A320EC0}" type="pres">
      <dgm:prSet presAssocID="{F4713253-BB33-474E-82DF-AE86EA28F971}" presName="vert3" presStyleCnt="0"/>
      <dgm:spPr/>
    </dgm:pt>
    <dgm:pt modelId="{79A0A113-91EF-442B-8697-0450BA5767C4}" type="pres">
      <dgm:prSet presAssocID="{F782FAF6-E8BD-4F68-B189-B3B6AD26E6FD}" presName="horz4" presStyleCnt="0"/>
      <dgm:spPr/>
    </dgm:pt>
    <dgm:pt modelId="{2F6770E8-DFE5-4116-9079-F9769F1C9BD6}" type="pres">
      <dgm:prSet presAssocID="{F782FAF6-E8BD-4F68-B189-B3B6AD26E6FD}" presName="horzSpace4" presStyleCnt="0"/>
      <dgm:spPr/>
    </dgm:pt>
    <dgm:pt modelId="{416CD987-6923-4EAD-B86E-635212A1129F}" type="pres">
      <dgm:prSet presAssocID="{F782FAF6-E8BD-4F68-B189-B3B6AD26E6FD}" presName="tx4" presStyleLbl="revTx" presStyleIdx="12" presStyleCnt="21">
        <dgm:presLayoutVars>
          <dgm:bulletEnabled val="1"/>
        </dgm:presLayoutVars>
      </dgm:prSet>
      <dgm:spPr/>
      <dgm:t>
        <a:bodyPr/>
        <a:lstStyle/>
        <a:p>
          <a:endParaRPr lang="en-IN"/>
        </a:p>
      </dgm:t>
    </dgm:pt>
    <dgm:pt modelId="{399CF491-B141-4FCB-9B4B-799224204140}" type="pres">
      <dgm:prSet presAssocID="{A4CEB032-201E-48C1-AC04-09DDDD99D1ED}" presName="horz4" presStyleCnt="0"/>
      <dgm:spPr/>
    </dgm:pt>
    <dgm:pt modelId="{350ACBA5-8C07-4928-AFD1-F2869D6F89AC}" type="pres">
      <dgm:prSet presAssocID="{A4CEB032-201E-48C1-AC04-09DDDD99D1ED}" presName="horzSpace4" presStyleCnt="0"/>
      <dgm:spPr/>
    </dgm:pt>
    <dgm:pt modelId="{E1893AA1-687E-4083-A66F-387FA7ECC23E}" type="pres">
      <dgm:prSet presAssocID="{A4CEB032-201E-48C1-AC04-09DDDD99D1ED}" presName="tx4" presStyleLbl="revTx" presStyleIdx="13" presStyleCnt="21">
        <dgm:presLayoutVars>
          <dgm:bulletEnabled val="1"/>
        </dgm:presLayoutVars>
      </dgm:prSet>
      <dgm:spPr/>
      <dgm:t>
        <a:bodyPr/>
        <a:lstStyle/>
        <a:p>
          <a:endParaRPr lang="en-IN"/>
        </a:p>
      </dgm:t>
    </dgm:pt>
    <dgm:pt modelId="{CFE3F596-244A-4696-A2CA-E05E07AC072D}" type="pres">
      <dgm:prSet presAssocID="{0C99CC77-063B-458C-B7DE-786510646682}" presName="horz4" presStyleCnt="0"/>
      <dgm:spPr/>
    </dgm:pt>
    <dgm:pt modelId="{F44EF995-E689-4DC8-A9FC-6573AB831694}" type="pres">
      <dgm:prSet presAssocID="{0C99CC77-063B-458C-B7DE-786510646682}" presName="horzSpace4" presStyleCnt="0"/>
      <dgm:spPr/>
    </dgm:pt>
    <dgm:pt modelId="{E1A44A8A-9C2E-4F3D-9B24-CA9A347C2373}" type="pres">
      <dgm:prSet presAssocID="{0C99CC77-063B-458C-B7DE-786510646682}" presName="tx4" presStyleLbl="revTx" presStyleIdx="14" presStyleCnt="21">
        <dgm:presLayoutVars>
          <dgm:bulletEnabled val="1"/>
        </dgm:presLayoutVars>
      </dgm:prSet>
      <dgm:spPr/>
      <dgm:t>
        <a:bodyPr/>
        <a:lstStyle/>
        <a:p>
          <a:endParaRPr lang="en-IN"/>
        </a:p>
      </dgm:t>
    </dgm:pt>
    <dgm:pt modelId="{3A150AA9-F04E-43DE-AD2F-3E4D631094DB}" type="pres">
      <dgm:prSet presAssocID="{3D4AC867-4880-42D1-8112-3BEA7CF84748}" presName="horz4" presStyleCnt="0"/>
      <dgm:spPr/>
    </dgm:pt>
    <dgm:pt modelId="{9686FEDC-049E-4234-818D-4CCFF6F1E5E9}" type="pres">
      <dgm:prSet presAssocID="{3D4AC867-4880-42D1-8112-3BEA7CF84748}" presName="horzSpace4" presStyleCnt="0"/>
      <dgm:spPr/>
    </dgm:pt>
    <dgm:pt modelId="{B05CE4E5-CFE1-4B66-A141-3243BAED9E53}" type="pres">
      <dgm:prSet presAssocID="{3D4AC867-4880-42D1-8112-3BEA7CF84748}" presName="tx4" presStyleLbl="revTx" presStyleIdx="15" presStyleCnt="21">
        <dgm:presLayoutVars>
          <dgm:bulletEnabled val="1"/>
        </dgm:presLayoutVars>
      </dgm:prSet>
      <dgm:spPr/>
      <dgm:t>
        <a:bodyPr/>
        <a:lstStyle/>
        <a:p>
          <a:endParaRPr lang="en-IN"/>
        </a:p>
      </dgm:t>
    </dgm:pt>
    <dgm:pt modelId="{2E74205F-6E47-41E2-AA74-8279AD8CCE3A}" type="pres">
      <dgm:prSet presAssocID="{9D122338-4CD4-4C7A-82C6-41AF5153B8F5}" presName="horz4" presStyleCnt="0"/>
      <dgm:spPr/>
    </dgm:pt>
    <dgm:pt modelId="{A5C103B7-0852-4C99-A8CC-4F9C038AA301}" type="pres">
      <dgm:prSet presAssocID="{9D122338-4CD4-4C7A-82C6-41AF5153B8F5}" presName="horzSpace4" presStyleCnt="0"/>
      <dgm:spPr/>
    </dgm:pt>
    <dgm:pt modelId="{58386BAA-78BD-4B1F-9A60-D1A0DA65D642}" type="pres">
      <dgm:prSet presAssocID="{9D122338-4CD4-4C7A-82C6-41AF5153B8F5}" presName="tx4" presStyleLbl="revTx" presStyleIdx="16" presStyleCnt="21">
        <dgm:presLayoutVars>
          <dgm:bulletEnabled val="1"/>
        </dgm:presLayoutVars>
      </dgm:prSet>
      <dgm:spPr/>
      <dgm:t>
        <a:bodyPr/>
        <a:lstStyle/>
        <a:p>
          <a:endParaRPr lang="en-IN"/>
        </a:p>
      </dgm:t>
    </dgm:pt>
    <dgm:pt modelId="{3490FC97-7AF2-4510-8973-D7B2ECBBC1AD}" type="pres">
      <dgm:prSet presAssocID="{B56D0BC7-F6D9-4F1E-A90D-768666C6606F}" presName="horz4" presStyleCnt="0"/>
      <dgm:spPr/>
    </dgm:pt>
    <dgm:pt modelId="{E0ABBCD5-9AF2-423C-AB0E-C125D64EA2C1}" type="pres">
      <dgm:prSet presAssocID="{B56D0BC7-F6D9-4F1E-A90D-768666C6606F}" presName="horzSpace4" presStyleCnt="0"/>
      <dgm:spPr/>
    </dgm:pt>
    <dgm:pt modelId="{5E1ECCFA-29FB-4E21-A29E-65B0E8E20154}" type="pres">
      <dgm:prSet presAssocID="{B56D0BC7-F6D9-4F1E-A90D-768666C6606F}" presName="tx4" presStyleLbl="revTx" presStyleIdx="17" presStyleCnt="21">
        <dgm:presLayoutVars>
          <dgm:bulletEnabled val="1"/>
        </dgm:presLayoutVars>
      </dgm:prSet>
      <dgm:spPr/>
      <dgm:t>
        <a:bodyPr/>
        <a:lstStyle/>
        <a:p>
          <a:endParaRPr lang="en-IN"/>
        </a:p>
      </dgm:t>
    </dgm:pt>
    <dgm:pt modelId="{3FD7F3D7-34C8-4D44-B873-BC6C18EC5D5F}" type="pres">
      <dgm:prSet presAssocID="{A27540A4-2DA6-44FF-8783-1203269B3BC5}" presName="horz4" presStyleCnt="0"/>
      <dgm:spPr/>
    </dgm:pt>
    <dgm:pt modelId="{70BB5285-6026-4A1F-883F-49DB4BB5133A}" type="pres">
      <dgm:prSet presAssocID="{A27540A4-2DA6-44FF-8783-1203269B3BC5}" presName="horzSpace4" presStyleCnt="0"/>
      <dgm:spPr/>
    </dgm:pt>
    <dgm:pt modelId="{668195F6-8BDA-4E9E-ACF0-7E7CF0C1CC92}" type="pres">
      <dgm:prSet presAssocID="{A27540A4-2DA6-44FF-8783-1203269B3BC5}" presName="tx4" presStyleLbl="revTx" presStyleIdx="18" presStyleCnt="21">
        <dgm:presLayoutVars>
          <dgm:bulletEnabled val="1"/>
        </dgm:presLayoutVars>
      </dgm:prSet>
      <dgm:spPr/>
      <dgm:t>
        <a:bodyPr/>
        <a:lstStyle/>
        <a:p>
          <a:endParaRPr lang="en-IN"/>
        </a:p>
      </dgm:t>
    </dgm:pt>
    <dgm:pt modelId="{1492FD7A-EFDA-43F2-8723-8C12DD8BA45A}" type="pres">
      <dgm:prSet presAssocID="{DEF74CE2-450E-44FB-9BA5-9CF67E806CCA}" presName="horz4" presStyleCnt="0"/>
      <dgm:spPr/>
    </dgm:pt>
    <dgm:pt modelId="{F37D7063-5E79-4CEA-8E80-1F261FC1ADEF}" type="pres">
      <dgm:prSet presAssocID="{DEF74CE2-450E-44FB-9BA5-9CF67E806CCA}" presName="horzSpace4" presStyleCnt="0"/>
      <dgm:spPr/>
    </dgm:pt>
    <dgm:pt modelId="{373302D5-1E5B-4FA1-B4E0-337BD755D1DA}" type="pres">
      <dgm:prSet presAssocID="{DEF74CE2-450E-44FB-9BA5-9CF67E806CCA}" presName="tx4" presStyleLbl="revTx" presStyleIdx="19" presStyleCnt="21">
        <dgm:presLayoutVars>
          <dgm:bulletEnabled val="1"/>
        </dgm:presLayoutVars>
      </dgm:prSet>
      <dgm:spPr/>
      <dgm:t>
        <a:bodyPr/>
        <a:lstStyle/>
        <a:p>
          <a:endParaRPr lang="en-IN"/>
        </a:p>
      </dgm:t>
    </dgm:pt>
    <dgm:pt modelId="{2A2EA1FB-CD03-4596-94F1-829CF1B89040}" type="pres">
      <dgm:prSet presAssocID="{F32F2A8F-F75F-4E94-BF28-795A02F725E6}" presName="horz4" presStyleCnt="0"/>
      <dgm:spPr/>
    </dgm:pt>
    <dgm:pt modelId="{7489D712-08B2-4012-86E6-7D56C2FF471A}" type="pres">
      <dgm:prSet presAssocID="{F32F2A8F-F75F-4E94-BF28-795A02F725E6}" presName="horzSpace4" presStyleCnt="0"/>
      <dgm:spPr/>
    </dgm:pt>
    <dgm:pt modelId="{ADD3FAE1-ACA0-4F4D-90FD-B3A4CEB35D5C}" type="pres">
      <dgm:prSet presAssocID="{F32F2A8F-F75F-4E94-BF28-795A02F725E6}" presName="tx4" presStyleLbl="revTx" presStyleIdx="20" presStyleCnt="21">
        <dgm:presLayoutVars>
          <dgm:bulletEnabled val="1"/>
        </dgm:presLayoutVars>
      </dgm:prSet>
      <dgm:spPr/>
      <dgm:t>
        <a:bodyPr/>
        <a:lstStyle/>
        <a:p>
          <a:endParaRPr lang="en-IN"/>
        </a:p>
      </dgm:t>
    </dgm:pt>
    <dgm:pt modelId="{125B6ECC-AEB8-460D-97EE-6868513CB36F}" type="pres">
      <dgm:prSet presAssocID="{DC82C2DB-FDE2-4DC9-ABC5-FC43E9574FFE}" presName="thinLine2b" presStyleLbl="callout" presStyleIdx="8" presStyleCnt="9"/>
      <dgm:spPr/>
    </dgm:pt>
    <dgm:pt modelId="{D0C5404A-F3CE-485E-9977-6796607A1D27}" type="pres">
      <dgm:prSet presAssocID="{DC82C2DB-FDE2-4DC9-ABC5-FC43E9574FFE}" presName="vertSpace2b" presStyleCnt="0"/>
      <dgm:spPr/>
    </dgm:pt>
  </dgm:ptLst>
  <dgm:cxnLst>
    <dgm:cxn modelId="{C2AAF84F-DF21-4E7A-8092-5A7241050625}" srcId="{BD8ED384-9BF1-45BB-AD15-55AD9DC9711A}" destId="{06391FF3-6867-4649-AFD0-194A25D00294}" srcOrd="2" destOrd="0" parTransId="{2C6F3FE3-740C-4733-BAC4-0C14F361A79E}" sibTransId="{69341CB5-3E75-416A-9C7B-CE6A5B858093}"/>
    <dgm:cxn modelId="{719EC02D-7FBC-4EF2-8A61-DFC7BB17800F}" srcId="{F4713253-BB33-474E-82DF-AE86EA28F971}" destId="{9D122338-4CD4-4C7A-82C6-41AF5153B8F5}" srcOrd="4" destOrd="0" parTransId="{1786A66E-E6FF-4B46-B4C6-F46D91A22F10}" sibTransId="{8C3081F6-1C4A-49CE-915B-2CD014EB36BB}"/>
    <dgm:cxn modelId="{47E1B548-8118-43CC-8695-31A0993DDAC7}" type="presOf" srcId="{F32F2A8F-F75F-4E94-BF28-795A02F725E6}" destId="{ADD3FAE1-ACA0-4F4D-90FD-B3A4CEB35D5C}" srcOrd="0" destOrd="0" presId="urn:microsoft.com/office/officeart/2008/layout/LinedList"/>
    <dgm:cxn modelId="{F4E1EB32-265C-49B1-8FDE-B3B412C1B568}" type="presOf" srcId="{A02CBFFF-4EA4-445A-8711-4C10EBB5194A}" destId="{03F71D1C-52E7-45E9-95DC-5D8FB444915D}" srcOrd="0" destOrd="0" presId="urn:microsoft.com/office/officeart/2008/layout/LinedList"/>
    <dgm:cxn modelId="{90A0E964-0CFC-4363-9B50-9107635A0F46}" srcId="{F4713253-BB33-474E-82DF-AE86EA28F971}" destId="{F782FAF6-E8BD-4F68-B189-B3B6AD26E6FD}" srcOrd="0" destOrd="0" parTransId="{3454EF41-6610-407C-AFE3-00224E8B6F64}" sibTransId="{D04C658C-4FE6-4FA1-9C93-0DD7AA725825}"/>
    <dgm:cxn modelId="{8A95E91D-BA49-4C54-A1B8-A24C20F7DC7E}" srcId="{F4713253-BB33-474E-82DF-AE86EA28F971}" destId="{3D4AC867-4880-42D1-8112-3BEA7CF84748}" srcOrd="3" destOrd="0" parTransId="{D1497D8A-E4DA-4A5D-B165-B7DD3A8BB2D0}" sibTransId="{D0164F10-41EA-45A6-8991-D947D25E97D8}"/>
    <dgm:cxn modelId="{070B22F2-5FEA-46D6-B3BC-2BD8191507E1}" srcId="{BD8ED384-9BF1-45BB-AD15-55AD9DC9711A}" destId="{E81D8F87-9381-4361-8A01-2492CA0009DF}" srcOrd="0" destOrd="0" parTransId="{13BB69AE-3079-4897-9FBD-5E05384D5D5A}" sibTransId="{FB64FB2A-444E-4923-A372-BA232A2E42A1}"/>
    <dgm:cxn modelId="{5A526C76-84D4-432D-AD26-5FF28D11A3F0}" type="presOf" srcId="{B56D0BC7-F6D9-4F1E-A90D-768666C6606F}" destId="{5E1ECCFA-29FB-4E21-A29E-65B0E8E20154}" srcOrd="0" destOrd="0" presId="urn:microsoft.com/office/officeart/2008/layout/LinedList"/>
    <dgm:cxn modelId="{4ECD5DC7-8C84-4AD1-BD89-AEA3CE16627A}" type="presOf" srcId="{06391FF3-6867-4649-AFD0-194A25D00294}" destId="{F1F43E86-D782-4EAB-AF8E-A92411B986FE}" srcOrd="0" destOrd="0" presId="urn:microsoft.com/office/officeart/2008/layout/LinedList"/>
    <dgm:cxn modelId="{E3B9351C-075B-4FF6-A05A-762B36D76CF9}" type="presOf" srcId="{943BA455-22DA-4013-98AE-A267D9BCC159}" destId="{3E57D97D-5DB7-44FF-BD77-8F1BADD4C3CD}" srcOrd="0" destOrd="0" presId="urn:microsoft.com/office/officeart/2008/layout/LinedList"/>
    <dgm:cxn modelId="{8DA953B2-D09E-4A8E-A70B-395EB508EA2F}" type="presOf" srcId="{E81D8F87-9381-4361-8A01-2492CA0009DF}" destId="{169FEA4B-1E82-4E6A-BEDD-652A30B77F03}" srcOrd="0" destOrd="0" presId="urn:microsoft.com/office/officeart/2008/layout/LinedList"/>
    <dgm:cxn modelId="{2A36661A-F27D-42D2-A7D5-E666895E0565}" type="presOf" srcId="{DEF74CE2-450E-44FB-9BA5-9CF67E806CCA}" destId="{373302D5-1E5B-4FA1-B4E0-337BD755D1DA}" srcOrd="0" destOrd="0" presId="urn:microsoft.com/office/officeart/2008/layout/LinedList"/>
    <dgm:cxn modelId="{132D5DEA-19DB-4733-B592-12D27F893E63}" type="presOf" srcId="{FB44B08E-739C-4EF1-A111-FA8ED593BB5F}" destId="{55C9695D-B5C1-4239-ABAB-D1D19DE97834}" srcOrd="0" destOrd="0" presId="urn:microsoft.com/office/officeart/2008/layout/LinedList"/>
    <dgm:cxn modelId="{BD29082F-9756-46B3-AB91-FD51B4CCCED3}" type="presOf" srcId="{398D0B3E-C752-4973-B171-35E44365655D}" destId="{EC65159F-92D8-43A9-81D5-73F701EDF557}" srcOrd="0" destOrd="0" presId="urn:microsoft.com/office/officeart/2008/layout/LinedList"/>
    <dgm:cxn modelId="{F0E8BBD1-B2C5-4287-B78A-0B7AE10E6E3F}" srcId="{DC82C2DB-FDE2-4DC9-ABC5-FC43E9574FFE}" destId="{F4713253-BB33-474E-82DF-AE86EA28F971}" srcOrd="2" destOrd="0" parTransId="{EAEBBA29-0550-4F9B-9F12-D77094AB84DB}" sibTransId="{E7C89DE3-4101-4C63-A9A2-17C323719EF2}"/>
    <dgm:cxn modelId="{3E1A1AFB-3D97-4505-8251-2FF1929C8982}" srcId="{F4713253-BB33-474E-82DF-AE86EA28F971}" destId="{0C99CC77-063B-458C-B7DE-786510646682}" srcOrd="2" destOrd="0" parTransId="{3BA94CD9-E96D-4A0D-8276-DE018F79FC77}" sibTransId="{6B7B991F-7517-4A9B-AB99-8E574B81E19F}"/>
    <dgm:cxn modelId="{24BD7EAA-0319-4C63-B15E-451C3AA765DE}" srcId="{DC82C2DB-FDE2-4DC9-ABC5-FC43E9574FFE}" destId="{398D0B3E-C752-4973-B171-35E44365655D}" srcOrd="1" destOrd="0" parTransId="{48146958-2FB3-4B79-8496-BD4C1E00A7BA}" sibTransId="{5B07EC73-1237-424F-A4EF-C5C058CD1B8E}"/>
    <dgm:cxn modelId="{51691E42-C489-48AC-AE3D-2102BEFB43E5}" srcId="{BD8ED384-9BF1-45BB-AD15-55AD9DC9711A}" destId="{DC82C2DB-FDE2-4DC9-ABC5-FC43E9574FFE}" srcOrd="4" destOrd="0" parTransId="{D98EEE62-3F6B-4EE9-A03F-0992F10200D7}" sibTransId="{70C5510D-2333-4AB8-9D62-24A1C88C1F75}"/>
    <dgm:cxn modelId="{BD225ADD-731A-4592-90C2-2B77DE812DC3}" type="presOf" srcId="{F782FAF6-E8BD-4F68-B189-B3B6AD26E6FD}" destId="{416CD987-6923-4EAD-B86E-635212A1129F}" srcOrd="0" destOrd="0" presId="urn:microsoft.com/office/officeart/2008/layout/LinedList"/>
    <dgm:cxn modelId="{BB4AA8E1-33FC-4162-8902-8E85F0C69CEC}" srcId="{14B3906F-FAE0-4ACC-818E-B6D5555C37AB}" destId="{11EF5116-B2E1-4B70-B014-752E41047684}" srcOrd="1" destOrd="0" parTransId="{3D58445C-16BA-4C45-BFA5-6994C4F83C7F}" sibTransId="{7CDBB99E-4EA5-49EA-A2BB-180A39DB1F00}"/>
    <dgm:cxn modelId="{D315A0D5-8621-471F-BC7C-05AB6D9814F9}" type="presOf" srcId="{BD8ED384-9BF1-45BB-AD15-55AD9DC9711A}" destId="{D559DA67-C88E-4EC2-9CD0-E84FB41AEDF2}" srcOrd="0" destOrd="0" presId="urn:microsoft.com/office/officeart/2008/layout/LinedList"/>
    <dgm:cxn modelId="{93857619-EFEE-4D46-A97D-53EF13A8F7AE}" type="presOf" srcId="{3D4AC867-4880-42D1-8112-3BEA7CF84748}" destId="{B05CE4E5-CFE1-4B66-A141-3243BAED9E53}" srcOrd="0" destOrd="0" presId="urn:microsoft.com/office/officeart/2008/layout/LinedList"/>
    <dgm:cxn modelId="{E94ABF5A-9112-4846-9AD9-572D5242160B}" type="presOf" srcId="{36C6DBCA-2B6E-4E17-855B-EE2FFC113311}" destId="{B6942970-8A81-4502-9520-D842EF452133}" srcOrd="0" destOrd="0" presId="urn:microsoft.com/office/officeart/2008/layout/LinedList"/>
    <dgm:cxn modelId="{07801BBA-2950-4633-95DB-43AED0FB3FBF}" srcId="{BD8ED384-9BF1-45BB-AD15-55AD9DC9711A}" destId="{14B3906F-FAE0-4ACC-818E-B6D5555C37AB}" srcOrd="3" destOrd="0" parTransId="{0FB76A52-3D49-4B01-A38E-233BAF1F5F91}" sibTransId="{4E279742-1BF7-4DFC-B1AA-7503C0DB2509}"/>
    <dgm:cxn modelId="{5A256718-57CB-4FAB-BF54-991A25F95B1E}" type="presOf" srcId="{A4CEB032-201E-48C1-AC04-09DDDD99D1ED}" destId="{E1893AA1-687E-4083-A66F-387FA7ECC23E}" srcOrd="0" destOrd="0" presId="urn:microsoft.com/office/officeart/2008/layout/LinedList"/>
    <dgm:cxn modelId="{5207E5A7-4F9D-4E59-8CA1-E8721DD8A686}" type="presOf" srcId="{14B3906F-FAE0-4ACC-818E-B6D5555C37AB}" destId="{CCE0FA9A-1699-48BD-9213-22E032F95771}" srcOrd="0" destOrd="0" presId="urn:microsoft.com/office/officeart/2008/layout/LinedList"/>
    <dgm:cxn modelId="{4E7042F5-A6D5-4E62-9A32-E339D6FF9F3C}" srcId="{BD8ED384-9BF1-45BB-AD15-55AD9DC9711A}" destId="{36C6DBCA-2B6E-4E17-855B-EE2FFC113311}" srcOrd="1" destOrd="0" parTransId="{20715122-4AB5-4869-B219-968327081889}" sibTransId="{192860A9-6911-4027-BE8A-C18D0FAFC99B}"/>
    <dgm:cxn modelId="{312AFC57-06A1-486C-BE94-1C174FE21271}" srcId="{F4713253-BB33-474E-82DF-AE86EA28F971}" destId="{DEF74CE2-450E-44FB-9BA5-9CF67E806CCA}" srcOrd="7" destOrd="0" parTransId="{A2D5E82C-407F-4DDB-B177-BF08865F6827}" sibTransId="{1AEBBF8D-49CA-4383-90A7-605A0A923639}"/>
    <dgm:cxn modelId="{6B4F99D1-BAE8-41B1-9B33-D3B71AA4BBB1}" type="presOf" srcId="{A27540A4-2DA6-44FF-8783-1203269B3BC5}" destId="{668195F6-8BDA-4E9E-ACF0-7E7CF0C1CC92}" srcOrd="0" destOrd="0" presId="urn:microsoft.com/office/officeart/2008/layout/LinedList"/>
    <dgm:cxn modelId="{5BEE643B-7676-42E1-9776-18C5AC5E8965}" type="presOf" srcId="{DC82C2DB-FDE2-4DC9-ABC5-FC43E9574FFE}" destId="{FDD34689-47E6-47F4-87C9-73FAFDF07A4B}" srcOrd="0" destOrd="0" presId="urn:microsoft.com/office/officeart/2008/layout/LinedList"/>
    <dgm:cxn modelId="{5DD090DA-D0D0-4827-AEA2-EFFD8B754607}" type="presOf" srcId="{11EF5116-B2E1-4B70-B014-752E41047684}" destId="{55EEFA35-58E9-46AC-AC62-F13AB1DB4C2E}" srcOrd="0" destOrd="0" presId="urn:microsoft.com/office/officeart/2008/layout/LinedList"/>
    <dgm:cxn modelId="{4D31D9A2-5271-4AA7-9E82-9B06FF3942B8}" type="presOf" srcId="{F4713253-BB33-474E-82DF-AE86EA28F971}" destId="{5CBFEE1F-91F2-4C25-A44B-5F54E616125A}" srcOrd="0" destOrd="0" presId="urn:microsoft.com/office/officeart/2008/layout/LinedList"/>
    <dgm:cxn modelId="{60A343E4-181E-41A5-8E16-BBBD7EB43901}" srcId="{14B3906F-FAE0-4ACC-818E-B6D5555C37AB}" destId="{A02CBFFF-4EA4-445A-8711-4C10EBB5194A}" srcOrd="0" destOrd="0" parTransId="{2EC2448E-2A2B-4034-9E1B-7810CEBCBEC1}" sibTransId="{E651549D-E9C9-45F9-9041-62E85F178DA6}"/>
    <dgm:cxn modelId="{BFD9F45D-B8B8-4F84-B444-5C9FA7B249A3}" srcId="{F4713253-BB33-474E-82DF-AE86EA28F971}" destId="{F32F2A8F-F75F-4E94-BF28-795A02F725E6}" srcOrd="8" destOrd="0" parTransId="{56ACD1C6-B5E9-4187-BA93-011CAD84133B}" sibTransId="{5F7AA630-A717-42FC-A79F-A64A52A0C80D}"/>
    <dgm:cxn modelId="{5175E957-0C08-4BFE-A78B-7C3F3B755560}" type="presOf" srcId="{0C99CC77-063B-458C-B7DE-786510646682}" destId="{E1A44A8A-9C2E-4F3D-9B24-CA9A347C2373}" srcOrd="0" destOrd="0" presId="urn:microsoft.com/office/officeart/2008/layout/LinedList"/>
    <dgm:cxn modelId="{775B42B7-A984-4E3E-9958-3F26C1654C96}" srcId="{F4713253-BB33-474E-82DF-AE86EA28F971}" destId="{A27540A4-2DA6-44FF-8783-1203269B3BC5}" srcOrd="6" destOrd="0" parTransId="{44D1030A-DF7C-4252-A38E-813F4EB47BA6}" sibTransId="{5882F945-F21A-4E32-B2A1-5AC85BD5A656}"/>
    <dgm:cxn modelId="{5EE9A820-9C69-4380-8BF7-7EEB6C0C5D25}" srcId="{91DCE2C9-1758-48AF-A205-B11D4B43E6AE}" destId="{BD8ED384-9BF1-45BB-AD15-55AD9DC9711A}" srcOrd="0" destOrd="0" parTransId="{8FAD430E-0DA0-4388-BC16-BA2635CD4371}" sibTransId="{30E5218C-86F4-4D96-99AC-5EC133B12C7F}"/>
    <dgm:cxn modelId="{F711E61C-DF26-40BF-994C-8802A0885F06}" srcId="{F4713253-BB33-474E-82DF-AE86EA28F971}" destId="{B56D0BC7-F6D9-4F1E-A90D-768666C6606F}" srcOrd="5" destOrd="0" parTransId="{2F961088-CAED-4C5E-BBA1-AE0CD02304B3}" sibTransId="{A24C3D03-F522-45DC-B352-F87621188CD4}"/>
    <dgm:cxn modelId="{130CF201-8740-44F3-9B16-11582CB5602C}" type="presOf" srcId="{91DCE2C9-1758-48AF-A205-B11D4B43E6AE}" destId="{F941E11E-6F74-44F8-889D-CF55B048D548}" srcOrd="0" destOrd="0" presId="urn:microsoft.com/office/officeart/2008/layout/LinedList"/>
    <dgm:cxn modelId="{1959EDAC-617D-48DC-A288-B503CF56557D}" srcId="{F4713253-BB33-474E-82DF-AE86EA28F971}" destId="{A4CEB032-201E-48C1-AC04-09DDDD99D1ED}" srcOrd="1" destOrd="0" parTransId="{6BFE89C7-87C7-4888-870F-BDD2D5623EB1}" sibTransId="{B00864E6-FCA3-4317-A27D-6742CC37C86E}"/>
    <dgm:cxn modelId="{2514FB69-F01A-4731-A5A4-A776C6D32CE9}" srcId="{14B3906F-FAE0-4ACC-818E-B6D5555C37AB}" destId="{FB44B08E-739C-4EF1-A111-FA8ED593BB5F}" srcOrd="2" destOrd="0" parTransId="{05DDD6C7-B45C-4941-BD48-7994E22DC2B0}" sibTransId="{AAE24DD0-C027-422D-9E96-96BC9534C21A}"/>
    <dgm:cxn modelId="{4AA13B87-0332-4626-B432-EC3A3FA4F72C}" srcId="{DC82C2DB-FDE2-4DC9-ABC5-FC43E9574FFE}" destId="{943BA455-22DA-4013-98AE-A267D9BCC159}" srcOrd="0" destOrd="0" parTransId="{A5B4E711-8A1B-4401-B236-DEAF6B00077C}" sibTransId="{A8677183-1C62-43E0-AA2C-CF8B74EAA2C7}"/>
    <dgm:cxn modelId="{1A11FA74-D1F6-4C69-8265-C7B6C17699B2}" type="presOf" srcId="{9D122338-4CD4-4C7A-82C6-41AF5153B8F5}" destId="{58386BAA-78BD-4B1F-9A60-D1A0DA65D642}" srcOrd="0" destOrd="0" presId="urn:microsoft.com/office/officeart/2008/layout/LinedList"/>
    <dgm:cxn modelId="{58708387-96A9-4235-8150-6F0F32BE5EBC}" type="presParOf" srcId="{F941E11E-6F74-44F8-889D-CF55B048D548}" destId="{9803BE37-3D9A-4C81-90E6-FA9E06BAE000}" srcOrd="0" destOrd="0" presId="urn:microsoft.com/office/officeart/2008/layout/LinedList"/>
    <dgm:cxn modelId="{012F9B8A-C77E-4A66-BE83-E63F0E15C727}" type="presParOf" srcId="{F941E11E-6F74-44F8-889D-CF55B048D548}" destId="{AFDC5770-06EA-41CE-8C04-C537C5E1590C}" srcOrd="1" destOrd="0" presId="urn:microsoft.com/office/officeart/2008/layout/LinedList"/>
    <dgm:cxn modelId="{DCEC3AC4-04C7-421F-B780-2696FF430535}" type="presParOf" srcId="{AFDC5770-06EA-41CE-8C04-C537C5E1590C}" destId="{D559DA67-C88E-4EC2-9CD0-E84FB41AEDF2}" srcOrd="0" destOrd="0" presId="urn:microsoft.com/office/officeart/2008/layout/LinedList"/>
    <dgm:cxn modelId="{DB4178CA-DC8F-4FFA-BBFF-E03AE38F7D95}" type="presParOf" srcId="{AFDC5770-06EA-41CE-8C04-C537C5E1590C}" destId="{9586FEAB-58A8-439A-94B2-9B6B268CC312}" srcOrd="1" destOrd="0" presId="urn:microsoft.com/office/officeart/2008/layout/LinedList"/>
    <dgm:cxn modelId="{6B2BDA34-DD6D-46F9-BC6E-E0793D4F5DFE}" type="presParOf" srcId="{9586FEAB-58A8-439A-94B2-9B6B268CC312}" destId="{74218F89-DA7A-464C-AD08-AA5B52219618}" srcOrd="0" destOrd="0" presId="urn:microsoft.com/office/officeart/2008/layout/LinedList"/>
    <dgm:cxn modelId="{9629168E-4989-4DA9-AD57-CC35658DD56D}" type="presParOf" srcId="{9586FEAB-58A8-439A-94B2-9B6B268CC312}" destId="{B2EDAE31-8706-4FFA-914B-CF12A27BF568}" srcOrd="1" destOrd="0" presId="urn:microsoft.com/office/officeart/2008/layout/LinedList"/>
    <dgm:cxn modelId="{00C69F33-B9F3-45B3-BC47-F8207441F3CE}" type="presParOf" srcId="{B2EDAE31-8706-4FFA-914B-CF12A27BF568}" destId="{4FC4A604-E3A2-46FF-91B7-ABD7AAE5DE2E}" srcOrd="0" destOrd="0" presId="urn:microsoft.com/office/officeart/2008/layout/LinedList"/>
    <dgm:cxn modelId="{9402050E-DA71-4CD7-8043-A55E472DC152}" type="presParOf" srcId="{B2EDAE31-8706-4FFA-914B-CF12A27BF568}" destId="{169FEA4B-1E82-4E6A-BEDD-652A30B77F03}" srcOrd="1" destOrd="0" presId="urn:microsoft.com/office/officeart/2008/layout/LinedList"/>
    <dgm:cxn modelId="{A435604F-260F-4C37-B3CE-38A6269B5DB1}" type="presParOf" srcId="{B2EDAE31-8706-4FFA-914B-CF12A27BF568}" destId="{F3246394-4332-476B-A340-2115E788FD9E}" srcOrd="2" destOrd="0" presId="urn:microsoft.com/office/officeart/2008/layout/LinedList"/>
    <dgm:cxn modelId="{FDE5C238-06F4-474D-9869-D69B9B06DB63}" type="presParOf" srcId="{9586FEAB-58A8-439A-94B2-9B6B268CC312}" destId="{682C346B-0D9A-4F02-8C4D-297BF6C254D8}" srcOrd="2" destOrd="0" presId="urn:microsoft.com/office/officeart/2008/layout/LinedList"/>
    <dgm:cxn modelId="{0C70767F-8E7C-4E4D-812A-9BB4CE3F954E}" type="presParOf" srcId="{9586FEAB-58A8-439A-94B2-9B6B268CC312}" destId="{6729B43B-CF81-470A-B29A-DDF30207FE8C}" srcOrd="3" destOrd="0" presId="urn:microsoft.com/office/officeart/2008/layout/LinedList"/>
    <dgm:cxn modelId="{08017CC3-9B62-4D0B-9E3A-24847FC4D8F6}" type="presParOf" srcId="{9586FEAB-58A8-439A-94B2-9B6B268CC312}" destId="{A1AC3217-7014-4758-BBF1-E06996C25DED}" srcOrd="4" destOrd="0" presId="urn:microsoft.com/office/officeart/2008/layout/LinedList"/>
    <dgm:cxn modelId="{84E0CD6C-07FF-4203-AE82-6D3FC395D684}" type="presParOf" srcId="{A1AC3217-7014-4758-BBF1-E06996C25DED}" destId="{701DF156-FBF0-4819-A2C6-E040DDE78C54}" srcOrd="0" destOrd="0" presId="urn:microsoft.com/office/officeart/2008/layout/LinedList"/>
    <dgm:cxn modelId="{12984944-2CD9-4760-A34E-53F80CD52503}" type="presParOf" srcId="{A1AC3217-7014-4758-BBF1-E06996C25DED}" destId="{B6942970-8A81-4502-9520-D842EF452133}" srcOrd="1" destOrd="0" presId="urn:microsoft.com/office/officeart/2008/layout/LinedList"/>
    <dgm:cxn modelId="{5248FEDF-10AC-4B8B-94E7-8FAE462FD0B1}" type="presParOf" srcId="{A1AC3217-7014-4758-BBF1-E06996C25DED}" destId="{9D8819A3-B7E3-40B2-BFF3-64E1E1CE8ACE}" srcOrd="2" destOrd="0" presId="urn:microsoft.com/office/officeart/2008/layout/LinedList"/>
    <dgm:cxn modelId="{497E73F3-A278-4D14-B976-D4D0908F12E5}" type="presParOf" srcId="{9586FEAB-58A8-439A-94B2-9B6B268CC312}" destId="{3853D9D4-6FE3-4277-A423-A92D1183632A}" srcOrd="5" destOrd="0" presId="urn:microsoft.com/office/officeart/2008/layout/LinedList"/>
    <dgm:cxn modelId="{389FB81E-71F6-4CBD-944D-936D01E8CA5D}" type="presParOf" srcId="{9586FEAB-58A8-439A-94B2-9B6B268CC312}" destId="{0603917D-DD03-4731-824E-9808F22B54CC}" srcOrd="6" destOrd="0" presId="urn:microsoft.com/office/officeart/2008/layout/LinedList"/>
    <dgm:cxn modelId="{6F18BFE8-13DE-4D65-BB41-8DEE49B2CA5B}" type="presParOf" srcId="{9586FEAB-58A8-439A-94B2-9B6B268CC312}" destId="{1E99546F-5CBA-48F5-B7BE-403671FCBBD3}" srcOrd="7" destOrd="0" presId="urn:microsoft.com/office/officeart/2008/layout/LinedList"/>
    <dgm:cxn modelId="{B36CBD72-5774-445C-94A3-C393C6EEA4A3}" type="presParOf" srcId="{1E99546F-5CBA-48F5-B7BE-403671FCBBD3}" destId="{78BE05D3-4F03-4722-94D3-C032ECEEB0BA}" srcOrd="0" destOrd="0" presId="urn:microsoft.com/office/officeart/2008/layout/LinedList"/>
    <dgm:cxn modelId="{62F8EBF3-89A0-4504-B714-E92EF97362F0}" type="presParOf" srcId="{1E99546F-5CBA-48F5-B7BE-403671FCBBD3}" destId="{F1F43E86-D782-4EAB-AF8E-A92411B986FE}" srcOrd="1" destOrd="0" presId="urn:microsoft.com/office/officeart/2008/layout/LinedList"/>
    <dgm:cxn modelId="{ADF8463D-4B08-435E-96A9-4681F7D3DBF0}" type="presParOf" srcId="{1E99546F-5CBA-48F5-B7BE-403671FCBBD3}" destId="{D8DBCA48-9EF5-4404-9268-371888DD763D}" srcOrd="2" destOrd="0" presId="urn:microsoft.com/office/officeart/2008/layout/LinedList"/>
    <dgm:cxn modelId="{3D1D5F9E-34AF-4B23-B079-4DC3505768E0}" type="presParOf" srcId="{9586FEAB-58A8-439A-94B2-9B6B268CC312}" destId="{39241DEB-5333-4D9A-A5BC-B5B002FFDF9E}" srcOrd="8" destOrd="0" presId="urn:microsoft.com/office/officeart/2008/layout/LinedList"/>
    <dgm:cxn modelId="{E5069B58-E7F1-40F3-AD0D-66665D3F58C7}" type="presParOf" srcId="{9586FEAB-58A8-439A-94B2-9B6B268CC312}" destId="{F0E59879-A2AB-4042-BE36-2BCF73022BE3}" srcOrd="9" destOrd="0" presId="urn:microsoft.com/office/officeart/2008/layout/LinedList"/>
    <dgm:cxn modelId="{9D22A582-1740-4F24-8D95-52432820C708}" type="presParOf" srcId="{9586FEAB-58A8-439A-94B2-9B6B268CC312}" destId="{8B06AC71-D8BA-47D6-B041-AFA384D64AD4}" srcOrd="10" destOrd="0" presId="urn:microsoft.com/office/officeart/2008/layout/LinedList"/>
    <dgm:cxn modelId="{3C3166A8-3E96-41FB-9A7E-93F12F6B3813}" type="presParOf" srcId="{8B06AC71-D8BA-47D6-B041-AFA384D64AD4}" destId="{828DDFED-8F70-4A6E-9040-D27C98E5E80F}" srcOrd="0" destOrd="0" presId="urn:microsoft.com/office/officeart/2008/layout/LinedList"/>
    <dgm:cxn modelId="{ABBC6AAD-2729-4FD6-8B9B-D0E0043619ED}" type="presParOf" srcId="{8B06AC71-D8BA-47D6-B041-AFA384D64AD4}" destId="{CCE0FA9A-1699-48BD-9213-22E032F95771}" srcOrd="1" destOrd="0" presId="urn:microsoft.com/office/officeart/2008/layout/LinedList"/>
    <dgm:cxn modelId="{67DEA03D-791A-4C98-AEDB-22B416441383}" type="presParOf" srcId="{8B06AC71-D8BA-47D6-B041-AFA384D64AD4}" destId="{6A7C7C42-6C09-448E-92F8-E2CD3B143F42}" srcOrd="2" destOrd="0" presId="urn:microsoft.com/office/officeart/2008/layout/LinedList"/>
    <dgm:cxn modelId="{06E40DDE-9EE4-4A87-A57E-D30490D1FD1F}" type="presParOf" srcId="{6A7C7C42-6C09-448E-92F8-E2CD3B143F42}" destId="{7668649F-4019-4CA7-98BA-304B7AB6FDED}" srcOrd="0" destOrd="0" presId="urn:microsoft.com/office/officeart/2008/layout/LinedList"/>
    <dgm:cxn modelId="{5EA216FD-C74E-4F6F-84C9-03F4DE12FA3C}" type="presParOf" srcId="{7668649F-4019-4CA7-98BA-304B7AB6FDED}" destId="{1C5D6683-9DE9-49D7-97F7-E1AE2AF2EEAC}" srcOrd="0" destOrd="0" presId="urn:microsoft.com/office/officeart/2008/layout/LinedList"/>
    <dgm:cxn modelId="{67DA4BAA-5F4E-46B5-9F91-1C8ACF1DD041}" type="presParOf" srcId="{7668649F-4019-4CA7-98BA-304B7AB6FDED}" destId="{03F71D1C-52E7-45E9-95DC-5D8FB444915D}" srcOrd="1" destOrd="0" presId="urn:microsoft.com/office/officeart/2008/layout/LinedList"/>
    <dgm:cxn modelId="{2F964DA5-BA76-438E-A592-574E7F52A4D7}" type="presParOf" srcId="{7668649F-4019-4CA7-98BA-304B7AB6FDED}" destId="{48ACB810-EADF-4627-AB3B-EA165D579CA4}" srcOrd="2" destOrd="0" presId="urn:microsoft.com/office/officeart/2008/layout/LinedList"/>
    <dgm:cxn modelId="{0E451A0E-22F9-47CB-830D-3656D6884ACE}" type="presParOf" srcId="{6A7C7C42-6C09-448E-92F8-E2CD3B143F42}" destId="{EAF9631E-B57D-49FF-8891-7216FCA17ADF}" srcOrd="1" destOrd="0" presId="urn:microsoft.com/office/officeart/2008/layout/LinedList"/>
    <dgm:cxn modelId="{283C62A7-80F6-46C3-BCB6-42DDC8B8CF83}" type="presParOf" srcId="{6A7C7C42-6C09-448E-92F8-E2CD3B143F42}" destId="{0F234778-22C7-4A47-8F86-A90B6E5F9568}" srcOrd="2" destOrd="0" presId="urn:microsoft.com/office/officeart/2008/layout/LinedList"/>
    <dgm:cxn modelId="{D0314ABF-C755-46FB-891E-2539279A576A}" type="presParOf" srcId="{0F234778-22C7-4A47-8F86-A90B6E5F9568}" destId="{EB4840C1-79FF-46F8-A1F6-C1A939753E95}" srcOrd="0" destOrd="0" presId="urn:microsoft.com/office/officeart/2008/layout/LinedList"/>
    <dgm:cxn modelId="{187A71D7-4427-430D-A9C8-E76DBBA31C6A}" type="presParOf" srcId="{0F234778-22C7-4A47-8F86-A90B6E5F9568}" destId="{55EEFA35-58E9-46AC-AC62-F13AB1DB4C2E}" srcOrd="1" destOrd="0" presId="urn:microsoft.com/office/officeart/2008/layout/LinedList"/>
    <dgm:cxn modelId="{59A25019-F3AC-4923-86E7-69DBC037A794}" type="presParOf" srcId="{0F234778-22C7-4A47-8F86-A90B6E5F9568}" destId="{DB06DFC5-C7C7-4975-BD75-77F6AA73AE4E}" srcOrd="2" destOrd="0" presId="urn:microsoft.com/office/officeart/2008/layout/LinedList"/>
    <dgm:cxn modelId="{19C6BAC7-D10C-433F-8C7F-C6902048622C}" type="presParOf" srcId="{6A7C7C42-6C09-448E-92F8-E2CD3B143F42}" destId="{FB9A7791-8308-4A0C-B210-A522A9CB0092}" srcOrd="3" destOrd="0" presId="urn:microsoft.com/office/officeart/2008/layout/LinedList"/>
    <dgm:cxn modelId="{CEDE5FE1-7C57-480A-9283-D939FF4F2AEB}" type="presParOf" srcId="{6A7C7C42-6C09-448E-92F8-E2CD3B143F42}" destId="{048923B9-B5E5-4BB2-9770-E60288EC7455}" srcOrd="4" destOrd="0" presId="urn:microsoft.com/office/officeart/2008/layout/LinedList"/>
    <dgm:cxn modelId="{22F30884-407F-4BDF-8028-CE05C8E69C80}" type="presParOf" srcId="{048923B9-B5E5-4BB2-9770-E60288EC7455}" destId="{CB86BE68-3C87-4DC0-8E4C-01228789E2FC}" srcOrd="0" destOrd="0" presId="urn:microsoft.com/office/officeart/2008/layout/LinedList"/>
    <dgm:cxn modelId="{9D3DD74B-4A53-4F1F-BE76-CBA5E841B825}" type="presParOf" srcId="{048923B9-B5E5-4BB2-9770-E60288EC7455}" destId="{55C9695D-B5C1-4239-ABAB-D1D19DE97834}" srcOrd="1" destOrd="0" presId="urn:microsoft.com/office/officeart/2008/layout/LinedList"/>
    <dgm:cxn modelId="{A22B5D8D-4670-4C16-A5E2-DAD339F29B5B}" type="presParOf" srcId="{048923B9-B5E5-4BB2-9770-E60288EC7455}" destId="{34D15DAF-D782-459A-B9E6-4271DB8E048A}" srcOrd="2" destOrd="0" presId="urn:microsoft.com/office/officeart/2008/layout/LinedList"/>
    <dgm:cxn modelId="{0D2C5F64-BD53-48AE-A09C-CC739068744D}" type="presParOf" srcId="{9586FEAB-58A8-439A-94B2-9B6B268CC312}" destId="{8AFC49EE-054E-4DD8-BCBF-B6ACB180A2CC}" srcOrd="11" destOrd="0" presId="urn:microsoft.com/office/officeart/2008/layout/LinedList"/>
    <dgm:cxn modelId="{BA87F11D-E1B9-4787-AABE-EE52E0399EA7}" type="presParOf" srcId="{9586FEAB-58A8-439A-94B2-9B6B268CC312}" destId="{9BF75B33-9BC6-42F7-966C-3EBF85D182E8}" srcOrd="12" destOrd="0" presId="urn:microsoft.com/office/officeart/2008/layout/LinedList"/>
    <dgm:cxn modelId="{F693159D-91C2-4F40-AE08-08A2658E5EA5}" type="presParOf" srcId="{9586FEAB-58A8-439A-94B2-9B6B268CC312}" destId="{7ACB779B-A578-43B3-9EA2-C4D06F8C1B9C}" srcOrd="13" destOrd="0" presId="urn:microsoft.com/office/officeart/2008/layout/LinedList"/>
    <dgm:cxn modelId="{A42210B0-4306-4A0B-8D03-EB75A81EAA16}" type="presParOf" srcId="{7ACB779B-A578-43B3-9EA2-C4D06F8C1B9C}" destId="{4C393BDB-4110-46C2-9333-14E34CF58FD9}" srcOrd="0" destOrd="0" presId="urn:microsoft.com/office/officeart/2008/layout/LinedList"/>
    <dgm:cxn modelId="{32F28AD9-48FC-467E-9397-853E449AD936}" type="presParOf" srcId="{7ACB779B-A578-43B3-9EA2-C4D06F8C1B9C}" destId="{FDD34689-47E6-47F4-87C9-73FAFDF07A4B}" srcOrd="1" destOrd="0" presId="urn:microsoft.com/office/officeart/2008/layout/LinedList"/>
    <dgm:cxn modelId="{4684FCC9-CFFD-4078-BAEE-1495FD283C12}" type="presParOf" srcId="{7ACB779B-A578-43B3-9EA2-C4D06F8C1B9C}" destId="{D45022E9-FB5E-46BF-AFD5-D689DC99C451}" srcOrd="2" destOrd="0" presId="urn:microsoft.com/office/officeart/2008/layout/LinedList"/>
    <dgm:cxn modelId="{E3DA330C-1368-48F8-A735-487C56695800}" type="presParOf" srcId="{D45022E9-FB5E-46BF-AFD5-D689DC99C451}" destId="{B95B05EF-3AA9-4892-A053-ED77CDDD5F44}" srcOrd="0" destOrd="0" presId="urn:microsoft.com/office/officeart/2008/layout/LinedList"/>
    <dgm:cxn modelId="{1C1CFD46-ACE1-4A50-8F33-9326E4C930E5}" type="presParOf" srcId="{B95B05EF-3AA9-4892-A053-ED77CDDD5F44}" destId="{6EDE939C-0A10-44F4-955F-EAE48E276DDD}" srcOrd="0" destOrd="0" presId="urn:microsoft.com/office/officeart/2008/layout/LinedList"/>
    <dgm:cxn modelId="{762CC137-6B68-43D3-A18D-D782FC04F1FC}" type="presParOf" srcId="{B95B05EF-3AA9-4892-A053-ED77CDDD5F44}" destId="{3E57D97D-5DB7-44FF-BD77-8F1BADD4C3CD}" srcOrd="1" destOrd="0" presId="urn:microsoft.com/office/officeart/2008/layout/LinedList"/>
    <dgm:cxn modelId="{A4865FFB-D079-44D2-ACD6-011306223E8E}" type="presParOf" srcId="{B95B05EF-3AA9-4892-A053-ED77CDDD5F44}" destId="{2F30222E-F8AD-4195-A1DB-1F6F93CD068A}" srcOrd="2" destOrd="0" presId="urn:microsoft.com/office/officeart/2008/layout/LinedList"/>
    <dgm:cxn modelId="{73203298-731C-409F-A873-6B458F4B0E05}" type="presParOf" srcId="{D45022E9-FB5E-46BF-AFD5-D689DC99C451}" destId="{0C7EB07C-DE77-441F-B335-1D549606A4F7}" srcOrd="1" destOrd="0" presId="urn:microsoft.com/office/officeart/2008/layout/LinedList"/>
    <dgm:cxn modelId="{1A19CB19-6E8C-408F-976D-B6777254686B}" type="presParOf" srcId="{D45022E9-FB5E-46BF-AFD5-D689DC99C451}" destId="{68D541B9-3DEF-46EA-A761-A75BC7BB6421}" srcOrd="2" destOrd="0" presId="urn:microsoft.com/office/officeart/2008/layout/LinedList"/>
    <dgm:cxn modelId="{B65A62D2-76DD-47EE-83E9-E8381ACCBC8D}" type="presParOf" srcId="{68D541B9-3DEF-46EA-A761-A75BC7BB6421}" destId="{E3F1E974-11D9-4939-A326-C7D060F4C40E}" srcOrd="0" destOrd="0" presId="urn:microsoft.com/office/officeart/2008/layout/LinedList"/>
    <dgm:cxn modelId="{6027E8C2-CA67-401D-89C3-79EEAA9F6B04}" type="presParOf" srcId="{68D541B9-3DEF-46EA-A761-A75BC7BB6421}" destId="{EC65159F-92D8-43A9-81D5-73F701EDF557}" srcOrd="1" destOrd="0" presId="urn:microsoft.com/office/officeart/2008/layout/LinedList"/>
    <dgm:cxn modelId="{C5BAFE09-0436-4B3A-880C-76E49DAD7250}" type="presParOf" srcId="{68D541B9-3DEF-46EA-A761-A75BC7BB6421}" destId="{32988615-69FE-40A8-91B9-EF70A246B15F}" srcOrd="2" destOrd="0" presId="urn:microsoft.com/office/officeart/2008/layout/LinedList"/>
    <dgm:cxn modelId="{14C5E333-56EB-443F-BBBD-FCEB82BFC1BF}" type="presParOf" srcId="{D45022E9-FB5E-46BF-AFD5-D689DC99C451}" destId="{BA61FDB8-D2AB-48A6-8B97-2B491F9BFF3C}" srcOrd="3" destOrd="0" presId="urn:microsoft.com/office/officeart/2008/layout/LinedList"/>
    <dgm:cxn modelId="{51599800-FA9E-4677-BA3B-D1907EC0402C}" type="presParOf" srcId="{D45022E9-FB5E-46BF-AFD5-D689DC99C451}" destId="{C9F14930-49E1-4E96-9D75-B82B24031A07}" srcOrd="4" destOrd="0" presId="urn:microsoft.com/office/officeart/2008/layout/LinedList"/>
    <dgm:cxn modelId="{BAC62263-8D14-45ED-B65E-AD3DA5B8CB48}" type="presParOf" srcId="{C9F14930-49E1-4E96-9D75-B82B24031A07}" destId="{9C2FE8BB-4773-485F-8284-175B7CCD206B}" srcOrd="0" destOrd="0" presId="urn:microsoft.com/office/officeart/2008/layout/LinedList"/>
    <dgm:cxn modelId="{1108172D-61C4-4ABB-A46A-037674615678}" type="presParOf" srcId="{C9F14930-49E1-4E96-9D75-B82B24031A07}" destId="{5CBFEE1F-91F2-4C25-A44B-5F54E616125A}" srcOrd="1" destOrd="0" presId="urn:microsoft.com/office/officeart/2008/layout/LinedList"/>
    <dgm:cxn modelId="{8C4597E5-90B0-4848-A31A-4A82239D2D6C}" type="presParOf" srcId="{C9F14930-49E1-4E96-9D75-B82B24031A07}" destId="{B31ADDFE-BCF2-4DB0-8F01-EDBF3A320EC0}" srcOrd="2" destOrd="0" presId="urn:microsoft.com/office/officeart/2008/layout/LinedList"/>
    <dgm:cxn modelId="{60FBBEB7-58A3-460E-B894-C92A74D1184B}" type="presParOf" srcId="{B31ADDFE-BCF2-4DB0-8F01-EDBF3A320EC0}" destId="{79A0A113-91EF-442B-8697-0450BA5767C4}" srcOrd="0" destOrd="0" presId="urn:microsoft.com/office/officeart/2008/layout/LinedList"/>
    <dgm:cxn modelId="{45ABDFE6-A9B3-4956-9978-AD4E6C264B96}" type="presParOf" srcId="{79A0A113-91EF-442B-8697-0450BA5767C4}" destId="{2F6770E8-DFE5-4116-9079-F9769F1C9BD6}" srcOrd="0" destOrd="0" presId="urn:microsoft.com/office/officeart/2008/layout/LinedList"/>
    <dgm:cxn modelId="{F4D2872D-974C-4366-A6B9-1AD6F380511D}" type="presParOf" srcId="{79A0A113-91EF-442B-8697-0450BA5767C4}" destId="{416CD987-6923-4EAD-B86E-635212A1129F}" srcOrd="1" destOrd="0" presId="urn:microsoft.com/office/officeart/2008/layout/LinedList"/>
    <dgm:cxn modelId="{2F75AF9C-EAEE-4B12-B772-50D707A17F54}" type="presParOf" srcId="{B31ADDFE-BCF2-4DB0-8F01-EDBF3A320EC0}" destId="{399CF491-B141-4FCB-9B4B-799224204140}" srcOrd="1" destOrd="0" presId="urn:microsoft.com/office/officeart/2008/layout/LinedList"/>
    <dgm:cxn modelId="{5B4C03E4-6555-4510-9C4E-5BAA66E385BA}" type="presParOf" srcId="{399CF491-B141-4FCB-9B4B-799224204140}" destId="{350ACBA5-8C07-4928-AFD1-F2869D6F89AC}" srcOrd="0" destOrd="0" presId="urn:microsoft.com/office/officeart/2008/layout/LinedList"/>
    <dgm:cxn modelId="{D81F3F6A-0DF9-4001-AABA-9B0736DF69FF}" type="presParOf" srcId="{399CF491-B141-4FCB-9B4B-799224204140}" destId="{E1893AA1-687E-4083-A66F-387FA7ECC23E}" srcOrd="1" destOrd="0" presId="urn:microsoft.com/office/officeart/2008/layout/LinedList"/>
    <dgm:cxn modelId="{D6703169-8C4F-45D4-9492-EE5EC08F021B}" type="presParOf" srcId="{B31ADDFE-BCF2-4DB0-8F01-EDBF3A320EC0}" destId="{CFE3F596-244A-4696-A2CA-E05E07AC072D}" srcOrd="2" destOrd="0" presId="urn:microsoft.com/office/officeart/2008/layout/LinedList"/>
    <dgm:cxn modelId="{FFDB4067-9B79-49E5-928B-C562220FD1CC}" type="presParOf" srcId="{CFE3F596-244A-4696-A2CA-E05E07AC072D}" destId="{F44EF995-E689-4DC8-A9FC-6573AB831694}" srcOrd="0" destOrd="0" presId="urn:microsoft.com/office/officeart/2008/layout/LinedList"/>
    <dgm:cxn modelId="{CE7D3AC2-8D08-4432-B533-E6C3E7EBA6BA}" type="presParOf" srcId="{CFE3F596-244A-4696-A2CA-E05E07AC072D}" destId="{E1A44A8A-9C2E-4F3D-9B24-CA9A347C2373}" srcOrd="1" destOrd="0" presId="urn:microsoft.com/office/officeart/2008/layout/LinedList"/>
    <dgm:cxn modelId="{5FC6D844-9291-4252-A5F3-D13FF2C84C3F}" type="presParOf" srcId="{B31ADDFE-BCF2-4DB0-8F01-EDBF3A320EC0}" destId="{3A150AA9-F04E-43DE-AD2F-3E4D631094DB}" srcOrd="3" destOrd="0" presId="urn:microsoft.com/office/officeart/2008/layout/LinedList"/>
    <dgm:cxn modelId="{BB6D6F4B-D99E-4034-8D9A-1C49F911C96F}" type="presParOf" srcId="{3A150AA9-F04E-43DE-AD2F-3E4D631094DB}" destId="{9686FEDC-049E-4234-818D-4CCFF6F1E5E9}" srcOrd="0" destOrd="0" presId="urn:microsoft.com/office/officeart/2008/layout/LinedList"/>
    <dgm:cxn modelId="{3FDC018A-4615-48A7-9EF5-42DA2F092C72}" type="presParOf" srcId="{3A150AA9-F04E-43DE-AD2F-3E4D631094DB}" destId="{B05CE4E5-CFE1-4B66-A141-3243BAED9E53}" srcOrd="1" destOrd="0" presId="urn:microsoft.com/office/officeart/2008/layout/LinedList"/>
    <dgm:cxn modelId="{2EE26407-508B-42BE-A7CD-FA2E40BD27DF}" type="presParOf" srcId="{B31ADDFE-BCF2-4DB0-8F01-EDBF3A320EC0}" destId="{2E74205F-6E47-41E2-AA74-8279AD8CCE3A}" srcOrd="4" destOrd="0" presId="urn:microsoft.com/office/officeart/2008/layout/LinedList"/>
    <dgm:cxn modelId="{665DE2DF-A476-498E-BDA7-1E77A03AEBDF}" type="presParOf" srcId="{2E74205F-6E47-41E2-AA74-8279AD8CCE3A}" destId="{A5C103B7-0852-4C99-A8CC-4F9C038AA301}" srcOrd="0" destOrd="0" presId="urn:microsoft.com/office/officeart/2008/layout/LinedList"/>
    <dgm:cxn modelId="{368E3588-7081-40FA-9866-8C8825A8E279}" type="presParOf" srcId="{2E74205F-6E47-41E2-AA74-8279AD8CCE3A}" destId="{58386BAA-78BD-4B1F-9A60-D1A0DA65D642}" srcOrd="1" destOrd="0" presId="urn:microsoft.com/office/officeart/2008/layout/LinedList"/>
    <dgm:cxn modelId="{C3D37EE3-8B74-4B1D-B52F-C338985E7518}" type="presParOf" srcId="{B31ADDFE-BCF2-4DB0-8F01-EDBF3A320EC0}" destId="{3490FC97-7AF2-4510-8973-D7B2ECBBC1AD}" srcOrd="5" destOrd="0" presId="urn:microsoft.com/office/officeart/2008/layout/LinedList"/>
    <dgm:cxn modelId="{39A39792-FF7B-410C-B995-802AFB8E4861}" type="presParOf" srcId="{3490FC97-7AF2-4510-8973-D7B2ECBBC1AD}" destId="{E0ABBCD5-9AF2-423C-AB0E-C125D64EA2C1}" srcOrd="0" destOrd="0" presId="urn:microsoft.com/office/officeart/2008/layout/LinedList"/>
    <dgm:cxn modelId="{600176C2-EBD4-430F-8110-F0ABF4B0BDA8}" type="presParOf" srcId="{3490FC97-7AF2-4510-8973-D7B2ECBBC1AD}" destId="{5E1ECCFA-29FB-4E21-A29E-65B0E8E20154}" srcOrd="1" destOrd="0" presId="urn:microsoft.com/office/officeart/2008/layout/LinedList"/>
    <dgm:cxn modelId="{86DBA050-0013-4508-BFFE-2C7423786131}" type="presParOf" srcId="{B31ADDFE-BCF2-4DB0-8F01-EDBF3A320EC0}" destId="{3FD7F3D7-34C8-4D44-B873-BC6C18EC5D5F}" srcOrd="6" destOrd="0" presId="urn:microsoft.com/office/officeart/2008/layout/LinedList"/>
    <dgm:cxn modelId="{C932F695-C7C4-45BD-B43D-01F3B6044975}" type="presParOf" srcId="{3FD7F3D7-34C8-4D44-B873-BC6C18EC5D5F}" destId="{70BB5285-6026-4A1F-883F-49DB4BB5133A}" srcOrd="0" destOrd="0" presId="urn:microsoft.com/office/officeart/2008/layout/LinedList"/>
    <dgm:cxn modelId="{51DE0B78-1F33-4A0C-926F-9A85255B2042}" type="presParOf" srcId="{3FD7F3D7-34C8-4D44-B873-BC6C18EC5D5F}" destId="{668195F6-8BDA-4E9E-ACF0-7E7CF0C1CC92}" srcOrd="1" destOrd="0" presId="urn:microsoft.com/office/officeart/2008/layout/LinedList"/>
    <dgm:cxn modelId="{6B64BC82-9173-4170-9391-C932A78CCB5B}" type="presParOf" srcId="{B31ADDFE-BCF2-4DB0-8F01-EDBF3A320EC0}" destId="{1492FD7A-EFDA-43F2-8723-8C12DD8BA45A}" srcOrd="7" destOrd="0" presId="urn:microsoft.com/office/officeart/2008/layout/LinedList"/>
    <dgm:cxn modelId="{8E3112C9-EB61-41E3-B6C3-18F7034002CB}" type="presParOf" srcId="{1492FD7A-EFDA-43F2-8723-8C12DD8BA45A}" destId="{F37D7063-5E79-4CEA-8E80-1F261FC1ADEF}" srcOrd="0" destOrd="0" presId="urn:microsoft.com/office/officeart/2008/layout/LinedList"/>
    <dgm:cxn modelId="{DF77442E-9932-4AC1-B9BD-2809C070A704}" type="presParOf" srcId="{1492FD7A-EFDA-43F2-8723-8C12DD8BA45A}" destId="{373302D5-1E5B-4FA1-B4E0-337BD755D1DA}" srcOrd="1" destOrd="0" presId="urn:microsoft.com/office/officeart/2008/layout/LinedList"/>
    <dgm:cxn modelId="{4BB0C778-1450-41E9-A55C-C2B9EA076E4D}" type="presParOf" srcId="{B31ADDFE-BCF2-4DB0-8F01-EDBF3A320EC0}" destId="{2A2EA1FB-CD03-4596-94F1-829CF1B89040}" srcOrd="8" destOrd="0" presId="urn:microsoft.com/office/officeart/2008/layout/LinedList"/>
    <dgm:cxn modelId="{D04AE0A4-DCF4-4198-B84F-586F4D7F122B}" type="presParOf" srcId="{2A2EA1FB-CD03-4596-94F1-829CF1B89040}" destId="{7489D712-08B2-4012-86E6-7D56C2FF471A}" srcOrd="0" destOrd="0" presId="urn:microsoft.com/office/officeart/2008/layout/LinedList"/>
    <dgm:cxn modelId="{F990417D-7953-4484-B6FB-A5C22EF75B32}" type="presParOf" srcId="{2A2EA1FB-CD03-4596-94F1-829CF1B89040}" destId="{ADD3FAE1-ACA0-4F4D-90FD-B3A4CEB35D5C}" srcOrd="1" destOrd="0" presId="urn:microsoft.com/office/officeart/2008/layout/LinedList"/>
    <dgm:cxn modelId="{D67F889F-C49B-4E86-987A-3A3F687E37D2}" type="presParOf" srcId="{9586FEAB-58A8-439A-94B2-9B6B268CC312}" destId="{125B6ECC-AEB8-460D-97EE-6868513CB36F}" srcOrd="14" destOrd="0" presId="urn:microsoft.com/office/officeart/2008/layout/LinedList"/>
    <dgm:cxn modelId="{F6D604CE-1AEC-40D0-93EF-3BD05E196CB3}" type="presParOf" srcId="{9586FEAB-58A8-439A-94B2-9B6B268CC312}" destId="{D0C5404A-F3CE-485E-9977-6796607A1D2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3BE37-3D9A-4C81-90E6-FA9E06BAE000}">
      <dsp:nvSpPr>
        <dsp:cNvPr id="0" name=""/>
        <dsp:cNvSpPr/>
      </dsp:nvSpPr>
      <dsp:spPr>
        <a:xfrm>
          <a:off x="0" y="3199"/>
          <a:ext cx="878497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9DA67-C88E-4EC2-9CD0-E84FB41AEDF2}">
      <dsp:nvSpPr>
        <dsp:cNvPr id="0" name=""/>
        <dsp:cNvSpPr/>
      </dsp:nvSpPr>
      <dsp:spPr>
        <a:xfrm>
          <a:off x="0" y="3199"/>
          <a:ext cx="1756995" cy="6546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t>JSP Tags</a:t>
          </a:r>
          <a:endParaRPr lang="en-IN" sz="2800" kern="1200"/>
        </a:p>
      </dsp:txBody>
      <dsp:txXfrm>
        <a:off x="0" y="3199"/>
        <a:ext cx="1756995" cy="6546329"/>
      </dsp:txXfrm>
    </dsp:sp>
    <dsp:sp modelId="{169FEA4B-1E82-4E6A-BEDD-652A30B77F03}">
      <dsp:nvSpPr>
        <dsp:cNvPr id="0" name=""/>
        <dsp:cNvSpPr/>
      </dsp:nvSpPr>
      <dsp:spPr>
        <a:xfrm>
          <a:off x="1888769" y="130098"/>
          <a:ext cx="4237299" cy="763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Declaration Tag</a:t>
          </a:r>
          <a:endParaRPr lang="en-IN" sz="2400" kern="1200"/>
        </a:p>
      </dsp:txBody>
      <dsp:txXfrm>
        <a:off x="1888769" y="130098"/>
        <a:ext cx="4237299" cy="763957"/>
      </dsp:txXfrm>
    </dsp:sp>
    <dsp:sp modelId="{682C346B-0D9A-4F02-8C4D-297BF6C254D8}">
      <dsp:nvSpPr>
        <dsp:cNvPr id="0" name=""/>
        <dsp:cNvSpPr/>
      </dsp:nvSpPr>
      <dsp:spPr>
        <a:xfrm>
          <a:off x="1756995" y="894056"/>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942970-8A81-4502-9520-D842EF452133}">
      <dsp:nvSpPr>
        <dsp:cNvPr id="0" name=""/>
        <dsp:cNvSpPr/>
      </dsp:nvSpPr>
      <dsp:spPr>
        <a:xfrm>
          <a:off x="1888769" y="1020955"/>
          <a:ext cx="3517228" cy="68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Expression Tag</a:t>
          </a:r>
          <a:endParaRPr lang="en-IN" sz="2400" kern="1200"/>
        </a:p>
      </dsp:txBody>
      <dsp:txXfrm>
        <a:off x="1888769" y="1020955"/>
        <a:ext cx="3517228" cy="688960"/>
      </dsp:txXfrm>
    </dsp:sp>
    <dsp:sp modelId="{3853D9D4-6FE3-4277-A423-A92D1183632A}">
      <dsp:nvSpPr>
        <dsp:cNvPr id="0" name=""/>
        <dsp:cNvSpPr/>
      </dsp:nvSpPr>
      <dsp:spPr>
        <a:xfrm>
          <a:off x="1756995" y="170991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43E86-D782-4EAB-AF8E-A92411B986FE}">
      <dsp:nvSpPr>
        <dsp:cNvPr id="0" name=""/>
        <dsp:cNvSpPr/>
      </dsp:nvSpPr>
      <dsp:spPr>
        <a:xfrm>
          <a:off x="1888769" y="1836814"/>
          <a:ext cx="2210299" cy="748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Scriptlet Tag</a:t>
          </a:r>
          <a:endParaRPr lang="en-IN" sz="2400" kern="1200"/>
        </a:p>
      </dsp:txBody>
      <dsp:txXfrm>
        <a:off x="1888769" y="1836814"/>
        <a:ext cx="2210299" cy="748146"/>
      </dsp:txXfrm>
    </dsp:sp>
    <dsp:sp modelId="{39241DEB-5333-4D9A-A5BC-B5B002FFDF9E}">
      <dsp:nvSpPr>
        <dsp:cNvPr id="0" name=""/>
        <dsp:cNvSpPr/>
      </dsp:nvSpPr>
      <dsp:spPr>
        <a:xfrm>
          <a:off x="1756995" y="258496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0FA9A-1699-48BD-9213-22E032F95771}">
      <dsp:nvSpPr>
        <dsp:cNvPr id="0" name=""/>
        <dsp:cNvSpPr/>
      </dsp:nvSpPr>
      <dsp:spPr>
        <a:xfrm>
          <a:off x="1888769" y="2711860"/>
          <a:ext cx="2210299" cy="94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Action Tag</a:t>
          </a:r>
          <a:endParaRPr lang="en-IN" sz="2400" kern="1200"/>
        </a:p>
      </dsp:txBody>
      <dsp:txXfrm>
        <a:off x="1888769" y="2711860"/>
        <a:ext cx="2210299" cy="944890"/>
      </dsp:txXfrm>
    </dsp:sp>
    <dsp:sp modelId="{03F71D1C-52E7-45E9-95DC-5D8FB444915D}">
      <dsp:nvSpPr>
        <dsp:cNvPr id="0" name=""/>
        <dsp:cNvSpPr/>
      </dsp:nvSpPr>
      <dsp:spPr>
        <a:xfrm>
          <a:off x="4176471" y="2567779"/>
          <a:ext cx="2210299" cy="36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Include Action</a:t>
          </a:r>
          <a:endParaRPr lang="en-IN" sz="1800" kern="1200"/>
        </a:p>
      </dsp:txBody>
      <dsp:txXfrm>
        <a:off x="4176471" y="2567779"/>
        <a:ext cx="2210299" cy="368591"/>
      </dsp:txXfrm>
    </dsp:sp>
    <dsp:sp modelId="{EAF9631E-B57D-49FF-8891-7216FCA17ADF}">
      <dsp:nvSpPr>
        <dsp:cNvPr id="0" name=""/>
        <dsp:cNvSpPr/>
      </dsp:nvSpPr>
      <dsp:spPr>
        <a:xfrm>
          <a:off x="4100826" y="2986188"/>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EEFA35-58E9-46AC-AC62-F13AB1DB4C2E}">
      <dsp:nvSpPr>
        <dsp:cNvPr id="0" name=""/>
        <dsp:cNvSpPr/>
      </dsp:nvSpPr>
      <dsp:spPr>
        <a:xfrm>
          <a:off x="4176471" y="2987789"/>
          <a:ext cx="2210299" cy="33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Forward Action</a:t>
          </a:r>
          <a:endParaRPr lang="en-IN" sz="1800" kern="1200"/>
        </a:p>
      </dsp:txBody>
      <dsp:txXfrm>
        <a:off x="4176471" y="2987789"/>
        <a:ext cx="2210299" cy="336231"/>
      </dsp:txXfrm>
    </dsp:sp>
    <dsp:sp modelId="{FB9A7791-8308-4A0C-B210-A522A9CB0092}">
      <dsp:nvSpPr>
        <dsp:cNvPr id="0" name=""/>
        <dsp:cNvSpPr/>
      </dsp:nvSpPr>
      <dsp:spPr>
        <a:xfrm>
          <a:off x="4099069" y="3416683"/>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C9695D-B5C1-4239-ABAB-D1D19DE97834}">
      <dsp:nvSpPr>
        <dsp:cNvPr id="0" name=""/>
        <dsp:cNvSpPr/>
      </dsp:nvSpPr>
      <dsp:spPr>
        <a:xfrm>
          <a:off x="4230844" y="3416683"/>
          <a:ext cx="2210299" cy="341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Use Bean action</a:t>
          </a:r>
          <a:endParaRPr lang="en-IN" sz="1800" kern="1200"/>
        </a:p>
      </dsp:txBody>
      <dsp:txXfrm>
        <a:off x="4230844" y="3416683"/>
        <a:ext cx="2210299" cy="341028"/>
      </dsp:txXfrm>
    </dsp:sp>
    <dsp:sp modelId="{8AFC49EE-054E-4DD8-BCBF-B6ACB180A2CC}">
      <dsp:nvSpPr>
        <dsp:cNvPr id="0" name=""/>
        <dsp:cNvSpPr/>
      </dsp:nvSpPr>
      <dsp:spPr>
        <a:xfrm>
          <a:off x="1756995" y="375771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D34689-47E6-47F4-87C9-73FAFDF07A4B}">
      <dsp:nvSpPr>
        <dsp:cNvPr id="0" name=""/>
        <dsp:cNvSpPr/>
      </dsp:nvSpPr>
      <dsp:spPr>
        <a:xfrm>
          <a:off x="1888769" y="3884610"/>
          <a:ext cx="2210299" cy="7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Directive Tag</a:t>
          </a:r>
          <a:endParaRPr lang="en-IN" sz="2400" kern="1200"/>
        </a:p>
      </dsp:txBody>
      <dsp:txXfrm>
        <a:off x="1888769" y="3884610"/>
        <a:ext cx="2210299" cy="755963"/>
      </dsp:txXfrm>
    </dsp:sp>
    <dsp:sp modelId="{3E57D97D-5DB7-44FF-BD77-8F1BADD4C3CD}">
      <dsp:nvSpPr>
        <dsp:cNvPr id="0" name=""/>
        <dsp:cNvSpPr/>
      </dsp:nvSpPr>
      <dsp:spPr>
        <a:xfrm>
          <a:off x="4230844" y="3739112"/>
          <a:ext cx="2210299" cy="29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Include Directive</a:t>
          </a:r>
          <a:endParaRPr lang="en-IN" sz="1800" kern="1200"/>
        </a:p>
      </dsp:txBody>
      <dsp:txXfrm>
        <a:off x="4230844" y="3739112"/>
        <a:ext cx="2210299" cy="298057"/>
      </dsp:txXfrm>
    </dsp:sp>
    <dsp:sp modelId="{0C7EB07C-DE77-441F-B335-1D549606A4F7}">
      <dsp:nvSpPr>
        <dsp:cNvPr id="0" name=""/>
        <dsp:cNvSpPr/>
      </dsp:nvSpPr>
      <dsp:spPr>
        <a:xfrm>
          <a:off x="4099069" y="4176463"/>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65159F-92D8-43A9-81D5-73F701EDF557}">
      <dsp:nvSpPr>
        <dsp:cNvPr id="0" name=""/>
        <dsp:cNvSpPr/>
      </dsp:nvSpPr>
      <dsp:spPr>
        <a:xfrm>
          <a:off x="4230844" y="4182668"/>
          <a:ext cx="2210299" cy="40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Tag Lib  Directive</a:t>
          </a:r>
          <a:endParaRPr lang="en-IN" sz="1800" kern="1200"/>
        </a:p>
      </dsp:txBody>
      <dsp:txXfrm>
        <a:off x="4230844" y="4182668"/>
        <a:ext cx="2210299" cy="404196"/>
      </dsp:txXfrm>
    </dsp:sp>
    <dsp:sp modelId="{BA61FDB8-D2AB-48A6-8B97-2B491F9BFF3C}">
      <dsp:nvSpPr>
        <dsp:cNvPr id="0" name=""/>
        <dsp:cNvSpPr/>
      </dsp:nvSpPr>
      <dsp:spPr>
        <a:xfrm>
          <a:off x="4099069" y="4586864"/>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BFEE1F-91F2-4C25-A44B-5F54E616125A}">
      <dsp:nvSpPr>
        <dsp:cNvPr id="0" name=""/>
        <dsp:cNvSpPr/>
      </dsp:nvSpPr>
      <dsp:spPr>
        <a:xfrm>
          <a:off x="4230844" y="4586864"/>
          <a:ext cx="2210299" cy="27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Page Directive</a:t>
          </a:r>
          <a:endParaRPr lang="en-IN" sz="1800" kern="1200"/>
        </a:p>
      </dsp:txBody>
      <dsp:txXfrm>
        <a:off x="4230844" y="4586864"/>
        <a:ext cx="2210299" cy="276653"/>
      </dsp:txXfrm>
    </dsp:sp>
    <dsp:sp modelId="{416CD987-6923-4EAD-B86E-635212A1129F}">
      <dsp:nvSpPr>
        <dsp:cNvPr id="0" name=""/>
        <dsp:cNvSpPr/>
      </dsp:nvSpPr>
      <dsp:spPr>
        <a:xfrm>
          <a:off x="6572919" y="4586864"/>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language</a:t>
          </a:r>
          <a:endParaRPr lang="en-IN" sz="900" kern="1200"/>
        </a:p>
      </dsp:txBody>
      <dsp:txXfrm>
        <a:off x="6572919" y="4586864"/>
        <a:ext cx="2210299" cy="203737"/>
      </dsp:txXfrm>
    </dsp:sp>
    <dsp:sp modelId="{E1893AA1-687E-4083-A66F-387FA7ECC23E}">
      <dsp:nvSpPr>
        <dsp:cNvPr id="0" name=""/>
        <dsp:cNvSpPr/>
      </dsp:nvSpPr>
      <dsp:spPr>
        <a:xfrm>
          <a:off x="6572919" y="4790602"/>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smtClean="0"/>
            <a:t>info</a:t>
          </a:r>
          <a:endParaRPr lang="en-IN" sz="900" kern="1200"/>
        </a:p>
      </dsp:txBody>
      <dsp:txXfrm>
        <a:off x="6572919" y="4790602"/>
        <a:ext cx="2210299" cy="203737"/>
      </dsp:txXfrm>
    </dsp:sp>
    <dsp:sp modelId="{E1A44A8A-9C2E-4F3D-9B24-CA9A347C2373}">
      <dsp:nvSpPr>
        <dsp:cNvPr id="0" name=""/>
        <dsp:cNvSpPr/>
      </dsp:nvSpPr>
      <dsp:spPr>
        <a:xfrm>
          <a:off x="6572919" y="4994340"/>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contentType</a:t>
          </a:r>
          <a:endParaRPr lang="en-IN" sz="900" kern="1200"/>
        </a:p>
      </dsp:txBody>
      <dsp:txXfrm>
        <a:off x="6572919" y="4994340"/>
        <a:ext cx="2210299" cy="203737"/>
      </dsp:txXfrm>
    </dsp:sp>
    <dsp:sp modelId="{B05CE4E5-CFE1-4B66-A141-3243BAED9E53}">
      <dsp:nvSpPr>
        <dsp:cNvPr id="0" name=""/>
        <dsp:cNvSpPr/>
      </dsp:nvSpPr>
      <dsp:spPr>
        <a:xfrm>
          <a:off x="6572919" y="5198078"/>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import</a:t>
          </a:r>
          <a:endParaRPr lang="en-IN" sz="900" kern="1200"/>
        </a:p>
      </dsp:txBody>
      <dsp:txXfrm>
        <a:off x="6572919" y="5198078"/>
        <a:ext cx="2210299" cy="203737"/>
      </dsp:txXfrm>
    </dsp:sp>
    <dsp:sp modelId="{58386BAA-78BD-4B1F-9A60-D1A0DA65D642}">
      <dsp:nvSpPr>
        <dsp:cNvPr id="0" name=""/>
        <dsp:cNvSpPr/>
      </dsp:nvSpPr>
      <dsp:spPr>
        <a:xfrm>
          <a:off x="6572919" y="5401815"/>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extends</a:t>
          </a:r>
          <a:endParaRPr lang="en-IN" sz="900" kern="1200"/>
        </a:p>
      </dsp:txBody>
      <dsp:txXfrm>
        <a:off x="6572919" y="5401815"/>
        <a:ext cx="2210299" cy="203737"/>
      </dsp:txXfrm>
    </dsp:sp>
    <dsp:sp modelId="{5E1ECCFA-29FB-4E21-A29E-65B0E8E20154}">
      <dsp:nvSpPr>
        <dsp:cNvPr id="0" name=""/>
        <dsp:cNvSpPr/>
      </dsp:nvSpPr>
      <dsp:spPr>
        <a:xfrm>
          <a:off x="6572919" y="5605553"/>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buffer</a:t>
          </a:r>
          <a:endParaRPr lang="en-IN" sz="900" kern="1200"/>
        </a:p>
      </dsp:txBody>
      <dsp:txXfrm>
        <a:off x="6572919" y="5605553"/>
        <a:ext cx="2210299" cy="203737"/>
      </dsp:txXfrm>
    </dsp:sp>
    <dsp:sp modelId="{668195F6-8BDA-4E9E-ACF0-7E7CF0C1CC92}">
      <dsp:nvSpPr>
        <dsp:cNvPr id="0" name=""/>
        <dsp:cNvSpPr/>
      </dsp:nvSpPr>
      <dsp:spPr>
        <a:xfrm>
          <a:off x="6572919" y="5809291"/>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autoFlush</a:t>
          </a:r>
          <a:endParaRPr lang="en-IN" sz="900" kern="1200"/>
        </a:p>
      </dsp:txBody>
      <dsp:txXfrm>
        <a:off x="6572919" y="5809291"/>
        <a:ext cx="2210299" cy="203737"/>
      </dsp:txXfrm>
    </dsp:sp>
    <dsp:sp modelId="{373302D5-1E5B-4FA1-B4E0-337BD755D1DA}">
      <dsp:nvSpPr>
        <dsp:cNvPr id="0" name=""/>
        <dsp:cNvSpPr/>
      </dsp:nvSpPr>
      <dsp:spPr>
        <a:xfrm>
          <a:off x="6572919" y="6013029"/>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session</a:t>
          </a:r>
          <a:endParaRPr lang="en-IN" sz="900" kern="1200"/>
        </a:p>
      </dsp:txBody>
      <dsp:txXfrm>
        <a:off x="6572919" y="6013029"/>
        <a:ext cx="2210299" cy="203737"/>
      </dsp:txXfrm>
    </dsp:sp>
    <dsp:sp modelId="{ADD3FAE1-ACA0-4F4D-90FD-B3A4CEB35D5C}">
      <dsp:nvSpPr>
        <dsp:cNvPr id="0" name=""/>
        <dsp:cNvSpPr/>
      </dsp:nvSpPr>
      <dsp:spPr>
        <a:xfrm>
          <a:off x="6572919" y="6216767"/>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endParaRPr lang="en-IN" sz="900" kern="1200"/>
        </a:p>
      </dsp:txBody>
      <dsp:txXfrm>
        <a:off x="6572919" y="6216767"/>
        <a:ext cx="2210299" cy="203737"/>
      </dsp:txXfrm>
    </dsp:sp>
    <dsp:sp modelId="{125B6ECC-AEB8-460D-97EE-6868513CB36F}">
      <dsp:nvSpPr>
        <dsp:cNvPr id="0" name=""/>
        <dsp:cNvSpPr/>
      </dsp:nvSpPr>
      <dsp:spPr>
        <a:xfrm>
          <a:off x="1756995" y="642050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10/2/2017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dirty="0"/>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1</a:t>
            </a:fld>
            <a:endParaRPr lang="en-US" dirty="0"/>
          </a:p>
        </p:txBody>
      </p:sp>
    </p:spTree>
    <p:extLst>
      <p:ext uri="{BB962C8B-B14F-4D97-AF65-F5344CB8AC3E}">
        <p14:creationId xmlns:p14="http://schemas.microsoft.com/office/powerpoint/2010/main" val="32878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22</a:t>
            </a:fld>
            <a:endParaRPr lang="en-US"/>
          </a:p>
        </p:txBody>
      </p:sp>
    </p:spTree>
    <p:extLst>
      <p:ext uri="{BB962C8B-B14F-4D97-AF65-F5344CB8AC3E}">
        <p14:creationId xmlns:p14="http://schemas.microsoft.com/office/powerpoint/2010/main" val="32307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23</a:t>
            </a:fld>
            <a:endParaRPr lang="en-US"/>
          </a:p>
        </p:txBody>
      </p:sp>
    </p:spTree>
    <p:extLst>
      <p:ext uri="{BB962C8B-B14F-4D97-AF65-F5344CB8AC3E}">
        <p14:creationId xmlns:p14="http://schemas.microsoft.com/office/powerpoint/2010/main" val="164398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38</a:t>
            </a:fld>
            <a:endParaRPr lang="en-US"/>
          </a:p>
        </p:txBody>
      </p:sp>
    </p:spTree>
    <p:extLst>
      <p:ext uri="{BB962C8B-B14F-4D97-AF65-F5344CB8AC3E}">
        <p14:creationId xmlns:p14="http://schemas.microsoft.com/office/powerpoint/2010/main" val="29655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40</a:t>
            </a:fld>
            <a:endParaRPr lang="en-US"/>
          </a:p>
        </p:txBody>
      </p:sp>
    </p:spTree>
    <p:extLst>
      <p:ext uri="{BB962C8B-B14F-4D97-AF65-F5344CB8AC3E}">
        <p14:creationId xmlns:p14="http://schemas.microsoft.com/office/powerpoint/2010/main" val="3823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41</a:t>
            </a:fld>
            <a:endParaRPr lang="en-US"/>
          </a:p>
        </p:txBody>
      </p:sp>
    </p:spTree>
    <p:extLst>
      <p:ext uri="{BB962C8B-B14F-4D97-AF65-F5344CB8AC3E}">
        <p14:creationId xmlns:p14="http://schemas.microsoft.com/office/powerpoint/2010/main" val="39826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45</a:t>
            </a:fld>
            <a:endParaRPr lang="en-US"/>
          </a:p>
        </p:txBody>
      </p:sp>
    </p:spTree>
    <p:extLst>
      <p:ext uri="{BB962C8B-B14F-4D97-AF65-F5344CB8AC3E}">
        <p14:creationId xmlns:p14="http://schemas.microsoft.com/office/powerpoint/2010/main" val="393913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47</a:t>
            </a:fld>
            <a:endParaRPr lang="en-US"/>
          </a:p>
        </p:txBody>
      </p:sp>
    </p:spTree>
    <p:extLst>
      <p:ext uri="{BB962C8B-B14F-4D97-AF65-F5344CB8AC3E}">
        <p14:creationId xmlns:p14="http://schemas.microsoft.com/office/powerpoint/2010/main" val="327850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48</a:t>
            </a:fld>
            <a:endParaRPr lang="en-US"/>
          </a:p>
        </p:txBody>
      </p:sp>
    </p:spTree>
    <p:extLst>
      <p:ext uri="{BB962C8B-B14F-4D97-AF65-F5344CB8AC3E}">
        <p14:creationId xmlns:p14="http://schemas.microsoft.com/office/powerpoint/2010/main" val="291995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02-10-2017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02-10-2017</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gmai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5895" y="2529103"/>
            <a:ext cx="1272849" cy="646587"/>
          </a:xfrm>
          <a:prstGeom prst="rect">
            <a:avLst/>
          </a:prstGeom>
          <a:noFill/>
        </p:spPr>
        <p:txBody>
          <a:bodyPr wrap="none" rtlCol="0">
            <a:spAutoFit/>
          </a:bodyPr>
          <a:lstStyle/>
          <a:p>
            <a:r>
              <a:rPr lang="en-US" sz="1801" b="1" dirty="0" smtClean="0"/>
              <a:t>Browser</a:t>
            </a:r>
          </a:p>
          <a:p>
            <a:r>
              <a:rPr lang="en-US" sz="1801" b="1" dirty="0" smtClean="0"/>
              <a:t>Application</a:t>
            </a:r>
            <a:endParaRPr lang="en-US" sz="1801" b="1" dirty="0"/>
          </a:p>
        </p:txBody>
      </p:sp>
      <p:sp>
        <p:nvSpPr>
          <p:cNvPr id="10" name="Rounded Rectangle 9"/>
          <p:cNvSpPr/>
          <p:nvPr/>
        </p:nvSpPr>
        <p:spPr>
          <a:xfrm>
            <a:off x="5252052" y="1032590"/>
            <a:ext cx="3136371" cy="52093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a:p>
            <a:pPr algn="ctr"/>
            <a:r>
              <a:rPr lang="en-US" sz="1801" dirty="0" smtClean="0"/>
              <a:t>  </a:t>
            </a:r>
          </a:p>
          <a:p>
            <a:pPr algn="ctr"/>
            <a:endParaRPr lang="en-US" sz="1801" b="1" dirty="0"/>
          </a:p>
          <a:p>
            <a:pPr algn="ctr"/>
            <a:endParaRPr lang="en-US" sz="1801" b="1" dirty="0" smtClean="0"/>
          </a:p>
          <a:p>
            <a:pPr algn="ctr"/>
            <a:endParaRPr lang="en-US" sz="1801" b="1" dirty="0"/>
          </a:p>
          <a:p>
            <a:pPr algn="ctr"/>
            <a:r>
              <a:rPr lang="en-US" sz="1801" b="1" dirty="0" smtClean="0"/>
              <a:t>Web </a:t>
            </a:r>
            <a:r>
              <a:rPr lang="en-US" sz="1801" b="1" dirty="0"/>
              <a:t>Application </a:t>
            </a:r>
            <a:endParaRPr lang="en-US" sz="1801" b="1" dirty="0" smtClean="0"/>
          </a:p>
          <a:p>
            <a:pPr algn="ctr"/>
            <a:r>
              <a:rPr lang="en-US" sz="1801" dirty="0" smtClean="0"/>
              <a:t>Developed using </a:t>
            </a:r>
          </a:p>
          <a:p>
            <a:pPr algn="ctr"/>
            <a:r>
              <a:rPr lang="en-US" sz="1801" dirty="0" smtClean="0"/>
              <a:t>J2EE </a:t>
            </a:r>
            <a:r>
              <a:rPr lang="en-US" sz="1801" dirty="0"/>
              <a:t>API’s such as</a:t>
            </a:r>
          </a:p>
          <a:p>
            <a:pPr marL="800110" lvl="1" indent="-342904">
              <a:buAutoNum type="arabicPeriod"/>
            </a:pPr>
            <a:r>
              <a:rPr lang="en-US" sz="1801" dirty="0"/>
              <a:t>JDBC</a:t>
            </a:r>
          </a:p>
          <a:p>
            <a:pPr marL="800110" lvl="1" indent="-342904">
              <a:buAutoNum type="arabicPeriod"/>
            </a:pPr>
            <a:r>
              <a:rPr lang="en-US" sz="1801" dirty="0"/>
              <a:t>Servlets</a:t>
            </a:r>
          </a:p>
          <a:p>
            <a:pPr marL="800110" lvl="1" indent="-342904">
              <a:buAutoNum type="arabicPeriod"/>
            </a:pPr>
            <a:r>
              <a:rPr lang="en-US" sz="1801" dirty="0"/>
              <a:t>JSP</a:t>
            </a:r>
          </a:p>
          <a:p>
            <a:pPr marL="800110" lvl="1" indent="-342904">
              <a:buAutoNum type="arabicPeriod"/>
            </a:pPr>
            <a:r>
              <a:rPr lang="en-US" sz="1801" dirty="0"/>
              <a:t>Java Mail</a:t>
            </a:r>
          </a:p>
          <a:p>
            <a:pPr marL="800110" lvl="1" indent="-342904">
              <a:buAutoNum type="arabicPeriod"/>
            </a:pPr>
            <a:r>
              <a:rPr lang="en-US" sz="1801" dirty="0"/>
              <a:t>etc.,</a:t>
            </a:r>
          </a:p>
        </p:txBody>
      </p:sp>
      <p:sp>
        <p:nvSpPr>
          <p:cNvPr id="25" name="TextBox 24"/>
          <p:cNvSpPr txBox="1"/>
          <p:nvPr/>
        </p:nvSpPr>
        <p:spPr>
          <a:xfrm>
            <a:off x="5252051" y="1037421"/>
            <a:ext cx="3136372"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Operating System</a:t>
            </a:r>
            <a:endParaRPr lang="en-US" sz="1801" b="1" dirty="0">
              <a:solidFill>
                <a:schemeClr val="accent3">
                  <a:lumMod val="50000"/>
                </a:schemeClr>
              </a:solidFill>
            </a:endParaRPr>
          </a:p>
        </p:txBody>
      </p:sp>
      <p:sp>
        <p:nvSpPr>
          <p:cNvPr id="2" name="Isosceles Triangle 1"/>
          <p:cNvSpPr/>
          <p:nvPr/>
        </p:nvSpPr>
        <p:spPr>
          <a:xfrm>
            <a:off x="217395" y="3449779"/>
            <a:ext cx="1630392" cy="28835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 name="Rectangle 2"/>
          <p:cNvSpPr/>
          <p:nvPr/>
        </p:nvSpPr>
        <p:spPr>
          <a:xfrm>
            <a:off x="241684" y="2286143"/>
            <a:ext cx="1606103" cy="115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TextBox 22"/>
          <p:cNvSpPr txBox="1"/>
          <p:nvPr/>
        </p:nvSpPr>
        <p:spPr>
          <a:xfrm>
            <a:off x="412815" y="3870060"/>
            <a:ext cx="1193339" cy="646587"/>
          </a:xfrm>
          <a:prstGeom prst="rect">
            <a:avLst/>
          </a:prstGeom>
          <a:noFill/>
        </p:spPr>
        <p:txBody>
          <a:bodyPr wrap="none" rtlCol="0">
            <a:spAutoFit/>
          </a:bodyPr>
          <a:lstStyle/>
          <a:p>
            <a:pPr algn="ctr"/>
            <a:r>
              <a:rPr lang="en-US" sz="1801" b="1" dirty="0" smtClean="0">
                <a:solidFill>
                  <a:schemeClr val="accent3">
                    <a:lumMod val="50000"/>
                  </a:schemeClr>
                </a:solidFill>
              </a:rPr>
              <a:t>Our Own </a:t>
            </a:r>
          </a:p>
          <a:p>
            <a:pPr algn="ctr"/>
            <a:r>
              <a:rPr lang="en-US" sz="1801" b="1" dirty="0" smtClean="0">
                <a:solidFill>
                  <a:schemeClr val="accent3">
                    <a:lumMod val="50000"/>
                  </a:schemeClr>
                </a:solidFill>
              </a:rPr>
              <a:t>Computer </a:t>
            </a:r>
            <a:endParaRPr lang="en-US" sz="1801" b="1" dirty="0">
              <a:solidFill>
                <a:schemeClr val="accent3">
                  <a:lumMod val="50000"/>
                </a:schemeClr>
              </a:solidFill>
            </a:endParaRPr>
          </a:p>
        </p:txBody>
      </p:sp>
      <p:sp>
        <p:nvSpPr>
          <p:cNvPr id="8" name="Freeform 7"/>
          <p:cNvSpPr/>
          <p:nvPr/>
        </p:nvSpPr>
        <p:spPr>
          <a:xfrm>
            <a:off x="5504144" y="3337572"/>
            <a:ext cx="1428355" cy="2755723"/>
          </a:xfrm>
          <a:custGeom>
            <a:avLst/>
            <a:gdLst>
              <a:gd name="connsiteX0" fmla="*/ 959865 w 1384288"/>
              <a:gd name="connsiteY0" fmla="*/ 28854 h 2825135"/>
              <a:gd name="connsiteX1" fmla="*/ 840596 w 1384288"/>
              <a:gd name="connsiteY1" fmla="*/ 2349 h 2825135"/>
              <a:gd name="connsiteX2" fmla="*/ 655065 w 1384288"/>
              <a:gd name="connsiteY2" fmla="*/ 81862 h 2825135"/>
              <a:gd name="connsiteX3" fmla="*/ 549048 w 1384288"/>
              <a:gd name="connsiteY3" fmla="*/ 28854 h 2825135"/>
              <a:gd name="connsiteX4" fmla="*/ 456283 w 1384288"/>
              <a:gd name="connsiteY4" fmla="*/ 121619 h 2825135"/>
              <a:gd name="connsiteX5" fmla="*/ 337013 w 1384288"/>
              <a:gd name="connsiteY5" fmla="*/ 161375 h 2825135"/>
              <a:gd name="connsiteX6" fmla="*/ 310509 w 1384288"/>
              <a:gd name="connsiteY6" fmla="*/ 360158 h 2825135"/>
              <a:gd name="connsiteX7" fmla="*/ 124978 w 1384288"/>
              <a:gd name="connsiteY7" fmla="*/ 479427 h 2825135"/>
              <a:gd name="connsiteX8" fmla="*/ 111726 w 1384288"/>
              <a:gd name="connsiteY8" fmla="*/ 611949 h 2825135"/>
              <a:gd name="connsiteX9" fmla="*/ 5709 w 1384288"/>
              <a:gd name="connsiteY9" fmla="*/ 770975 h 2825135"/>
              <a:gd name="connsiteX10" fmla="*/ 18961 w 1384288"/>
              <a:gd name="connsiteY10" fmla="*/ 916749 h 2825135"/>
              <a:gd name="connsiteX11" fmla="*/ 58717 w 1384288"/>
              <a:gd name="connsiteY11" fmla="*/ 1115532 h 2825135"/>
              <a:gd name="connsiteX12" fmla="*/ 98474 w 1384288"/>
              <a:gd name="connsiteY12" fmla="*/ 1261306 h 2825135"/>
              <a:gd name="connsiteX13" fmla="*/ 58717 w 1384288"/>
              <a:gd name="connsiteY13" fmla="*/ 1592610 h 2825135"/>
              <a:gd name="connsiteX14" fmla="*/ 138230 w 1384288"/>
              <a:gd name="connsiteY14" fmla="*/ 1711880 h 2825135"/>
              <a:gd name="connsiteX15" fmla="*/ 138230 w 1384288"/>
              <a:gd name="connsiteY15" fmla="*/ 1844401 h 2825135"/>
              <a:gd name="connsiteX16" fmla="*/ 177987 w 1384288"/>
              <a:gd name="connsiteY16" fmla="*/ 1963671 h 2825135"/>
              <a:gd name="connsiteX17" fmla="*/ 297257 w 1384288"/>
              <a:gd name="connsiteY17" fmla="*/ 2122697 h 2825135"/>
              <a:gd name="connsiteX18" fmla="*/ 191239 w 1384288"/>
              <a:gd name="connsiteY18" fmla="*/ 2135949 h 2825135"/>
              <a:gd name="connsiteX19" fmla="*/ 244248 w 1384288"/>
              <a:gd name="connsiteY19" fmla="*/ 2347984 h 2825135"/>
              <a:gd name="connsiteX20" fmla="*/ 310509 w 1384288"/>
              <a:gd name="connsiteY20" fmla="*/ 2493758 h 2825135"/>
              <a:gd name="connsiteX21" fmla="*/ 416526 w 1384288"/>
              <a:gd name="connsiteY21" fmla="*/ 2560019 h 2825135"/>
              <a:gd name="connsiteX22" fmla="*/ 456283 w 1384288"/>
              <a:gd name="connsiteY22" fmla="*/ 2758801 h 2825135"/>
              <a:gd name="connsiteX23" fmla="*/ 562300 w 1384288"/>
              <a:gd name="connsiteY23" fmla="*/ 2785306 h 2825135"/>
              <a:gd name="connsiteX24" fmla="*/ 721326 w 1384288"/>
              <a:gd name="connsiteY24" fmla="*/ 2772054 h 2825135"/>
              <a:gd name="connsiteX25" fmla="*/ 946613 w 1384288"/>
              <a:gd name="connsiteY25" fmla="*/ 2825062 h 2825135"/>
              <a:gd name="connsiteX26" fmla="*/ 1132143 w 1384288"/>
              <a:gd name="connsiteY26" fmla="*/ 2758801 h 2825135"/>
              <a:gd name="connsiteX27" fmla="*/ 1344178 w 1384288"/>
              <a:gd name="connsiteY27" fmla="*/ 2758801 h 2825135"/>
              <a:gd name="connsiteX28" fmla="*/ 1383935 w 1384288"/>
              <a:gd name="connsiteY28" fmla="*/ 2679288 h 282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84288" h="2825135">
                <a:moveTo>
                  <a:pt x="959865" y="28854"/>
                </a:moveTo>
                <a:cubicBezTo>
                  <a:pt x="925630" y="11184"/>
                  <a:pt x="891396" y="-6486"/>
                  <a:pt x="840596" y="2349"/>
                </a:cubicBezTo>
                <a:cubicBezTo>
                  <a:pt x="789796" y="11184"/>
                  <a:pt x="703656" y="77444"/>
                  <a:pt x="655065" y="81862"/>
                </a:cubicBezTo>
                <a:cubicBezTo>
                  <a:pt x="606474" y="86280"/>
                  <a:pt x="582178" y="22228"/>
                  <a:pt x="549048" y="28854"/>
                </a:cubicBezTo>
                <a:cubicBezTo>
                  <a:pt x="515918" y="35480"/>
                  <a:pt x="491622" y="99532"/>
                  <a:pt x="456283" y="121619"/>
                </a:cubicBezTo>
                <a:cubicBezTo>
                  <a:pt x="420944" y="143706"/>
                  <a:pt x="361309" y="121619"/>
                  <a:pt x="337013" y="161375"/>
                </a:cubicBezTo>
                <a:cubicBezTo>
                  <a:pt x="312717" y="201131"/>
                  <a:pt x="345848" y="307149"/>
                  <a:pt x="310509" y="360158"/>
                </a:cubicBezTo>
                <a:cubicBezTo>
                  <a:pt x="275170" y="413167"/>
                  <a:pt x="158108" y="437462"/>
                  <a:pt x="124978" y="479427"/>
                </a:cubicBezTo>
                <a:cubicBezTo>
                  <a:pt x="91848" y="521392"/>
                  <a:pt x="131604" y="563358"/>
                  <a:pt x="111726" y="611949"/>
                </a:cubicBezTo>
                <a:cubicBezTo>
                  <a:pt x="91848" y="660540"/>
                  <a:pt x="21170" y="720175"/>
                  <a:pt x="5709" y="770975"/>
                </a:cubicBezTo>
                <a:cubicBezTo>
                  <a:pt x="-9752" y="821775"/>
                  <a:pt x="10126" y="859323"/>
                  <a:pt x="18961" y="916749"/>
                </a:cubicBezTo>
                <a:cubicBezTo>
                  <a:pt x="27796" y="974175"/>
                  <a:pt x="45465" y="1058106"/>
                  <a:pt x="58717" y="1115532"/>
                </a:cubicBezTo>
                <a:cubicBezTo>
                  <a:pt x="71969" y="1172958"/>
                  <a:pt x="98474" y="1181793"/>
                  <a:pt x="98474" y="1261306"/>
                </a:cubicBezTo>
                <a:cubicBezTo>
                  <a:pt x="98474" y="1340819"/>
                  <a:pt x="52091" y="1517514"/>
                  <a:pt x="58717" y="1592610"/>
                </a:cubicBezTo>
                <a:cubicBezTo>
                  <a:pt x="65343" y="1667706"/>
                  <a:pt x="124978" y="1669915"/>
                  <a:pt x="138230" y="1711880"/>
                </a:cubicBezTo>
                <a:cubicBezTo>
                  <a:pt x="151482" y="1753845"/>
                  <a:pt x="131604" y="1802436"/>
                  <a:pt x="138230" y="1844401"/>
                </a:cubicBezTo>
                <a:cubicBezTo>
                  <a:pt x="144856" y="1886366"/>
                  <a:pt x="151483" y="1917288"/>
                  <a:pt x="177987" y="1963671"/>
                </a:cubicBezTo>
                <a:cubicBezTo>
                  <a:pt x="204491" y="2010054"/>
                  <a:pt x="295048" y="2093984"/>
                  <a:pt x="297257" y="2122697"/>
                </a:cubicBezTo>
                <a:cubicBezTo>
                  <a:pt x="299466" y="2151410"/>
                  <a:pt x="200074" y="2098401"/>
                  <a:pt x="191239" y="2135949"/>
                </a:cubicBezTo>
                <a:cubicBezTo>
                  <a:pt x="182404" y="2173497"/>
                  <a:pt x="224370" y="2288349"/>
                  <a:pt x="244248" y="2347984"/>
                </a:cubicBezTo>
                <a:cubicBezTo>
                  <a:pt x="264126" y="2407619"/>
                  <a:pt x="281796" y="2458419"/>
                  <a:pt x="310509" y="2493758"/>
                </a:cubicBezTo>
                <a:cubicBezTo>
                  <a:pt x="339222" y="2529097"/>
                  <a:pt x="392230" y="2515845"/>
                  <a:pt x="416526" y="2560019"/>
                </a:cubicBezTo>
                <a:cubicBezTo>
                  <a:pt x="440822" y="2604193"/>
                  <a:pt x="431987" y="2721253"/>
                  <a:pt x="456283" y="2758801"/>
                </a:cubicBezTo>
                <a:cubicBezTo>
                  <a:pt x="480579" y="2796349"/>
                  <a:pt x="518126" y="2783097"/>
                  <a:pt x="562300" y="2785306"/>
                </a:cubicBezTo>
                <a:cubicBezTo>
                  <a:pt x="606474" y="2787515"/>
                  <a:pt x="657274" y="2765428"/>
                  <a:pt x="721326" y="2772054"/>
                </a:cubicBezTo>
                <a:cubicBezTo>
                  <a:pt x="785378" y="2778680"/>
                  <a:pt x="878143" y="2827271"/>
                  <a:pt x="946613" y="2825062"/>
                </a:cubicBezTo>
                <a:cubicBezTo>
                  <a:pt x="1015083" y="2822853"/>
                  <a:pt x="1065882" y="2769845"/>
                  <a:pt x="1132143" y="2758801"/>
                </a:cubicBezTo>
                <a:cubicBezTo>
                  <a:pt x="1198404" y="2747757"/>
                  <a:pt x="1302213" y="2772053"/>
                  <a:pt x="1344178" y="2758801"/>
                </a:cubicBezTo>
                <a:cubicBezTo>
                  <a:pt x="1386143" y="2745549"/>
                  <a:pt x="1385039" y="2712418"/>
                  <a:pt x="1383935" y="2679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6773119" y="3355046"/>
            <a:ext cx="1110303" cy="2536423"/>
          </a:xfrm>
          <a:custGeom>
            <a:avLst/>
            <a:gdLst>
              <a:gd name="connsiteX0" fmla="*/ 145774 w 834956"/>
              <a:gd name="connsiteY0" fmla="*/ 2637183 h 2637183"/>
              <a:gd name="connsiteX1" fmla="*/ 265043 w 834956"/>
              <a:gd name="connsiteY1" fmla="*/ 2610678 h 2637183"/>
              <a:gd name="connsiteX2" fmla="*/ 318052 w 834956"/>
              <a:gd name="connsiteY2" fmla="*/ 2504661 h 2637183"/>
              <a:gd name="connsiteX3" fmla="*/ 569843 w 834956"/>
              <a:gd name="connsiteY3" fmla="*/ 2358887 h 2637183"/>
              <a:gd name="connsiteX4" fmla="*/ 742121 w 834956"/>
              <a:gd name="connsiteY4" fmla="*/ 2226365 h 2637183"/>
              <a:gd name="connsiteX5" fmla="*/ 675861 w 834956"/>
              <a:gd name="connsiteY5" fmla="*/ 2107096 h 2637183"/>
              <a:gd name="connsiteX6" fmla="*/ 649356 w 834956"/>
              <a:gd name="connsiteY6" fmla="*/ 1802296 h 2637183"/>
              <a:gd name="connsiteX7" fmla="*/ 768626 w 834956"/>
              <a:gd name="connsiteY7" fmla="*/ 1696278 h 2637183"/>
              <a:gd name="connsiteX8" fmla="*/ 728869 w 834956"/>
              <a:gd name="connsiteY8" fmla="*/ 1497496 h 2637183"/>
              <a:gd name="connsiteX9" fmla="*/ 728869 w 834956"/>
              <a:gd name="connsiteY9" fmla="*/ 1391478 h 2637183"/>
              <a:gd name="connsiteX10" fmla="*/ 755374 w 834956"/>
              <a:gd name="connsiteY10" fmla="*/ 1126435 h 2637183"/>
              <a:gd name="connsiteX11" fmla="*/ 742121 w 834956"/>
              <a:gd name="connsiteY11" fmla="*/ 980661 h 2637183"/>
              <a:gd name="connsiteX12" fmla="*/ 742121 w 834956"/>
              <a:gd name="connsiteY12" fmla="*/ 808383 h 2637183"/>
              <a:gd name="connsiteX13" fmla="*/ 834887 w 834956"/>
              <a:gd name="connsiteY13" fmla="*/ 675861 h 2637183"/>
              <a:gd name="connsiteX14" fmla="*/ 755374 w 834956"/>
              <a:gd name="connsiteY14" fmla="*/ 556591 h 2637183"/>
              <a:gd name="connsiteX15" fmla="*/ 649356 w 834956"/>
              <a:gd name="connsiteY15" fmla="*/ 318052 h 2637183"/>
              <a:gd name="connsiteX16" fmla="*/ 490330 w 834956"/>
              <a:gd name="connsiteY16" fmla="*/ 185530 h 2637183"/>
              <a:gd name="connsiteX17" fmla="*/ 410817 w 834956"/>
              <a:gd name="connsiteY17" fmla="*/ 106017 h 2637183"/>
              <a:gd name="connsiteX18" fmla="*/ 371061 w 834956"/>
              <a:gd name="connsiteY18" fmla="*/ 39756 h 2637183"/>
              <a:gd name="connsiteX19" fmla="*/ 265043 w 834956"/>
              <a:gd name="connsiteY19" fmla="*/ 26504 h 2637183"/>
              <a:gd name="connsiteX20" fmla="*/ 212034 w 834956"/>
              <a:gd name="connsiteY20" fmla="*/ 53009 h 2637183"/>
              <a:gd name="connsiteX21" fmla="*/ 159026 w 834956"/>
              <a:gd name="connsiteY21" fmla="*/ 79513 h 2637183"/>
              <a:gd name="connsiteX22" fmla="*/ 79513 w 834956"/>
              <a:gd name="connsiteY22" fmla="*/ 53009 h 2637183"/>
              <a:gd name="connsiteX23" fmla="*/ 0 w 834956"/>
              <a:gd name="connsiteY23" fmla="*/ 0 h 2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4956" h="2637183">
                <a:moveTo>
                  <a:pt x="145774" y="2637183"/>
                </a:moveTo>
                <a:cubicBezTo>
                  <a:pt x="191052" y="2634974"/>
                  <a:pt x="236330" y="2632765"/>
                  <a:pt x="265043" y="2610678"/>
                </a:cubicBezTo>
                <a:cubicBezTo>
                  <a:pt x="293756" y="2588591"/>
                  <a:pt x="267252" y="2546626"/>
                  <a:pt x="318052" y="2504661"/>
                </a:cubicBezTo>
                <a:cubicBezTo>
                  <a:pt x="368852" y="2462696"/>
                  <a:pt x="499165" y="2405270"/>
                  <a:pt x="569843" y="2358887"/>
                </a:cubicBezTo>
                <a:cubicBezTo>
                  <a:pt x="640521" y="2312504"/>
                  <a:pt x="724451" y="2268330"/>
                  <a:pt x="742121" y="2226365"/>
                </a:cubicBezTo>
                <a:cubicBezTo>
                  <a:pt x="759791" y="2184400"/>
                  <a:pt x="691322" y="2177774"/>
                  <a:pt x="675861" y="2107096"/>
                </a:cubicBezTo>
                <a:cubicBezTo>
                  <a:pt x="660400" y="2036418"/>
                  <a:pt x="633895" y="1870766"/>
                  <a:pt x="649356" y="1802296"/>
                </a:cubicBezTo>
                <a:cubicBezTo>
                  <a:pt x="664817" y="1733826"/>
                  <a:pt x="755374" y="1747078"/>
                  <a:pt x="768626" y="1696278"/>
                </a:cubicBezTo>
                <a:cubicBezTo>
                  <a:pt x="781878" y="1645478"/>
                  <a:pt x="735495" y="1548296"/>
                  <a:pt x="728869" y="1497496"/>
                </a:cubicBezTo>
                <a:cubicBezTo>
                  <a:pt x="722243" y="1446696"/>
                  <a:pt x="724452" y="1453321"/>
                  <a:pt x="728869" y="1391478"/>
                </a:cubicBezTo>
                <a:cubicBezTo>
                  <a:pt x="733287" y="1329634"/>
                  <a:pt x="753165" y="1194904"/>
                  <a:pt x="755374" y="1126435"/>
                </a:cubicBezTo>
                <a:cubicBezTo>
                  <a:pt x="757583" y="1057966"/>
                  <a:pt x="744330" y="1033670"/>
                  <a:pt x="742121" y="980661"/>
                </a:cubicBezTo>
                <a:cubicBezTo>
                  <a:pt x="739912" y="927652"/>
                  <a:pt x="726660" y="859183"/>
                  <a:pt x="742121" y="808383"/>
                </a:cubicBezTo>
                <a:cubicBezTo>
                  <a:pt x="757582" y="757583"/>
                  <a:pt x="832678" y="717826"/>
                  <a:pt x="834887" y="675861"/>
                </a:cubicBezTo>
                <a:cubicBezTo>
                  <a:pt x="837096" y="633896"/>
                  <a:pt x="786296" y="616226"/>
                  <a:pt x="755374" y="556591"/>
                </a:cubicBezTo>
                <a:cubicBezTo>
                  <a:pt x="724452" y="496956"/>
                  <a:pt x="693530" y="379895"/>
                  <a:pt x="649356" y="318052"/>
                </a:cubicBezTo>
                <a:cubicBezTo>
                  <a:pt x="605182" y="256209"/>
                  <a:pt x="530086" y="220869"/>
                  <a:pt x="490330" y="185530"/>
                </a:cubicBezTo>
                <a:cubicBezTo>
                  <a:pt x="450574" y="150191"/>
                  <a:pt x="430695" y="130313"/>
                  <a:pt x="410817" y="106017"/>
                </a:cubicBezTo>
                <a:cubicBezTo>
                  <a:pt x="390939" y="81721"/>
                  <a:pt x="395357" y="53008"/>
                  <a:pt x="371061" y="39756"/>
                </a:cubicBezTo>
                <a:cubicBezTo>
                  <a:pt x="346765" y="26504"/>
                  <a:pt x="291548" y="24295"/>
                  <a:pt x="265043" y="26504"/>
                </a:cubicBezTo>
                <a:cubicBezTo>
                  <a:pt x="238539" y="28713"/>
                  <a:pt x="212034" y="53009"/>
                  <a:pt x="212034" y="53009"/>
                </a:cubicBezTo>
                <a:cubicBezTo>
                  <a:pt x="194364" y="61844"/>
                  <a:pt x="181113" y="79513"/>
                  <a:pt x="159026" y="79513"/>
                </a:cubicBezTo>
                <a:cubicBezTo>
                  <a:pt x="136939" y="79513"/>
                  <a:pt x="106017" y="66261"/>
                  <a:pt x="79513" y="53009"/>
                </a:cubicBezTo>
                <a:cubicBezTo>
                  <a:pt x="53009" y="39757"/>
                  <a:pt x="26504" y="19878"/>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p:cNvSpPr/>
          <p:nvPr/>
        </p:nvSpPr>
        <p:spPr>
          <a:xfrm>
            <a:off x="6444208" y="3316040"/>
            <a:ext cx="303956" cy="112960"/>
          </a:xfrm>
          <a:custGeom>
            <a:avLst/>
            <a:gdLst>
              <a:gd name="connsiteX0" fmla="*/ 0 w 303956"/>
              <a:gd name="connsiteY0" fmla="*/ 42409 h 112960"/>
              <a:gd name="connsiteX1" fmla="*/ 278295 w 303956"/>
              <a:gd name="connsiteY1" fmla="*/ 2653 h 112960"/>
              <a:gd name="connsiteX2" fmla="*/ 291547 w 303956"/>
              <a:gd name="connsiteY2" fmla="*/ 108670 h 112960"/>
              <a:gd name="connsiteX3" fmla="*/ 278295 w 303956"/>
              <a:gd name="connsiteY3" fmla="*/ 82166 h 112960"/>
            </a:gdLst>
            <a:ahLst/>
            <a:cxnLst>
              <a:cxn ang="0">
                <a:pos x="connsiteX0" y="connsiteY0"/>
              </a:cxn>
              <a:cxn ang="0">
                <a:pos x="connsiteX1" y="connsiteY1"/>
              </a:cxn>
              <a:cxn ang="0">
                <a:pos x="connsiteX2" y="connsiteY2"/>
              </a:cxn>
              <a:cxn ang="0">
                <a:pos x="connsiteX3" y="connsiteY3"/>
              </a:cxn>
            </a:cxnLst>
            <a:rect l="l" t="t" r="r" b="b"/>
            <a:pathLst>
              <a:path w="303956" h="112960">
                <a:moveTo>
                  <a:pt x="0" y="42409"/>
                </a:moveTo>
                <a:cubicBezTo>
                  <a:pt x="114852" y="17009"/>
                  <a:pt x="229704" y="-8390"/>
                  <a:pt x="278295" y="2653"/>
                </a:cubicBezTo>
                <a:cubicBezTo>
                  <a:pt x="326886" y="13696"/>
                  <a:pt x="291547" y="95418"/>
                  <a:pt x="291547" y="108670"/>
                </a:cubicBezTo>
                <a:cubicBezTo>
                  <a:pt x="291547" y="121922"/>
                  <a:pt x="284921" y="102044"/>
                  <a:pt x="278295" y="8216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34"/>
          <p:cNvSpPr/>
          <p:nvPr/>
        </p:nvSpPr>
        <p:spPr>
          <a:xfrm>
            <a:off x="319627" y="2428415"/>
            <a:ext cx="1449052" cy="909158"/>
          </a:xfrm>
          <a:custGeom>
            <a:avLst/>
            <a:gdLst>
              <a:gd name="connsiteX0" fmla="*/ 622852 w 1116139"/>
              <a:gd name="connsiteY0" fmla="*/ 41611 h 483432"/>
              <a:gd name="connsiteX1" fmla="*/ 384313 w 1116139"/>
              <a:gd name="connsiteY1" fmla="*/ 1854 h 483432"/>
              <a:gd name="connsiteX2" fmla="*/ 212035 w 1116139"/>
              <a:gd name="connsiteY2" fmla="*/ 94619 h 483432"/>
              <a:gd name="connsiteX3" fmla="*/ 92765 w 1116139"/>
              <a:gd name="connsiteY3" fmla="*/ 147628 h 483432"/>
              <a:gd name="connsiteX4" fmla="*/ 0 w 1116139"/>
              <a:gd name="connsiteY4" fmla="*/ 306654 h 483432"/>
              <a:gd name="connsiteX5" fmla="*/ 92765 w 1116139"/>
              <a:gd name="connsiteY5" fmla="*/ 346411 h 483432"/>
              <a:gd name="connsiteX6" fmla="*/ 265044 w 1116139"/>
              <a:gd name="connsiteY6" fmla="*/ 478932 h 483432"/>
              <a:gd name="connsiteX7" fmla="*/ 371061 w 1116139"/>
              <a:gd name="connsiteY7" fmla="*/ 452428 h 483432"/>
              <a:gd name="connsiteX8" fmla="*/ 583096 w 1116139"/>
              <a:gd name="connsiteY8" fmla="*/ 452428 h 483432"/>
              <a:gd name="connsiteX9" fmla="*/ 675861 w 1116139"/>
              <a:gd name="connsiteY9" fmla="*/ 425924 h 483432"/>
              <a:gd name="connsiteX10" fmla="*/ 821635 w 1116139"/>
              <a:gd name="connsiteY10" fmla="*/ 452428 h 483432"/>
              <a:gd name="connsiteX11" fmla="*/ 901148 w 1116139"/>
              <a:gd name="connsiteY11" fmla="*/ 386167 h 483432"/>
              <a:gd name="connsiteX12" fmla="*/ 980661 w 1116139"/>
              <a:gd name="connsiteY12" fmla="*/ 425924 h 483432"/>
              <a:gd name="connsiteX13" fmla="*/ 1086678 w 1116139"/>
              <a:gd name="connsiteY13" fmla="*/ 346411 h 483432"/>
              <a:gd name="connsiteX14" fmla="*/ 1086678 w 1116139"/>
              <a:gd name="connsiteY14" fmla="*/ 280150 h 483432"/>
              <a:gd name="connsiteX15" fmla="*/ 1113183 w 1116139"/>
              <a:gd name="connsiteY15" fmla="*/ 187384 h 483432"/>
              <a:gd name="connsiteX16" fmla="*/ 1007165 w 1116139"/>
              <a:gd name="connsiteY16" fmla="*/ 134376 h 483432"/>
              <a:gd name="connsiteX17" fmla="*/ 848139 w 1116139"/>
              <a:gd name="connsiteY17" fmla="*/ 94619 h 483432"/>
              <a:gd name="connsiteX18" fmla="*/ 715618 w 1116139"/>
              <a:gd name="connsiteY18" fmla="*/ 28358 h 483432"/>
              <a:gd name="connsiteX19" fmla="*/ 543339 w 1116139"/>
              <a:gd name="connsiteY19" fmla="*/ 28358 h 483432"/>
              <a:gd name="connsiteX20" fmla="*/ 530087 w 1116139"/>
              <a:gd name="connsiteY20" fmla="*/ 15106 h 4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16139" h="483432">
                <a:moveTo>
                  <a:pt x="622852" y="41611"/>
                </a:moveTo>
                <a:cubicBezTo>
                  <a:pt x="537817" y="17315"/>
                  <a:pt x="452782" y="-6981"/>
                  <a:pt x="384313" y="1854"/>
                </a:cubicBezTo>
                <a:cubicBezTo>
                  <a:pt x="315843" y="10689"/>
                  <a:pt x="260626" y="70323"/>
                  <a:pt x="212035" y="94619"/>
                </a:cubicBezTo>
                <a:cubicBezTo>
                  <a:pt x="163444" y="118915"/>
                  <a:pt x="128104" y="112289"/>
                  <a:pt x="92765" y="147628"/>
                </a:cubicBezTo>
                <a:cubicBezTo>
                  <a:pt x="57426" y="182967"/>
                  <a:pt x="0" y="273524"/>
                  <a:pt x="0" y="306654"/>
                </a:cubicBezTo>
                <a:cubicBezTo>
                  <a:pt x="0" y="339784"/>
                  <a:pt x="48591" y="317698"/>
                  <a:pt x="92765" y="346411"/>
                </a:cubicBezTo>
                <a:cubicBezTo>
                  <a:pt x="136939" y="375124"/>
                  <a:pt x="218661" y="461263"/>
                  <a:pt x="265044" y="478932"/>
                </a:cubicBezTo>
                <a:cubicBezTo>
                  <a:pt x="311427" y="496601"/>
                  <a:pt x="318052" y="456845"/>
                  <a:pt x="371061" y="452428"/>
                </a:cubicBezTo>
                <a:cubicBezTo>
                  <a:pt x="424070" y="448011"/>
                  <a:pt x="532296" y="456845"/>
                  <a:pt x="583096" y="452428"/>
                </a:cubicBezTo>
                <a:cubicBezTo>
                  <a:pt x="633896" y="448011"/>
                  <a:pt x="636105" y="425924"/>
                  <a:pt x="675861" y="425924"/>
                </a:cubicBezTo>
                <a:cubicBezTo>
                  <a:pt x="715617" y="425924"/>
                  <a:pt x="784087" y="459054"/>
                  <a:pt x="821635" y="452428"/>
                </a:cubicBezTo>
                <a:cubicBezTo>
                  <a:pt x="859183" y="445802"/>
                  <a:pt x="874644" y="390584"/>
                  <a:pt x="901148" y="386167"/>
                </a:cubicBezTo>
                <a:cubicBezTo>
                  <a:pt x="927652" y="381750"/>
                  <a:pt x="949739" y="432550"/>
                  <a:pt x="980661" y="425924"/>
                </a:cubicBezTo>
                <a:cubicBezTo>
                  <a:pt x="1011583" y="419298"/>
                  <a:pt x="1069009" y="370707"/>
                  <a:pt x="1086678" y="346411"/>
                </a:cubicBezTo>
                <a:cubicBezTo>
                  <a:pt x="1104347" y="322115"/>
                  <a:pt x="1082261" y="306654"/>
                  <a:pt x="1086678" y="280150"/>
                </a:cubicBezTo>
                <a:cubicBezTo>
                  <a:pt x="1091095" y="253646"/>
                  <a:pt x="1126435" y="211680"/>
                  <a:pt x="1113183" y="187384"/>
                </a:cubicBezTo>
                <a:cubicBezTo>
                  <a:pt x="1099931" y="163088"/>
                  <a:pt x="1051339" y="149837"/>
                  <a:pt x="1007165" y="134376"/>
                </a:cubicBezTo>
                <a:cubicBezTo>
                  <a:pt x="962991" y="118915"/>
                  <a:pt x="896730" y="112289"/>
                  <a:pt x="848139" y="94619"/>
                </a:cubicBezTo>
                <a:cubicBezTo>
                  <a:pt x="799548" y="76949"/>
                  <a:pt x="766418" y="39401"/>
                  <a:pt x="715618" y="28358"/>
                </a:cubicBezTo>
                <a:cubicBezTo>
                  <a:pt x="664818" y="17314"/>
                  <a:pt x="574261" y="30567"/>
                  <a:pt x="543339" y="28358"/>
                </a:cubicBezTo>
                <a:cubicBezTo>
                  <a:pt x="512417" y="26149"/>
                  <a:pt x="521252" y="20627"/>
                  <a:pt x="530087" y="151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252053" y="1415779"/>
            <a:ext cx="3136370"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Web Server Application</a:t>
            </a:r>
            <a:endParaRPr lang="en-US" sz="1801" b="1" dirty="0">
              <a:solidFill>
                <a:schemeClr val="accent3">
                  <a:lumMod val="50000"/>
                </a:schemeClr>
              </a:solidFill>
            </a:endParaRPr>
          </a:p>
        </p:txBody>
      </p:sp>
      <p:sp>
        <p:nvSpPr>
          <p:cNvPr id="28" name="TextBox 27"/>
          <p:cNvSpPr txBox="1"/>
          <p:nvPr/>
        </p:nvSpPr>
        <p:spPr>
          <a:xfrm>
            <a:off x="5561064" y="6301512"/>
            <a:ext cx="2518346" cy="369460"/>
          </a:xfrm>
          <a:prstGeom prst="rect">
            <a:avLst/>
          </a:prstGeom>
          <a:noFill/>
        </p:spPr>
        <p:txBody>
          <a:bodyPr wrap="square" rtlCol="0">
            <a:spAutoFit/>
          </a:bodyPr>
          <a:lstStyle/>
          <a:p>
            <a:pPr algn="ctr"/>
            <a:r>
              <a:rPr lang="en-US" sz="1801" b="1" dirty="0" smtClean="0">
                <a:solidFill>
                  <a:schemeClr val="accent3">
                    <a:lumMod val="50000"/>
                  </a:schemeClr>
                </a:solidFill>
              </a:rPr>
              <a:t>Computer / Server</a:t>
            </a:r>
            <a:endParaRPr lang="en-US" sz="1801" b="1" dirty="0">
              <a:solidFill>
                <a:schemeClr val="accent3">
                  <a:lumMod val="50000"/>
                </a:schemeClr>
              </a:solidFill>
            </a:endParaRPr>
          </a:p>
        </p:txBody>
      </p:sp>
      <p:cxnSp>
        <p:nvCxnSpPr>
          <p:cNvPr id="22" name="Straight Arrow Connector 21"/>
          <p:cNvCxnSpPr/>
          <p:nvPr/>
        </p:nvCxnSpPr>
        <p:spPr>
          <a:xfrm>
            <a:off x="2123728" y="2529103"/>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a:off x="705042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44055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flipH="1">
            <a:off x="2123728" y="3316040"/>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p:cNvSpPr/>
          <p:nvPr/>
        </p:nvSpPr>
        <p:spPr>
          <a:xfrm>
            <a:off x="2856621" y="2101413"/>
            <a:ext cx="960969" cy="369460"/>
          </a:xfrm>
          <a:prstGeom prst="rect">
            <a:avLst/>
          </a:prstGeom>
        </p:spPr>
        <p:txBody>
          <a:bodyPr wrap="none">
            <a:spAutoFit/>
          </a:bodyPr>
          <a:lstStyle/>
          <a:p>
            <a:r>
              <a:rPr lang="en-US" sz="1801" b="1" dirty="0"/>
              <a:t>Request</a:t>
            </a:r>
            <a:endParaRPr lang="en-US" b="1" dirty="0"/>
          </a:p>
        </p:txBody>
      </p:sp>
      <p:sp>
        <p:nvSpPr>
          <p:cNvPr id="44" name="Rectangle 43"/>
          <p:cNvSpPr/>
          <p:nvPr/>
        </p:nvSpPr>
        <p:spPr>
          <a:xfrm>
            <a:off x="2948619" y="3372520"/>
            <a:ext cx="1098186" cy="369460"/>
          </a:xfrm>
          <a:prstGeom prst="rect">
            <a:avLst/>
          </a:prstGeom>
        </p:spPr>
        <p:txBody>
          <a:bodyPr wrap="none">
            <a:spAutoFit/>
          </a:bodyPr>
          <a:lstStyle/>
          <a:p>
            <a:r>
              <a:rPr lang="en-US" sz="1801" b="1" dirty="0" smtClean="0"/>
              <a:t>Response</a:t>
            </a:r>
            <a:endParaRPr lang="en-US" b="1" dirty="0"/>
          </a:p>
        </p:txBody>
      </p:sp>
      <p:sp>
        <p:nvSpPr>
          <p:cNvPr id="45" name="Rectangle 44"/>
          <p:cNvSpPr/>
          <p:nvPr/>
        </p:nvSpPr>
        <p:spPr>
          <a:xfrm>
            <a:off x="7078394" y="2243685"/>
            <a:ext cx="960969" cy="369460"/>
          </a:xfrm>
          <a:prstGeom prst="rect">
            <a:avLst/>
          </a:prstGeom>
        </p:spPr>
        <p:txBody>
          <a:bodyPr wrap="none">
            <a:spAutoFit/>
          </a:bodyPr>
          <a:lstStyle/>
          <a:p>
            <a:r>
              <a:rPr lang="en-US" sz="1801" b="1" dirty="0"/>
              <a:t>Request</a:t>
            </a:r>
            <a:endParaRPr lang="en-US" b="1" dirty="0"/>
          </a:p>
        </p:txBody>
      </p:sp>
      <p:sp>
        <p:nvSpPr>
          <p:cNvPr id="46" name="Rectangle 45"/>
          <p:cNvSpPr/>
          <p:nvPr/>
        </p:nvSpPr>
        <p:spPr>
          <a:xfrm>
            <a:off x="5309585" y="2272162"/>
            <a:ext cx="1098186" cy="369460"/>
          </a:xfrm>
          <a:prstGeom prst="rect">
            <a:avLst/>
          </a:prstGeom>
        </p:spPr>
        <p:txBody>
          <a:bodyPr wrap="none">
            <a:spAutoFit/>
          </a:bodyPr>
          <a:lstStyle/>
          <a:p>
            <a:r>
              <a:rPr lang="en-US" sz="1801" b="1" dirty="0" smtClean="0"/>
              <a:t>Response</a:t>
            </a:r>
            <a:endParaRPr lang="en-US" b="1" dirty="0"/>
          </a:p>
        </p:txBody>
      </p:sp>
    </p:spTree>
    <p:extLst>
      <p:ext uri="{BB962C8B-B14F-4D97-AF65-F5344CB8AC3E}">
        <p14:creationId xmlns:p14="http://schemas.microsoft.com/office/powerpoint/2010/main" val="142685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paration 4"/>
          <p:cNvSpPr/>
          <p:nvPr/>
        </p:nvSpPr>
        <p:spPr>
          <a:xfrm>
            <a:off x="2700053" y="1120659"/>
            <a:ext cx="2448012"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ServletConfig</a:t>
            </a:r>
            <a:endParaRPr lang="en-IN" sz="1801" b="1" dirty="0"/>
          </a:p>
        </p:txBody>
      </p:sp>
      <p:sp>
        <p:nvSpPr>
          <p:cNvPr id="6" name="Rectangle 5"/>
          <p:cNvSpPr/>
          <p:nvPr/>
        </p:nvSpPr>
        <p:spPr>
          <a:xfrm>
            <a:off x="539812" y="2625217"/>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GenericServlet</a:t>
            </a:r>
          </a:p>
        </p:txBody>
      </p:sp>
      <p:sp>
        <p:nvSpPr>
          <p:cNvPr id="7" name="Rectangle 6"/>
          <p:cNvSpPr/>
          <p:nvPr/>
        </p:nvSpPr>
        <p:spPr>
          <a:xfrm>
            <a:off x="539811" y="3864350"/>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a:t>
            </a:r>
          </a:p>
        </p:txBody>
      </p:sp>
      <p:sp>
        <p:nvSpPr>
          <p:cNvPr id="8" name="Rounded Rectangle 7"/>
          <p:cNvSpPr/>
          <p:nvPr/>
        </p:nvSpPr>
        <p:spPr>
          <a:xfrm>
            <a:off x="611818" y="5019337"/>
            <a:ext cx="36724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MyServlet</a:t>
            </a:r>
            <a:endParaRPr lang="en-IN" sz="1801" b="1" dirty="0"/>
          </a:p>
        </p:txBody>
      </p:sp>
      <p:sp>
        <p:nvSpPr>
          <p:cNvPr id="9" name="Flowchart: Preparation 8"/>
          <p:cNvSpPr/>
          <p:nvPr/>
        </p:nvSpPr>
        <p:spPr>
          <a:xfrm>
            <a:off x="107506" y="1120659"/>
            <a:ext cx="2376265"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a:t>
            </a:r>
            <a:endParaRPr lang="en-IN" sz="1801" b="1" dirty="0"/>
          </a:p>
        </p:txBody>
      </p:sp>
      <p:sp>
        <p:nvSpPr>
          <p:cNvPr id="10" name="Right Brace 9"/>
          <p:cNvSpPr/>
          <p:nvPr/>
        </p:nvSpPr>
        <p:spPr>
          <a:xfrm>
            <a:off x="5292082" y="743797"/>
            <a:ext cx="360041" cy="993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1" name="Right Brace 10"/>
          <p:cNvSpPr/>
          <p:nvPr/>
        </p:nvSpPr>
        <p:spPr>
          <a:xfrm>
            <a:off x="5292081" y="2450993"/>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4" name="TextBox 13"/>
          <p:cNvSpPr txBox="1"/>
          <p:nvPr/>
        </p:nvSpPr>
        <p:spPr>
          <a:xfrm>
            <a:off x="5935463" y="1056013"/>
            <a:ext cx="1382632" cy="369460"/>
          </a:xfrm>
          <a:prstGeom prst="rect">
            <a:avLst/>
          </a:prstGeom>
          <a:noFill/>
        </p:spPr>
        <p:txBody>
          <a:bodyPr wrap="square" rtlCol="0">
            <a:spAutoFit/>
          </a:bodyPr>
          <a:lstStyle/>
          <a:p>
            <a:r>
              <a:rPr lang="en-US" sz="1801" dirty="0"/>
              <a:t>Interfaces</a:t>
            </a:r>
          </a:p>
        </p:txBody>
      </p:sp>
      <p:sp>
        <p:nvSpPr>
          <p:cNvPr id="15" name="TextBox 14"/>
          <p:cNvSpPr txBox="1"/>
          <p:nvPr/>
        </p:nvSpPr>
        <p:spPr>
          <a:xfrm>
            <a:off x="5813963" y="2517947"/>
            <a:ext cx="3113545" cy="646587"/>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b="1" dirty="0"/>
              <a:t>Not Specific to any protocol</a:t>
            </a:r>
            <a:endParaRPr lang="en-IN" sz="1801" b="1" dirty="0"/>
          </a:p>
        </p:txBody>
      </p:sp>
      <p:sp>
        <p:nvSpPr>
          <p:cNvPr id="16" name="TextBox 15"/>
          <p:cNvSpPr txBox="1"/>
          <p:nvPr/>
        </p:nvSpPr>
        <p:spPr>
          <a:xfrm>
            <a:off x="5843929" y="3623174"/>
            <a:ext cx="2825838" cy="923714"/>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dirty="0" smtClean="0"/>
              <a:t>Handles </a:t>
            </a:r>
            <a:r>
              <a:rPr lang="en-US" sz="1801" dirty="0"/>
              <a:t>ONLY </a:t>
            </a:r>
            <a:endParaRPr lang="en-US" sz="1801" dirty="0" smtClean="0"/>
          </a:p>
          <a:p>
            <a:r>
              <a:rPr lang="en-US" sz="1801" dirty="0"/>
              <a:t> </a:t>
            </a:r>
            <a:r>
              <a:rPr lang="en-US" sz="1801" dirty="0" smtClean="0"/>
              <a:t>     </a:t>
            </a:r>
            <a:r>
              <a:rPr lang="en-US" sz="1801" b="1" dirty="0" smtClean="0"/>
              <a:t>HTTP </a:t>
            </a:r>
            <a:r>
              <a:rPr lang="en-US" sz="1801" b="1" dirty="0"/>
              <a:t>&amp; HTTPS </a:t>
            </a:r>
            <a:r>
              <a:rPr lang="en-US" sz="1801" b="1" dirty="0" smtClean="0"/>
              <a:t>Protocols</a:t>
            </a:r>
            <a:endParaRPr lang="en-IN" sz="1801" b="1" dirty="0"/>
          </a:p>
        </p:txBody>
      </p:sp>
      <p:sp>
        <p:nvSpPr>
          <p:cNvPr id="17" name="TextBox 16"/>
          <p:cNvSpPr txBox="1"/>
          <p:nvPr/>
        </p:nvSpPr>
        <p:spPr>
          <a:xfrm>
            <a:off x="5864551" y="5050631"/>
            <a:ext cx="1524456" cy="369460"/>
          </a:xfrm>
          <a:prstGeom prst="rect">
            <a:avLst/>
          </a:prstGeom>
          <a:noFill/>
        </p:spPr>
        <p:txBody>
          <a:bodyPr wrap="none" rtlCol="0">
            <a:spAutoFit/>
          </a:bodyPr>
          <a:lstStyle/>
          <a:p>
            <a:r>
              <a:rPr lang="en-US" sz="1801" dirty="0"/>
              <a:t>Concrete class</a:t>
            </a:r>
            <a:endParaRPr lang="en-IN" sz="1801" dirty="0"/>
          </a:p>
        </p:txBody>
      </p:sp>
      <p:cxnSp>
        <p:nvCxnSpPr>
          <p:cNvPr id="19" name="Elbow Connector 18"/>
          <p:cNvCxnSpPr>
            <a:stCxn id="9" idx="2"/>
            <a:endCxn id="6" idx="0"/>
          </p:cNvCxnSpPr>
          <p:nvPr/>
        </p:nvCxnSpPr>
        <p:spPr>
          <a:xfrm rot="16200000" flipH="1">
            <a:off x="1335818" y="1513010"/>
            <a:ext cx="1072028" cy="1152386"/>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25" name="Elbow Connector 24"/>
          <p:cNvCxnSpPr>
            <a:stCxn id="5" idx="2"/>
            <a:endCxn id="6" idx="0"/>
          </p:cNvCxnSpPr>
          <p:nvPr/>
        </p:nvCxnSpPr>
        <p:spPr>
          <a:xfrm rot="5400000">
            <a:off x="2650028" y="1351186"/>
            <a:ext cx="1072028" cy="1476034"/>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6" idx="2"/>
            <a:endCxn id="7" idx="0"/>
          </p:cNvCxnSpPr>
          <p:nvPr/>
        </p:nvCxnSpPr>
        <p:spPr>
          <a:xfrm flipH="1">
            <a:off x="2448024" y="3057265"/>
            <a:ext cx="1" cy="807085"/>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7" idx="2"/>
            <a:endCxn id="8" idx="0"/>
          </p:cNvCxnSpPr>
          <p:nvPr/>
        </p:nvCxnSpPr>
        <p:spPr>
          <a:xfrm flipH="1">
            <a:off x="2448023" y="4296398"/>
            <a:ext cx="1" cy="7229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07508" y="105382"/>
            <a:ext cx="3102779" cy="400110"/>
          </a:xfrm>
          <a:prstGeom prst="rect">
            <a:avLst/>
          </a:prstGeom>
          <a:noFill/>
        </p:spPr>
        <p:txBody>
          <a:bodyPr wrap="square" rtlCol="0">
            <a:spAutoFit/>
          </a:bodyPr>
          <a:lstStyle/>
          <a:p>
            <a:r>
              <a:rPr lang="en-US" sz="2000" b="1" u="sng" dirty="0">
                <a:solidFill>
                  <a:schemeClr val="tx2">
                    <a:lumMod val="50000"/>
                  </a:schemeClr>
                </a:solidFill>
              </a:rPr>
              <a:t>Servlet Hierarchy </a:t>
            </a:r>
          </a:p>
        </p:txBody>
      </p:sp>
      <p:sp>
        <p:nvSpPr>
          <p:cNvPr id="36" name="Right Brace 35"/>
          <p:cNvSpPr/>
          <p:nvPr/>
        </p:nvSpPr>
        <p:spPr>
          <a:xfrm>
            <a:off x="5290284" y="3690127"/>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37" name="Right Brace 36"/>
          <p:cNvSpPr/>
          <p:nvPr/>
        </p:nvSpPr>
        <p:spPr>
          <a:xfrm>
            <a:off x="5290283" y="4845114"/>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Tree>
    <p:extLst>
      <p:ext uri="{BB962C8B-B14F-4D97-AF65-F5344CB8AC3E}">
        <p14:creationId xmlns:p14="http://schemas.microsoft.com/office/powerpoint/2010/main" val="10557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1" y="1677138"/>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ServletRequest</a:t>
            </a:r>
          </a:p>
        </p:txBody>
      </p:sp>
      <p:sp>
        <p:nvSpPr>
          <p:cNvPr id="7" name="Rectangle 6"/>
          <p:cNvSpPr/>
          <p:nvPr/>
        </p:nvSpPr>
        <p:spPr>
          <a:xfrm>
            <a:off x="251521" y="3763890"/>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HttpServletRequest</a:t>
            </a:r>
          </a:p>
        </p:txBody>
      </p:sp>
      <p:cxnSp>
        <p:nvCxnSpPr>
          <p:cNvPr id="30" name="Straight Arrow Connector 29"/>
          <p:cNvCxnSpPr>
            <a:stCxn id="6" idx="2"/>
            <a:endCxn id="7" idx="0"/>
          </p:cNvCxnSpPr>
          <p:nvPr/>
        </p:nvCxnSpPr>
        <p:spPr>
          <a:xfrm>
            <a:off x="1799692" y="2109187"/>
            <a:ext cx="0" cy="1654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ight Brace 1"/>
          <p:cNvSpPr/>
          <p:nvPr/>
        </p:nvSpPr>
        <p:spPr>
          <a:xfrm>
            <a:off x="3635897" y="1188346"/>
            <a:ext cx="288032" cy="141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 name="Right Brace 8"/>
          <p:cNvSpPr/>
          <p:nvPr/>
        </p:nvSpPr>
        <p:spPr>
          <a:xfrm>
            <a:off x="3635897" y="3522712"/>
            <a:ext cx="288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 name="TextBox 2"/>
          <p:cNvSpPr txBox="1"/>
          <p:nvPr/>
        </p:nvSpPr>
        <p:spPr>
          <a:xfrm>
            <a:off x="4298786" y="1015999"/>
            <a:ext cx="4718665" cy="1755096"/>
          </a:xfrm>
          <a:prstGeom prst="rect">
            <a:avLst/>
          </a:prstGeom>
          <a:noFill/>
        </p:spPr>
        <p:txBody>
          <a:bodyPr wrap="squar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provides request information </a:t>
            </a:r>
          </a:p>
          <a:p>
            <a:r>
              <a:rPr lang="en-IN" sz="1801" dirty="0"/>
              <a:t>      to a particular servlet</a:t>
            </a:r>
            <a:r>
              <a:rPr lang="en-US" sz="1801" dirty="0"/>
              <a:t> </a:t>
            </a:r>
          </a:p>
          <a:p>
            <a:pPr marL="285753" indent="-285753">
              <a:buFont typeface="Wingdings" pitchFamily="2" charset="2"/>
              <a:buChar char="Ø"/>
            </a:pPr>
            <a:r>
              <a:rPr lang="en-IN" sz="1801" dirty="0"/>
              <a:t>A ServletRequest provides request data </a:t>
            </a:r>
          </a:p>
          <a:p>
            <a:r>
              <a:rPr lang="en-IN" sz="1801" dirty="0"/>
              <a:t>     including parameter name and values, </a:t>
            </a:r>
          </a:p>
          <a:p>
            <a:r>
              <a:rPr lang="en-IN" sz="1801" dirty="0"/>
              <a:t>     attributes and an input stream</a:t>
            </a:r>
          </a:p>
        </p:txBody>
      </p:sp>
      <p:sp>
        <p:nvSpPr>
          <p:cNvPr id="15" name="TextBox 14"/>
          <p:cNvSpPr txBox="1"/>
          <p:nvPr/>
        </p:nvSpPr>
        <p:spPr>
          <a:xfrm>
            <a:off x="4211959" y="3522712"/>
            <a:ext cx="4718664" cy="923714"/>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ServletRequest Interface </a:t>
            </a:r>
          </a:p>
          <a:p>
            <a:r>
              <a:rPr lang="en-IN" sz="1801" dirty="0"/>
              <a:t>to provide request information for HTTP servlets</a:t>
            </a:r>
          </a:p>
        </p:txBody>
      </p:sp>
    </p:spTree>
    <p:extLst>
      <p:ext uri="{BB962C8B-B14F-4D97-AF65-F5344CB8AC3E}">
        <p14:creationId xmlns:p14="http://schemas.microsoft.com/office/powerpoint/2010/main" val="82847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51520" y="1357900"/>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ServletResponse</a:t>
            </a:r>
          </a:p>
        </p:txBody>
      </p:sp>
      <p:sp>
        <p:nvSpPr>
          <p:cNvPr id="32" name="Rectangle 31"/>
          <p:cNvSpPr/>
          <p:nvPr/>
        </p:nvSpPr>
        <p:spPr>
          <a:xfrm>
            <a:off x="251520" y="4661538"/>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HttpServletResponse</a:t>
            </a:r>
          </a:p>
        </p:txBody>
      </p:sp>
      <p:cxnSp>
        <p:nvCxnSpPr>
          <p:cNvPr id="33" name="Straight Arrow Connector 32"/>
          <p:cNvCxnSpPr>
            <a:stCxn id="31" idx="2"/>
            <a:endCxn id="32" idx="0"/>
          </p:cNvCxnSpPr>
          <p:nvPr/>
        </p:nvCxnSpPr>
        <p:spPr>
          <a:xfrm>
            <a:off x="1547664" y="1789951"/>
            <a:ext cx="0" cy="2871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ight Brace 33"/>
          <p:cNvSpPr/>
          <p:nvPr/>
        </p:nvSpPr>
        <p:spPr>
          <a:xfrm>
            <a:off x="2843808" y="865749"/>
            <a:ext cx="288032" cy="25632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5" name="Right Brace 34"/>
          <p:cNvSpPr/>
          <p:nvPr/>
        </p:nvSpPr>
        <p:spPr>
          <a:xfrm>
            <a:off x="2843808" y="4366123"/>
            <a:ext cx="288032" cy="1080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6" name="TextBox 35"/>
          <p:cNvSpPr txBox="1"/>
          <p:nvPr/>
        </p:nvSpPr>
        <p:spPr>
          <a:xfrm>
            <a:off x="3243799" y="696760"/>
            <a:ext cx="5900205" cy="314073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assist’s the servlet in sending a response </a:t>
            </a:r>
          </a:p>
          <a:p>
            <a:pPr marL="285753" indent="-285753">
              <a:buFont typeface="Wingdings" pitchFamily="2" charset="2"/>
              <a:buChar char="Ø"/>
            </a:pPr>
            <a:r>
              <a:rPr lang="en-IN" sz="1801" dirty="0"/>
              <a:t>To send </a:t>
            </a:r>
            <a:r>
              <a:rPr lang="en-IN" sz="1801" b="1" dirty="0"/>
              <a:t>Character Data </a:t>
            </a:r>
            <a:r>
              <a:rPr lang="en-IN" sz="1801" dirty="0"/>
              <a:t>use </a:t>
            </a:r>
            <a:r>
              <a:rPr lang="en-IN" sz="1801" b="1" dirty="0"/>
              <a:t>PrintWriter</a:t>
            </a:r>
          </a:p>
          <a:p>
            <a:r>
              <a:rPr lang="en-IN" sz="1801" dirty="0"/>
              <a:t>      PrintWriter  out = response.getWriter();</a:t>
            </a:r>
          </a:p>
          <a:p>
            <a:endParaRPr lang="en-IN" sz="1801" dirty="0"/>
          </a:p>
          <a:p>
            <a:pPr marL="285753" indent="-285753">
              <a:buFont typeface="Wingdings" pitchFamily="2" charset="2"/>
              <a:buChar char="Ø"/>
            </a:pPr>
            <a:r>
              <a:rPr lang="en-IN" sz="1801" dirty="0"/>
              <a:t>To send </a:t>
            </a:r>
            <a:r>
              <a:rPr lang="en-IN" sz="1801" b="1" dirty="0"/>
              <a:t>Binary Data </a:t>
            </a:r>
            <a:r>
              <a:rPr lang="en-IN" sz="1801" dirty="0"/>
              <a:t>use </a:t>
            </a:r>
            <a:r>
              <a:rPr lang="en-IN" sz="1801" b="1" dirty="0"/>
              <a:t>ServletOutputStream</a:t>
            </a:r>
          </a:p>
          <a:p>
            <a:r>
              <a:rPr lang="en-IN" sz="1801" dirty="0"/>
              <a:t>      ServletOutputStream  out = response.getOutputStream();</a:t>
            </a:r>
          </a:p>
          <a:p>
            <a:endParaRPr lang="en-IN" sz="1801" b="1" dirty="0"/>
          </a:p>
          <a:p>
            <a:pPr marL="285753" indent="-285753">
              <a:buFont typeface="Wingdings" pitchFamily="2" charset="2"/>
              <a:buChar char="Ø"/>
            </a:pPr>
            <a:r>
              <a:rPr lang="en-IN" sz="1801" dirty="0"/>
              <a:t>To create a multipart response (mixture of binary and </a:t>
            </a:r>
          </a:p>
          <a:p>
            <a:pPr lvl="0"/>
            <a:r>
              <a:rPr lang="en-IN" sz="1801" dirty="0"/>
              <a:t>      text data) use a ServletOutputStream and manage the </a:t>
            </a:r>
          </a:p>
          <a:p>
            <a:pPr lvl="0"/>
            <a:r>
              <a:rPr lang="en-IN" sz="1801" dirty="0"/>
              <a:t>      character sections manually</a:t>
            </a:r>
          </a:p>
        </p:txBody>
      </p:sp>
      <p:sp>
        <p:nvSpPr>
          <p:cNvPr id="37" name="TextBox 36"/>
          <p:cNvSpPr txBox="1"/>
          <p:nvPr/>
        </p:nvSpPr>
        <p:spPr>
          <a:xfrm>
            <a:off x="3262887" y="4349318"/>
            <a:ext cx="5279202" cy="120084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ServletResponse Interface </a:t>
            </a:r>
          </a:p>
          <a:p>
            <a:r>
              <a:rPr lang="en-IN" sz="1801" dirty="0"/>
              <a:t>      to provide response information for HTTP servlets</a:t>
            </a:r>
          </a:p>
          <a:p>
            <a:pPr marL="285753" indent="-285753">
              <a:buFont typeface="Wingdings" pitchFamily="2" charset="2"/>
              <a:buChar char="Ø"/>
            </a:pPr>
            <a:r>
              <a:rPr lang="en-IN" sz="1801" dirty="0"/>
              <a:t>It has methods to access HTTP headers and cookies</a:t>
            </a:r>
          </a:p>
        </p:txBody>
      </p:sp>
    </p:spTree>
    <p:extLst>
      <p:ext uri="{BB962C8B-B14F-4D97-AF65-F5344CB8AC3E}">
        <p14:creationId xmlns:p14="http://schemas.microsoft.com/office/powerpoint/2010/main" val="362719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45791" y="1766889"/>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Instantiate</a:t>
            </a:r>
          </a:p>
          <a:p>
            <a:pPr algn="ctr"/>
            <a:r>
              <a:rPr lang="en-US" sz="1401" dirty="0"/>
              <a:t>Invoke </a:t>
            </a:r>
            <a:r>
              <a:rPr lang="en-US" sz="1401" b="1" dirty="0"/>
              <a:t>Default</a:t>
            </a:r>
            <a:r>
              <a:rPr lang="en-US" sz="1401" dirty="0"/>
              <a:t> Constructor</a:t>
            </a:r>
            <a:endParaRPr lang="en-IN" sz="1401" dirty="0"/>
          </a:p>
        </p:txBody>
      </p:sp>
      <p:sp>
        <p:nvSpPr>
          <p:cNvPr id="3" name="Oval 2"/>
          <p:cNvSpPr/>
          <p:nvPr/>
        </p:nvSpPr>
        <p:spPr>
          <a:xfrm>
            <a:off x="2738814" y="773996"/>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7390192" y="5630882"/>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059183" y="3101408"/>
            <a:ext cx="2844066"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a:t>
            </a:r>
            <a:r>
              <a:rPr lang="en-US" sz="1401" b="1" dirty="0"/>
              <a:t>init(ServletConfig)</a:t>
            </a:r>
            <a:r>
              <a:rPr lang="en-US" sz="1401" dirty="0"/>
              <a:t> method</a:t>
            </a:r>
            <a:endParaRPr lang="en-IN" sz="1401" dirty="0"/>
          </a:p>
        </p:txBody>
      </p:sp>
      <p:sp>
        <p:nvSpPr>
          <p:cNvPr id="16" name="Flowchart: Alternate Process 15"/>
          <p:cNvSpPr/>
          <p:nvPr/>
        </p:nvSpPr>
        <p:spPr>
          <a:xfrm>
            <a:off x="2209312" y="4374397"/>
            <a:ext cx="2518857"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service(SR, SR) </a:t>
            </a:r>
            <a:r>
              <a:rPr lang="en-US" sz="1401" dirty="0"/>
              <a:t>method</a:t>
            </a:r>
            <a:endParaRPr lang="en-IN" sz="1401" dirty="0"/>
          </a:p>
        </p:txBody>
      </p:sp>
      <p:sp>
        <p:nvSpPr>
          <p:cNvPr id="17" name="Flowchart: Alternate Process 16"/>
          <p:cNvSpPr/>
          <p:nvPr/>
        </p:nvSpPr>
        <p:spPr>
          <a:xfrm>
            <a:off x="5614981" y="4517316"/>
            <a:ext cx="1965362" cy="28693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doXXX (HSR, HSR)</a:t>
            </a:r>
            <a:endParaRPr lang="en-IN" sz="1401" dirty="0"/>
          </a:p>
        </p:txBody>
      </p:sp>
      <p:sp>
        <p:nvSpPr>
          <p:cNvPr id="4" name="Rectangle 3"/>
          <p:cNvSpPr/>
          <p:nvPr/>
        </p:nvSpPr>
        <p:spPr>
          <a:xfrm>
            <a:off x="1323094" y="629983"/>
            <a:ext cx="7569388" cy="568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58894" y="1231197"/>
            <a:ext cx="0" cy="53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58898" y="2338558"/>
            <a:ext cx="22318" cy="762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5732698" y="2605682"/>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3965707" y="724388"/>
            <a:ext cx="1374487" cy="2388103"/>
          </a:xfrm>
          <a:prstGeom prst="bentConnector3">
            <a:avLst>
              <a:gd name="adj1" fmla="val 192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 idx="2"/>
            <a:endCxn id="22" idx="2"/>
          </p:cNvCxnSpPr>
          <p:nvPr/>
        </p:nvCxnSpPr>
        <p:spPr>
          <a:xfrm rot="16200000" flipH="1">
            <a:off x="4405084" y="1392370"/>
            <a:ext cx="381426" cy="227380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68738" y="3673080"/>
            <a:ext cx="12476" cy="701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244710" y="2070789"/>
            <a:ext cx="838795" cy="2365785"/>
          </a:xfrm>
          <a:prstGeom prst="bentConnector3">
            <a:avLst>
              <a:gd name="adj1" fmla="val -2725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5961298" y="2719981"/>
            <a:ext cx="2148974" cy="29108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flipH="1">
            <a:off x="3455877" y="4946066"/>
            <a:ext cx="12862" cy="63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572001" y="5859481"/>
            <a:ext cx="2818192" cy="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6" idx="3"/>
            <a:endCxn id="17" idx="1"/>
          </p:cNvCxnSpPr>
          <p:nvPr/>
        </p:nvCxnSpPr>
        <p:spPr>
          <a:xfrm>
            <a:off x="4728165" y="4660233"/>
            <a:ext cx="886816" cy="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339752" y="5579938"/>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a:t>
            </a:r>
            <a:r>
              <a:rPr lang="en-US" sz="1401" b="1" dirty="0"/>
              <a:t>destroy() </a:t>
            </a:r>
            <a:r>
              <a:rPr lang="en-US" sz="1401" dirty="0"/>
              <a:t>method</a:t>
            </a:r>
            <a:endParaRPr lang="en-IN" sz="1401" dirty="0"/>
          </a:p>
        </p:txBody>
      </p:sp>
      <p:sp>
        <p:nvSpPr>
          <p:cNvPr id="88" name="TextBox 87"/>
          <p:cNvSpPr txBox="1"/>
          <p:nvPr/>
        </p:nvSpPr>
        <p:spPr>
          <a:xfrm>
            <a:off x="6776057" y="260648"/>
            <a:ext cx="1844672" cy="369460"/>
          </a:xfrm>
          <a:prstGeom prst="rect">
            <a:avLst/>
          </a:prstGeom>
          <a:noFill/>
        </p:spPr>
        <p:txBody>
          <a:bodyPr wrap="none" rtlCol="0">
            <a:spAutoFit/>
          </a:body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89" name="Right Brace 88"/>
          <p:cNvSpPr/>
          <p:nvPr/>
        </p:nvSpPr>
        <p:spPr>
          <a:xfrm>
            <a:off x="6017707" y="734750"/>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37053" y="629980"/>
            <a:ext cx="2111412" cy="954620"/>
          </a:xfrm>
          <a:prstGeom prst="rect">
            <a:avLst/>
          </a:prstGeom>
          <a:noFill/>
        </p:spPr>
        <p:txBody>
          <a:bodyPr wrap="none" rtlCol="0">
            <a:spAutoFit/>
          </a:bodyPr>
          <a:lstStyle/>
          <a:p>
            <a:r>
              <a:rPr lang="en-US" sz="1401" dirty="0"/>
              <a:t>Container loads the </a:t>
            </a:r>
          </a:p>
          <a:p>
            <a:r>
              <a:rPr lang="en-US" sz="1401" dirty="0"/>
              <a:t>servlet whenever it </a:t>
            </a:r>
          </a:p>
          <a:p>
            <a:r>
              <a:rPr lang="en-US" sz="1401" dirty="0"/>
              <a:t>receives the </a:t>
            </a:r>
            <a:r>
              <a:rPr lang="en-US" sz="1401" b="1" u="sng" dirty="0"/>
              <a:t>First Request </a:t>
            </a:r>
          </a:p>
          <a:p>
            <a:r>
              <a:rPr lang="en-US" sz="1401" dirty="0"/>
              <a:t>for that servlet</a:t>
            </a:r>
            <a:endParaRPr lang="en-IN" sz="1401" dirty="0"/>
          </a:p>
        </p:txBody>
      </p:sp>
      <p:cxnSp>
        <p:nvCxnSpPr>
          <p:cNvPr id="95" name="Straight Arrow Connector 94"/>
          <p:cNvCxnSpPr/>
          <p:nvPr/>
        </p:nvCxnSpPr>
        <p:spPr>
          <a:xfrm flipV="1">
            <a:off x="187741" y="4517314"/>
            <a:ext cx="2014036" cy="1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5" y="4878451"/>
            <a:ext cx="20942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978082" y="2229951"/>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18770" y="269211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55163" y="3977233"/>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187743" y="4023736"/>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228112" y="4965914"/>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03250" y="859680"/>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78975" y="1002595"/>
            <a:ext cx="724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54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973802" y="1129792"/>
            <a:ext cx="2940336" cy="100072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Translate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 </a:t>
            </a:r>
            <a:endParaRPr lang="en-US" sz="1401" dirty="0"/>
          </a:p>
        </p:txBody>
      </p:sp>
      <p:sp>
        <p:nvSpPr>
          <p:cNvPr id="5" name="Oval 4"/>
          <p:cNvSpPr/>
          <p:nvPr/>
        </p:nvSpPr>
        <p:spPr>
          <a:xfrm>
            <a:off x="2713260" y="18675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Load</a:t>
            </a:r>
            <a:endParaRPr lang="en-IN" sz="1801" dirty="0"/>
          </a:p>
        </p:txBody>
      </p:sp>
      <p:sp>
        <p:nvSpPr>
          <p:cNvPr id="6" name="Oval 5"/>
          <p:cNvSpPr/>
          <p:nvPr/>
        </p:nvSpPr>
        <p:spPr>
          <a:xfrm>
            <a:off x="6811792"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Unload</a:t>
            </a:r>
            <a:endParaRPr lang="en-IN" sz="1801" dirty="0"/>
          </a:p>
        </p:txBody>
      </p:sp>
      <p:sp>
        <p:nvSpPr>
          <p:cNvPr id="7" name="Flowchart: Alternate Process 6"/>
          <p:cNvSpPr/>
          <p:nvPr/>
        </p:nvSpPr>
        <p:spPr>
          <a:xfrm>
            <a:off x="2317217" y="384022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Initialize</a:t>
            </a:r>
          </a:p>
          <a:p>
            <a:pPr algn="ctr"/>
            <a:r>
              <a:rPr lang="en-US" sz="1401" dirty="0"/>
              <a:t>Invoke </a:t>
            </a:r>
            <a:r>
              <a:rPr lang="en-US" sz="1401" b="1" dirty="0"/>
              <a:t>jspInit() </a:t>
            </a:r>
            <a:r>
              <a:rPr lang="en-US" sz="1401" dirty="0"/>
              <a:t>method</a:t>
            </a:r>
            <a:endParaRPr lang="en-IN" sz="1401" dirty="0"/>
          </a:p>
        </p:txBody>
      </p:sp>
      <p:sp>
        <p:nvSpPr>
          <p:cNvPr id="9" name="Rectangle 8"/>
          <p:cNvSpPr/>
          <p:nvPr/>
        </p:nvSpPr>
        <p:spPr>
          <a:xfrm>
            <a:off x="1343103"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0" name="Straight Arrow Connector 9"/>
          <p:cNvCxnSpPr>
            <a:endCxn id="4" idx="0"/>
          </p:cNvCxnSpPr>
          <p:nvPr/>
        </p:nvCxnSpPr>
        <p:spPr>
          <a:xfrm flipH="1">
            <a:off x="3443971" y="658325"/>
            <a:ext cx="5689" cy="471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lowchart: Connector 10"/>
          <p:cNvSpPr/>
          <p:nvPr/>
        </p:nvSpPr>
        <p:spPr>
          <a:xfrm>
            <a:off x="6444209" y="2759897"/>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2" name="Elbow Connector 11"/>
          <p:cNvCxnSpPr>
            <a:stCxn id="5" idx="4"/>
            <a:endCxn id="11" idx="0"/>
          </p:cNvCxnSpPr>
          <p:nvPr/>
        </p:nvCxnSpPr>
        <p:spPr>
          <a:xfrm rot="16200000" flipH="1">
            <a:off x="3937954" y="139340"/>
            <a:ext cx="2115945" cy="3125168"/>
          </a:xfrm>
          <a:prstGeom prst="bentConnector3">
            <a:avLst>
              <a:gd name="adj1" fmla="val 13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33" idx="0"/>
          </p:cNvCxnSpPr>
          <p:nvPr/>
        </p:nvCxnSpPr>
        <p:spPr>
          <a:xfrm flipH="1">
            <a:off x="3433275" y="4411891"/>
            <a:ext cx="66" cy="616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a:endCxn id="11" idx="4"/>
          </p:cNvCxnSpPr>
          <p:nvPr/>
        </p:nvCxnSpPr>
        <p:spPr>
          <a:xfrm rot="5400000" flipH="1" flipV="1">
            <a:off x="4284228" y="2137611"/>
            <a:ext cx="1423394" cy="3125168"/>
          </a:xfrm>
          <a:prstGeom prst="bentConnector3">
            <a:avLst>
              <a:gd name="adj1" fmla="val -160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6"/>
            <a:endCxn id="6" idx="0"/>
          </p:cNvCxnSpPr>
          <p:nvPr/>
        </p:nvCxnSpPr>
        <p:spPr>
          <a:xfrm>
            <a:off x="6672808" y="2874199"/>
            <a:ext cx="859065" cy="32087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18" idx="0"/>
          </p:cNvCxnSpPr>
          <p:nvPr/>
        </p:nvCxnSpPr>
        <p:spPr>
          <a:xfrm>
            <a:off x="3433275" y="5600509"/>
            <a:ext cx="66" cy="450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3"/>
            <a:endCxn id="6" idx="2"/>
          </p:cNvCxnSpPr>
          <p:nvPr/>
        </p:nvCxnSpPr>
        <p:spPr>
          <a:xfrm flipV="1">
            <a:off x="4601961"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Flowchart: Alternate Process 17"/>
          <p:cNvSpPr/>
          <p:nvPr/>
        </p:nvSpPr>
        <p:spPr>
          <a:xfrm>
            <a:off x="2264721"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Destroy</a:t>
            </a:r>
          </a:p>
          <a:p>
            <a:pPr algn="ctr"/>
            <a:r>
              <a:rPr lang="en-US" sz="1401" dirty="0"/>
              <a:t>Invoke </a:t>
            </a:r>
            <a:r>
              <a:rPr lang="en-US" sz="1401" b="1" dirty="0"/>
              <a:t>jspDestroy() </a:t>
            </a:r>
            <a:r>
              <a:rPr lang="en-US" sz="1401" dirty="0"/>
              <a:t>method</a:t>
            </a:r>
            <a:endParaRPr lang="en-IN" sz="1401" dirty="0"/>
          </a:p>
        </p:txBody>
      </p:sp>
      <p:sp>
        <p:nvSpPr>
          <p:cNvPr id="19" name="TextBox 87"/>
          <p:cNvSpPr txBox="1"/>
          <p:nvPr/>
        </p:nvSpPr>
        <p:spPr>
          <a:xfrm rot="16200000">
            <a:off x="195539" y="836542"/>
            <a:ext cx="1897571"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20" name="Right Brace 19"/>
          <p:cNvSpPr/>
          <p:nvPr/>
        </p:nvSpPr>
        <p:spPr>
          <a:xfrm>
            <a:off x="6166379" y="188642"/>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801" dirty="0"/>
          </a:p>
        </p:txBody>
      </p:sp>
      <p:sp>
        <p:nvSpPr>
          <p:cNvPr id="21" name="TextBox 89"/>
          <p:cNvSpPr txBox="1"/>
          <p:nvPr/>
        </p:nvSpPr>
        <p:spPr>
          <a:xfrm>
            <a:off x="6664889" y="116632"/>
            <a:ext cx="2111412" cy="9546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22" name="Straight Arrow Connector 21"/>
          <p:cNvCxnSpPr/>
          <p:nvPr/>
        </p:nvCxnSpPr>
        <p:spPr>
          <a:xfrm>
            <a:off x="118713" y="5159204"/>
            <a:ext cx="1814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8933" y="5501594"/>
            <a:ext cx="18541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97"/>
          <p:cNvSpPr txBox="1"/>
          <p:nvPr/>
        </p:nvSpPr>
        <p:spPr>
          <a:xfrm>
            <a:off x="6688223" y="2402138"/>
            <a:ext cx="82984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FF0000"/>
                </a:solidFill>
              </a:rPr>
              <a:t>Failure</a:t>
            </a:r>
            <a:endParaRPr lang="en-IN" sz="1801" b="1" dirty="0">
              <a:solidFill>
                <a:srgbClr val="FF0000"/>
              </a:solidFill>
            </a:endParaRPr>
          </a:p>
        </p:txBody>
      </p:sp>
      <p:sp>
        <p:nvSpPr>
          <p:cNvPr id="25" name="TextBox 98"/>
          <p:cNvSpPr txBox="1"/>
          <p:nvPr/>
        </p:nvSpPr>
        <p:spPr>
          <a:xfrm>
            <a:off x="2441149" y="768267"/>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6" name="TextBox 99"/>
          <p:cNvSpPr txBox="1"/>
          <p:nvPr/>
        </p:nvSpPr>
        <p:spPr>
          <a:xfrm>
            <a:off x="2528697" y="3343131"/>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7" name="TextBox 100"/>
          <p:cNvSpPr txBox="1"/>
          <p:nvPr/>
        </p:nvSpPr>
        <p:spPr>
          <a:xfrm>
            <a:off x="2407744" y="4581128"/>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8" name="TextBox 101"/>
          <p:cNvSpPr txBox="1"/>
          <p:nvPr/>
        </p:nvSpPr>
        <p:spPr>
          <a:xfrm>
            <a:off x="417314" y="4789873"/>
            <a:ext cx="960969"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29" name="TextBox 102"/>
          <p:cNvSpPr txBox="1"/>
          <p:nvPr/>
        </p:nvSpPr>
        <p:spPr>
          <a:xfrm>
            <a:off x="280094" y="5517233"/>
            <a:ext cx="1098186"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0" name="Flowchart: Alternate Process 29"/>
          <p:cNvSpPr/>
          <p:nvPr/>
        </p:nvSpPr>
        <p:spPr>
          <a:xfrm>
            <a:off x="4931712" y="27243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web.xml</a:t>
            </a:r>
            <a:endParaRPr lang="en-IN" sz="1401" dirty="0"/>
          </a:p>
        </p:txBody>
      </p:sp>
      <p:cxnSp>
        <p:nvCxnSpPr>
          <p:cNvPr id="31" name="Straight Arrow Connector 30"/>
          <p:cNvCxnSpPr>
            <a:stCxn id="30" idx="1"/>
            <a:endCxn id="5" idx="6"/>
          </p:cNvCxnSpPr>
          <p:nvPr/>
        </p:nvCxnSpPr>
        <p:spPr>
          <a:xfrm flipH="1">
            <a:off x="4153420" y="41535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Flowchart: Alternate Process 31"/>
          <p:cNvSpPr/>
          <p:nvPr/>
        </p:nvSpPr>
        <p:spPr>
          <a:xfrm>
            <a:off x="2327706" y="2618416"/>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Instantiate</a:t>
            </a:r>
          </a:p>
          <a:p>
            <a:pPr algn="ctr"/>
            <a:r>
              <a:rPr lang="en-US" sz="1401" dirty="0"/>
              <a:t>Invoke </a:t>
            </a:r>
            <a:r>
              <a:rPr lang="en-US" sz="1401" b="1" dirty="0"/>
              <a:t>Default </a:t>
            </a:r>
            <a:r>
              <a:rPr lang="en-US" sz="1401" dirty="0"/>
              <a:t>Constructor</a:t>
            </a:r>
            <a:endParaRPr lang="en-IN" sz="1401" dirty="0"/>
          </a:p>
        </p:txBody>
      </p:sp>
      <p:sp>
        <p:nvSpPr>
          <p:cNvPr id="33" name="Flowchart: Alternate Process 32"/>
          <p:cNvSpPr/>
          <p:nvPr/>
        </p:nvSpPr>
        <p:spPr>
          <a:xfrm>
            <a:off x="1933085" y="5028838"/>
            <a:ext cx="3000380"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_jspService(HSR, HSR)</a:t>
            </a:r>
            <a:r>
              <a:rPr lang="en-US" sz="1401" dirty="0"/>
              <a:t> method</a:t>
            </a:r>
            <a:endParaRPr lang="en-IN" sz="1401" dirty="0"/>
          </a:p>
        </p:txBody>
      </p:sp>
      <p:cxnSp>
        <p:nvCxnSpPr>
          <p:cNvPr id="49" name="Straight Arrow Connector 48"/>
          <p:cNvCxnSpPr>
            <a:stCxn id="4" idx="2"/>
            <a:endCxn id="32" idx="0"/>
          </p:cNvCxnSpPr>
          <p:nvPr/>
        </p:nvCxnSpPr>
        <p:spPr>
          <a:xfrm flipH="1">
            <a:off x="3440813" y="2130516"/>
            <a:ext cx="3159" cy="487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99"/>
          <p:cNvSpPr txBox="1"/>
          <p:nvPr/>
        </p:nvSpPr>
        <p:spPr>
          <a:xfrm>
            <a:off x="2429131" y="2195572"/>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cxnSp>
        <p:nvCxnSpPr>
          <p:cNvPr id="59" name="Straight Arrow Connector 58"/>
          <p:cNvCxnSpPr>
            <a:stCxn id="32" idx="2"/>
            <a:endCxn id="7" idx="0"/>
          </p:cNvCxnSpPr>
          <p:nvPr/>
        </p:nvCxnSpPr>
        <p:spPr>
          <a:xfrm flipH="1">
            <a:off x="3433341" y="3190087"/>
            <a:ext cx="7470" cy="650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4" idx="2"/>
          </p:cNvCxnSpPr>
          <p:nvPr/>
        </p:nvCxnSpPr>
        <p:spPr>
          <a:xfrm rot="16200000" flipH="1">
            <a:off x="4929231" y="645253"/>
            <a:ext cx="144016" cy="311453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2"/>
          </p:cNvCxnSpPr>
          <p:nvPr/>
        </p:nvCxnSpPr>
        <p:spPr>
          <a:xfrm rot="16200000" flipH="1">
            <a:off x="4813242" y="1817653"/>
            <a:ext cx="372836" cy="3117698"/>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17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 y="251357"/>
            <a:ext cx="1181668" cy="1211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4" y="188642"/>
            <a:ext cx="648073" cy="1228322"/>
          </a:xfrm>
          <a:prstGeom prst="rect">
            <a:avLst/>
          </a:prstGeom>
        </p:spPr>
      </p:pic>
      <p:cxnSp>
        <p:nvCxnSpPr>
          <p:cNvPr id="11" name="Straight Connector 10"/>
          <p:cNvCxnSpPr>
            <a:stCxn id="5" idx="2"/>
          </p:cNvCxnSpPr>
          <p:nvPr/>
        </p:nvCxnSpPr>
        <p:spPr>
          <a:xfrm>
            <a:off x="4463988" y="1416965"/>
            <a:ext cx="0" cy="5180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7470" y="1916834"/>
            <a:ext cx="385652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34434" y="1556794"/>
            <a:ext cx="2353529" cy="307905"/>
          </a:xfrm>
          <a:prstGeom prst="rect">
            <a:avLst/>
          </a:prstGeom>
          <a:noFill/>
        </p:spPr>
        <p:txBody>
          <a:bodyPr wrap="none" rtlCol="0">
            <a:spAutoFit/>
          </a:bodyPr>
          <a:lstStyle/>
          <a:p>
            <a:r>
              <a:rPr lang="en-US" sz="1401" b="1" dirty="0">
                <a:solidFill>
                  <a:schemeClr val="accent3">
                    <a:lumMod val="50000"/>
                  </a:schemeClr>
                </a:solidFill>
                <a:latin typeface="Book Antiqua" pitchFamily="18" charset="0"/>
              </a:rPr>
              <a:t>Initial Request (NO Session)</a:t>
            </a:r>
            <a:endParaRPr lang="en-IN" sz="1401" b="1" dirty="0">
              <a:solidFill>
                <a:schemeClr val="accent3">
                  <a:lumMod val="50000"/>
                </a:schemeClr>
              </a:solidFill>
              <a:latin typeface="Book Antiqua" pitchFamily="18" charset="0"/>
            </a:endParaRPr>
          </a:p>
        </p:txBody>
      </p:sp>
      <p:cxnSp>
        <p:nvCxnSpPr>
          <p:cNvPr id="17" name="Straight Arrow Connector 16"/>
          <p:cNvCxnSpPr/>
          <p:nvPr/>
        </p:nvCxnSpPr>
        <p:spPr>
          <a:xfrm flipH="1">
            <a:off x="607470" y="3256250"/>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4820" y="2485384"/>
            <a:ext cx="2795958"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Cookie with Name=</a:t>
            </a:r>
            <a:r>
              <a:rPr lang="en-IN" sz="1401" dirty="0">
                <a:solidFill>
                  <a:srgbClr val="FF0000"/>
                </a:solidFill>
              </a:rPr>
              <a:t>JSESSIONID</a:t>
            </a:r>
            <a:r>
              <a:rPr lang="en-IN" sz="1401" dirty="0"/>
              <a:t> </a:t>
            </a:r>
          </a:p>
          <a:p>
            <a:r>
              <a:rPr lang="en-IN" sz="1401" dirty="0"/>
              <a:t>&amp; Value= </a:t>
            </a:r>
            <a:r>
              <a:rPr lang="en-US" sz="1401" dirty="0">
                <a:solidFill>
                  <a:srgbClr val="FF0000"/>
                </a:solidFill>
              </a:rPr>
              <a:t>1234 </a:t>
            </a:r>
            <a:r>
              <a:rPr lang="en-US" sz="1401" dirty="0"/>
              <a:t>is sent to Browser </a:t>
            </a:r>
          </a:p>
          <a:p>
            <a:r>
              <a:rPr lang="en-US" sz="1401" dirty="0"/>
              <a:t>along with </a:t>
            </a:r>
            <a:r>
              <a:rPr lang="en-US" sz="1401" u="sng" dirty="0"/>
              <a:t>First Response</a:t>
            </a:r>
            <a:endParaRPr lang="en-IN" sz="1401" u="sng" dirty="0"/>
          </a:p>
        </p:txBody>
      </p:sp>
      <p:sp>
        <p:nvSpPr>
          <p:cNvPr id="20" name="TextBox 19"/>
          <p:cNvSpPr txBox="1"/>
          <p:nvPr/>
        </p:nvSpPr>
        <p:spPr>
          <a:xfrm>
            <a:off x="937266" y="3936390"/>
            <a:ext cx="2763705"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Whenever user makes any future </a:t>
            </a:r>
          </a:p>
          <a:p>
            <a:r>
              <a:rPr lang="en-IN" sz="1401" dirty="0"/>
              <a:t>requests, browser will send this </a:t>
            </a:r>
          </a:p>
          <a:p>
            <a:r>
              <a:rPr lang="en-IN" sz="1401" dirty="0"/>
              <a:t>cookie to the servlet container</a:t>
            </a:r>
          </a:p>
        </p:txBody>
      </p:sp>
      <p:cxnSp>
        <p:nvCxnSpPr>
          <p:cNvPr id="22" name="Straight Arrow Connector 21"/>
          <p:cNvCxnSpPr/>
          <p:nvPr/>
        </p:nvCxnSpPr>
        <p:spPr>
          <a:xfrm>
            <a:off x="611561" y="4733734"/>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Flowchart: Connector 25"/>
          <p:cNvSpPr/>
          <p:nvPr/>
        </p:nvSpPr>
        <p:spPr>
          <a:xfrm>
            <a:off x="179515" y="1744084"/>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7" name="Flowchart: Connector 26"/>
          <p:cNvSpPr/>
          <p:nvPr/>
        </p:nvSpPr>
        <p:spPr>
          <a:xfrm>
            <a:off x="179515" y="308350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28" name="Flowchart: Connector 27"/>
          <p:cNvSpPr/>
          <p:nvPr/>
        </p:nvSpPr>
        <p:spPr>
          <a:xfrm>
            <a:off x="179515" y="454300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30" name="TextBox 29"/>
          <p:cNvSpPr txBox="1"/>
          <p:nvPr/>
        </p:nvSpPr>
        <p:spPr>
          <a:xfrm>
            <a:off x="4644009" y="1639254"/>
            <a:ext cx="3920945" cy="739048"/>
          </a:xfrm>
          <a:prstGeom prst="rect">
            <a:avLst/>
          </a:prstGeom>
          <a:noFill/>
        </p:spPr>
        <p:txBody>
          <a:bodyPr wrap="none" rtlCol="0">
            <a:spAutoFit/>
          </a:bodyPr>
          <a:lstStyle/>
          <a:p>
            <a:r>
              <a:rPr lang="en-US" sz="1401" b="1" dirty="0">
                <a:latin typeface="Book Antiqua" pitchFamily="18" charset="0"/>
              </a:rPr>
              <a:t>A New Unique Session ID is created &amp; user's </a:t>
            </a:r>
          </a:p>
          <a:p>
            <a:r>
              <a:rPr lang="en-US" sz="1401" b="1" dirty="0">
                <a:latin typeface="Book Antiqua" pitchFamily="18" charset="0"/>
              </a:rPr>
              <a:t>on-going transaction info is stored at server side </a:t>
            </a:r>
          </a:p>
          <a:p>
            <a:r>
              <a:rPr lang="en-US" sz="1401" b="1" dirty="0">
                <a:latin typeface="Book Antiqua" pitchFamily="18" charset="0"/>
              </a:rPr>
              <a:t>using </a:t>
            </a:r>
            <a:r>
              <a:rPr lang="en-US" sz="1401" b="1" u="sng" dirty="0">
                <a:latin typeface="Book Antiqua" pitchFamily="18" charset="0"/>
              </a:rPr>
              <a:t>Session Attributes against this ID</a:t>
            </a:r>
            <a:r>
              <a:rPr lang="en-US" sz="1401" b="1" dirty="0">
                <a:latin typeface="Book Antiqua" pitchFamily="18" charset="0"/>
              </a:rPr>
              <a:t> as shown</a:t>
            </a:r>
          </a:p>
        </p:txBody>
      </p:sp>
      <p:sp>
        <p:nvSpPr>
          <p:cNvPr id="31" name="TextBox 30"/>
          <p:cNvSpPr txBox="1"/>
          <p:nvPr/>
        </p:nvSpPr>
        <p:spPr>
          <a:xfrm>
            <a:off x="4567006" y="4378383"/>
            <a:ext cx="4214231" cy="739048"/>
          </a:xfrm>
          <a:prstGeom prst="rect">
            <a:avLst/>
          </a:prstGeom>
          <a:noFill/>
        </p:spPr>
        <p:txBody>
          <a:bodyPr wrap="none" rtlCol="0">
            <a:spAutoFit/>
          </a:bodyPr>
          <a:lstStyle/>
          <a:p>
            <a:r>
              <a:rPr lang="en-US" sz="1401" b="1" dirty="0">
                <a:latin typeface="Book Antiqua" pitchFamily="18" charset="0"/>
              </a:rPr>
              <a:t>If needed, edit the Session Attributes (add / replace / </a:t>
            </a:r>
          </a:p>
          <a:p>
            <a:r>
              <a:rPr lang="en-US" sz="1401" b="1" dirty="0">
                <a:latin typeface="Book Antiqua" pitchFamily="18" charset="0"/>
              </a:rPr>
              <a:t>remove) which are stored against the supplied </a:t>
            </a:r>
          </a:p>
          <a:p>
            <a:r>
              <a:rPr lang="en-US" sz="1401" b="1" dirty="0">
                <a:latin typeface="Book Antiqua" pitchFamily="18" charset="0"/>
              </a:rPr>
              <a:t>JSESSIONID at server side</a:t>
            </a:r>
            <a:endParaRPr lang="en-IN" sz="1401" b="1" dirty="0">
              <a:latin typeface="Book Antiqua"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579768978"/>
              </p:ext>
            </p:extLst>
          </p:nvPr>
        </p:nvGraphicFramePr>
        <p:xfrm>
          <a:off x="5209804" y="2522812"/>
          <a:ext cx="2664295" cy="12882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008110"/>
                <a:gridCol w="1656185"/>
              </a:tblGrid>
              <a:tr h="308188">
                <a:tc gridSpan="2">
                  <a:txBody>
                    <a:bodyPr/>
                    <a:lstStyle/>
                    <a:p>
                      <a:pPr algn="ctr"/>
                      <a:r>
                        <a:rPr lang="en-US" sz="1400" b="1" dirty="0" smtClean="0">
                          <a:latin typeface="Book Antiqua" pitchFamily="18" charset="0"/>
                        </a:rPr>
                        <a:t>JSESSIONID = 1234</a:t>
                      </a:r>
                      <a:endParaRPr lang="en-IN" sz="1400" b="1" dirty="0">
                        <a:latin typeface="Book Antiqua" pitchFamily="18" charset="0"/>
                      </a:endParaRPr>
                    </a:p>
                  </a:txBody>
                  <a:tcPr marT="45721" marB="45721"/>
                </a:tc>
                <a:tc hMerge="1">
                  <a:txBody>
                    <a:bodyPr/>
                    <a:lstStyle/>
                    <a:p>
                      <a:endParaRPr lang="en-IN" dirty="0"/>
                    </a:p>
                  </a:txBody>
                  <a:tcPr/>
                </a:tc>
              </a:tr>
              <a:tr h="308188">
                <a:tc>
                  <a:txBody>
                    <a:bodyPr/>
                    <a:lstStyle/>
                    <a:p>
                      <a:pPr algn="ctr"/>
                      <a:r>
                        <a:rPr lang="en-US" sz="1400" b="1" dirty="0" smtClean="0">
                          <a:solidFill>
                            <a:schemeClr val="bg1"/>
                          </a:solidFill>
                          <a:latin typeface="Book Antiqua" pitchFamily="18" charset="0"/>
                        </a:rPr>
                        <a:t>Name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c>
                  <a:txBody>
                    <a:bodyPr/>
                    <a:lstStyle/>
                    <a:p>
                      <a:pPr algn="ctr"/>
                      <a:r>
                        <a:rPr lang="en-US" sz="1400" b="1" dirty="0" smtClean="0">
                          <a:solidFill>
                            <a:schemeClr val="bg1"/>
                          </a:solidFill>
                          <a:latin typeface="Book Antiqua" pitchFamily="18" charset="0"/>
                        </a:rPr>
                        <a:t>Value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r>
              <a:tr h="308188">
                <a:tc>
                  <a:txBody>
                    <a:bodyPr/>
                    <a:lstStyle/>
                    <a:p>
                      <a:pPr algn="ctr"/>
                      <a:r>
                        <a:rPr lang="en-US" sz="1400" b="1" dirty="0" err="1" smtClean="0">
                          <a:latin typeface="Book Antiqua" pitchFamily="18" charset="0"/>
                        </a:rPr>
                        <a:t>myName</a:t>
                      </a:r>
                      <a:endParaRPr lang="en-IN" sz="1400" b="1" dirty="0">
                        <a:latin typeface="Book Antiqua" pitchFamily="18" charset="0"/>
                      </a:endParaRPr>
                    </a:p>
                  </a:txBody>
                  <a:tcPr marT="45721" marB="45721"/>
                </a:tc>
                <a:tc>
                  <a:txBody>
                    <a:bodyPr/>
                    <a:lstStyle/>
                    <a:p>
                      <a:pPr algn="ctr"/>
                      <a:r>
                        <a:rPr lang="en-US" sz="1400" b="1" dirty="0" smtClean="0">
                          <a:latin typeface="Book Antiqua" pitchFamily="18" charset="0"/>
                        </a:rPr>
                        <a:t>Praveen D</a:t>
                      </a:r>
                      <a:endParaRPr lang="en-IN" sz="1400" b="1" dirty="0">
                        <a:latin typeface="Book Antiqua" pitchFamily="18" charset="0"/>
                      </a:endParaRPr>
                    </a:p>
                  </a:txBody>
                  <a:tcPr marT="45721" marB="45721"/>
                </a:tc>
              </a:tr>
              <a:tr h="363644">
                <a:tc>
                  <a:txBody>
                    <a:bodyPr/>
                    <a:lstStyle/>
                    <a:p>
                      <a:pPr algn="ctr"/>
                      <a:r>
                        <a:rPr lang="en-US" sz="1400" b="1" smtClean="0">
                          <a:latin typeface="Book Antiqua" pitchFamily="18" charset="0"/>
                        </a:rPr>
                        <a:t>someObj</a:t>
                      </a:r>
                      <a:endParaRPr lang="en-IN" sz="1400" b="1" dirty="0">
                        <a:latin typeface="Book Antiqua" pitchFamily="18" charset="0"/>
                      </a:endParaRPr>
                    </a:p>
                  </a:txBody>
                  <a:tcPr marT="45721" marB="45721"/>
                </a:tc>
                <a:tc>
                  <a:txBody>
                    <a:bodyPr/>
                    <a:lstStyle/>
                    <a:p>
                      <a:pPr algn="ctr"/>
                      <a:r>
                        <a:rPr lang="en-US" sz="1400" b="1" smtClean="0">
                          <a:latin typeface="Book Antiqua" pitchFamily="18" charset="0"/>
                        </a:rPr>
                        <a:t>Any Java Object</a:t>
                      </a:r>
                      <a:endParaRPr lang="en-IN" sz="1400" b="1" dirty="0">
                        <a:latin typeface="Book Antiqua" pitchFamily="18" charset="0"/>
                      </a:endParaRPr>
                    </a:p>
                  </a:txBody>
                  <a:tcPr marT="45721" marB="45721"/>
                </a:tc>
              </a:tr>
            </a:tbl>
          </a:graphicData>
        </a:graphic>
      </p:graphicFrame>
      <p:sp>
        <p:nvSpPr>
          <p:cNvPr id="46" name="Rectangle 45"/>
          <p:cNvSpPr/>
          <p:nvPr/>
        </p:nvSpPr>
        <p:spPr>
          <a:xfrm>
            <a:off x="4139952" y="116632"/>
            <a:ext cx="4896544" cy="66247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47" name="TextBox 46"/>
          <p:cNvSpPr txBox="1"/>
          <p:nvPr/>
        </p:nvSpPr>
        <p:spPr>
          <a:xfrm>
            <a:off x="6876259" y="251356"/>
            <a:ext cx="2016226" cy="369460"/>
          </a:xfrm>
          <a:prstGeom prst="rect">
            <a:avLst/>
          </a:prstGeom>
          <a:noFill/>
        </p:spPr>
        <p:txBody>
          <a:bodyPr wrap="square" rtlCol="0">
            <a:spAutoFit/>
          </a:bodyPr>
          <a:lstStyle/>
          <a:p>
            <a:r>
              <a:rPr lang="en-US" sz="1801"/>
              <a:t>Servelet Container</a:t>
            </a:r>
            <a:endParaRPr lang="en-IN" sz="1801" dirty="0"/>
          </a:p>
        </p:txBody>
      </p:sp>
      <p:cxnSp>
        <p:nvCxnSpPr>
          <p:cNvPr id="51" name="Straight Connector 50"/>
          <p:cNvCxnSpPr>
            <a:stCxn id="4" idx="2"/>
          </p:cNvCxnSpPr>
          <p:nvPr/>
        </p:nvCxnSpPr>
        <p:spPr>
          <a:xfrm>
            <a:off x="607468" y="1463067"/>
            <a:ext cx="0" cy="5278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1561" y="6043206"/>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8525" y="5665204"/>
            <a:ext cx="2680349" cy="307905"/>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US" sz="1401"/>
              <a:t>User is redirected to Login Page.</a:t>
            </a:r>
            <a:endParaRPr lang="en-IN" sz="1401" u="sng" dirty="0"/>
          </a:p>
        </p:txBody>
      </p:sp>
      <p:sp>
        <p:nvSpPr>
          <p:cNvPr id="25" name="TextBox 24"/>
          <p:cNvSpPr txBox="1"/>
          <p:nvPr/>
        </p:nvSpPr>
        <p:spPr>
          <a:xfrm>
            <a:off x="4562301" y="5642664"/>
            <a:ext cx="4065087" cy="739048"/>
          </a:xfrm>
          <a:prstGeom prst="rect">
            <a:avLst/>
          </a:prstGeom>
          <a:noFill/>
        </p:spPr>
        <p:txBody>
          <a:bodyPr wrap="none" rtlCol="0">
            <a:spAutoFit/>
          </a:bodyPr>
          <a:lstStyle/>
          <a:p>
            <a:r>
              <a:rPr lang="en-US" sz="1401" b="1">
                <a:latin typeface="Book Antiqua" pitchFamily="18" charset="0"/>
              </a:rPr>
              <a:t>Once user clicks on the Logout link, invalidate the </a:t>
            </a:r>
          </a:p>
          <a:p>
            <a:r>
              <a:rPr lang="en-US" sz="1401" b="1">
                <a:latin typeface="Book Antiqua" pitchFamily="18" charset="0"/>
              </a:rPr>
              <a:t>session. This will remove all the Session Attributes </a:t>
            </a:r>
          </a:p>
          <a:p>
            <a:r>
              <a:rPr lang="en-US" sz="1401" b="1">
                <a:latin typeface="Book Antiqua" pitchFamily="18" charset="0"/>
              </a:rPr>
              <a:t>which are stored against JSESSIONID = 1234</a:t>
            </a:r>
            <a:endParaRPr lang="en-IN" sz="1401" b="1" dirty="0">
              <a:latin typeface="Book Antiqua" pitchFamily="18" charset="0"/>
            </a:endParaRPr>
          </a:p>
        </p:txBody>
      </p:sp>
      <p:sp>
        <p:nvSpPr>
          <p:cNvPr id="29" name="Flowchart: Connector 28"/>
          <p:cNvSpPr/>
          <p:nvPr/>
        </p:nvSpPr>
        <p:spPr>
          <a:xfrm>
            <a:off x="179515" y="587045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a:t>4</a:t>
            </a:r>
            <a:endParaRPr lang="en-IN" sz="1801" dirty="0"/>
          </a:p>
        </p:txBody>
      </p:sp>
    </p:spTree>
    <p:extLst>
      <p:ext uri="{BB962C8B-B14F-4D97-AF65-F5344CB8AC3E}">
        <p14:creationId xmlns:p14="http://schemas.microsoft.com/office/powerpoint/2010/main" val="2540199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5537" y="882460"/>
            <a:ext cx="4114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sp>
        <p:nvSpPr>
          <p:cNvPr id="3" name="Rounded Rectangle 2"/>
          <p:cNvSpPr/>
          <p:nvPr/>
        </p:nvSpPr>
        <p:spPr>
          <a:xfrm>
            <a:off x="6796336" y="882460"/>
            <a:ext cx="1828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cxnSp>
        <p:nvCxnSpPr>
          <p:cNvPr id="5" name="Straight Arrow Connector 4"/>
          <p:cNvCxnSpPr>
            <a:stCxn id="12" idx="3"/>
            <a:endCxn id="3" idx="1"/>
          </p:cNvCxnSpPr>
          <p:nvPr/>
        </p:nvCxnSpPr>
        <p:spPr>
          <a:xfrm flipV="1">
            <a:off x="4205536" y="3320860"/>
            <a:ext cx="2590802" cy="322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8312" y="1187260"/>
            <a:ext cx="2902425"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Client Machine</a:t>
            </a:r>
            <a:endParaRPr lang="en-IN" sz="1801" dirty="0"/>
          </a:p>
        </p:txBody>
      </p:sp>
      <p:sp>
        <p:nvSpPr>
          <p:cNvPr id="7" name="Rectangle 6"/>
          <p:cNvSpPr/>
          <p:nvPr/>
        </p:nvSpPr>
        <p:spPr>
          <a:xfrm>
            <a:off x="6924647" y="1187260"/>
            <a:ext cx="159526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Database Server</a:t>
            </a:r>
            <a:endParaRPr lang="en-IN" sz="1801" dirty="0"/>
          </a:p>
        </p:txBody>
      </p:sp>
      <p:sp>
        <p:nvSpPr>
          <p:cNvPr id="8" name="TextBox 7"/>
          <p:cNvSpPr txBox="1"/>
          <p:nvPr/>
        </p:nvSpPr>
        <p:spPr>
          <a:xfrm>
            <a:off x="1811837" y="580947"/>
            <a:ext cx="1403100" cy="369460"/>
          </a:xfrm>
          <a:prstGeom prst="rect">
            <a:avLst/>
          </a:prstGeom>
          <a:noFill/>
        </p:spPr>
        <p:txBody>
          <a:bodyPr wrap="square" rtlCol="0">
            <a:spAutoFit/>
          </a:bodyPr>
          <a:lstStyle/>
          <a:p>
            <a:pPr algn="ctr"/>
            <a:r>
              <a:rPr lang="en-US" sz="1801" dirty="0">
                <a:latin typeface="Book Antiqua" pitchFamily="18" charset="0"/>
              </a:rPr>
              <a:t>Tier 1</a:t>
            </a:r>
            <a:endParaRPr lang="en-IN" sz="1801" dirty="0">
              <a:latin typeface="Book Antiqua" pitchFamily="18" charset="0"/>
            </a:endParaRPr>
          </a:p>
        </p:txBody>
      </p:sp>
      <p:sp>
        <p:nvSpPr>
          <p:cNvPr id="9" name="TextBox 8"/>
          <p:cNvSpPr txBox="1"/>
          <p:nvPr/>
        </p:nvSpPr>
        <p:spPr>
          <a:xfrm>
            <a:off x="7020790" y="548680"/>
            <a:ext cx="1403100" cy="369460"/>
          </a:xfrm>
          <a:prstGeom prst="rect">
            <a:avLst/>
          </a:prstGeom>
          <a:noFill/>
        </p:spPr>
        <p:txBody>
          <a:bodyPr wrap="square" rtlCol="0">
            <a:spAutoFit/>
          </a:bodyPr>
          <a:lstStyle/>
          <a:p>
            <a:pPr algn="ctr"/>
            <a:r>
              <a:rPr lang="en-US" sz="1801" dirty="0">
                <a:latin typeface="Book Antiqua" pitchFamily="18" charset="0"/>
              </a:rPr>
              <a:t>Tier 2</a:t>
            </a:r>
            <a:endParaRPr lang="en-IN" sz="1801" dirty="0">
              <a:latin typeface="Book Antiqua" pitchFamily="18" charset="0"/>
            </a:endParaRPr>
          </a:p>
        </p:txBody>
      </p:sp>
      <p:sp>
        <p:nvSpPr>
          <p:cNvPr id="11" name="Rectangle 10"/>
          <p:cNvSpPr/>
          <p:nvPr/>
        </p:nvSpPr>
        <p:spPr>
          <a:xfrm rot="5400000">
            <a:off x="-100755" y="3111173"/>
            <a:ext cx="2198132" cy="507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Java</a:t>
            </a:r>
            <a:endParaRPr lang="en-IN" sz="1801" dirty="0"/>
          </a:p>
        </p:txBody>
      </p:sp>
      <p:sp>
        <p:nvSpPr>
          <p:cNvPr id="12" name="Rounded Rectangle 11"/>
          <p:cNvSpPr/>
          <p:nvPr/>
        </p:nvSpPr>
        <p:spPr>
          <a:xfrm>
            <a:off x="1995737" y="2558860"/>
            <a:ext cx="2209801" cy="15885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13" name="Round Diagonal Corner Rectangle 12"/>
          <p:cNvSpPr/>
          <p:nvPr/>
        </p:nvSpPr>
        <p:spPr>
          <a:xfrm>
            <a:off x="2186237" y="2863660"/>
            <a:ext cx="647700"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API</a:t>
            </a:r>
            <a:endParaRPr lang="en-IN" sz="1801" dirty="0"/>
          </a:p>
        </p:txBody>
      </p:sp>
      <p:sp>
        <p:nvSpPr>
          <p:cNvPr id="14" name="Round Diagonal Corner Rectangle 13"/>
          <p:cNvSpPr/>
          <p:nvPr/>
        </p:nvSpPr>
        <p:spPr>
          <a:xfrm>
            <a:off x="3130572" y="2863660"/>
            <a:ext cx="922564"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Driver</a:t>
            </a:r>
            <a:endParaRPr lang="en-IN" sz="1801" dirty="0"/>
          </a:p>
        </p:txBody>
      </p:sp>
      <p:sp>
        <p:nvSpPr>
          <p:cNvPr id="15" name="TextBox 14"/>
          <p:cNvSpPr txBox="1"/>
          <p:nvPr/>
        </p:nvSpPr>
        <p:spPr>
          <a:xfrm>
            <a:off x="2399086" y="2113329"/>
            <a:ext cx="1403100" cy="369460"/>
          </a:xfrm>
          <a:prstGeom prst="rect">
            <a:avLst/>
          </a:prstGeom>
          <a:noFill/>
        </p:spPr>
        <p:txBody>
          <a:bodyPr wrap="square" rtlCol="0">
            <a:spAutoFit/>
          </a:bodyPr>
          <a:lstStyle/>
          <a:p>
            <a:pPr algn="ctr"/>
            <a:r>
              <a:rPr lang="en-US" sz="1801" dirty="0">
                <a:latin typeface="Book Antiqua" pitchFamily="18" charset="0"/>
              </a:rPr>
              <a:t>JDBC</a:t>
            </a:r>
            <a:endParaRPr lang="en-IN" sz="1801" dirty="0">
              <a:latin typeface="Book Antiqua" pitchFamily="18" charset="0"/>
            </a:endParaRPr>
          </a:p>
        </p:txBody>
      </p:sp>
      <p:cxnSp>
        <p:nvCxnSpPr>
          <p:cNvPr id="16" name="Straight Arrow Connector 15"/>
          <p:cNvCxnSpPr>
            <a:stCxn id="11" idx="0"/>
            <a:endCxn id="12" idx="1"/>
          </p:cNvCxnSpPr>
          <p:nvPr/>
        </p:nvCxnSpPr>
        <p:spPr>
          <a:xfrm flipV="1">
            <a:off x="1251936" y="3353127"/>
            <a:ext cx="743803" cy="116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Flowchart: Magnetic Disk 16"/>
          <p:cNvSpPr/>
          <p:nvPr/>
        </p:nvSpPr>
        <p:spPr>
          <a:xfrm>
            <a:off x="7039113" y="2636913"/>
            <a:ext cx="1403100" cy="12508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8" name="TextBox 17"/>
          <p:cNvSpPr txBox="1"/>
          <p:nvPr/>
        </p:nvSpPr>
        <p:spPr>
          <a:xfrm>
            <a:off x="7174474" y="3201996"/>
            <a:ext cx="1132377" cy="369460"/>
          </a:xfrm>
          <a:prstGeom prst="rect">
            <a:avLst/>
          </a:prstGeom>
          <a:noFill/>
        </p:spPr>
        <p:txBody>
          <a:bodyPr wrap="square" rtlCol="0">
            <a:spAutoFit/>
          </a:bodyPr>
          <a:lstStyle/>
          <a:p>
            <a:r>
              <a:rPr lang="en-US" sz="1801" b="1" dirty="0"/>
              <a:t>Database</a:t>
            </a:r>
          </a:p>
        </p:txBody>
      </p:sp>
    </p:spTree>
    <p:extLst>
      <p:ext uri="{BB962C8B-B14F-4D97-AF65-F5344CB8AC3E}">
        <p14:creationId xmlns:p14="http://schemas.microsoft.com/office/powerpoint/2010/main" val="232895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8694776"/>
              </p:ext>
            </p:extLst>
          </p:nvPr>
        </p:nvGraphicFramePr>
        <p:xfrm>
          <a:off x="107505" y="116633"/>
          <a:ext cx="8784976" cy="655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32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521" y="2101803"/>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1" name="Flowchart: Terminator 10"/>
          <p:cNvSpPr/>
          <p:nvPr/>
        </p:nvSpPr>
        <p:spPr>
          <a:xfrm>
            <a:off x="588187" y="2794649"/>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12" name="TextBox 11"/>
          <p:cNvSpPr txBox="1"/>
          <p:nvPr/>
        </p:nvSpPr>
        <p:spPr>
          <a:xfrm>
            <a:off x="530519" y="2304730"/>
            <a:ext cx="1079142" cy="369460"/>
          </a:xfrm>
          <a:prstGeom prst="rect">
            <a:avLst/>
          </a:prstGeom>
          <a:noFill/>
        </p:spPr>
        <p:txBody>
          <a:bodyPr wrap="none" rtlCol="0">
            <a:spAutoFit/>
          </a:bodyPr>
          <a:lstStyle/>
          <a:p>
            <a:r>
              <a:rPr lang="en-US" sz="1801"/>
              <a:t>id = objID</a:t>
            </a:r>
            <a:endParaRPr lang="en-IN" sz="1801"/>
          </a:p>
        </p:txBody>
      </p:sp>
      <p:sp>
        <p:nvSpPr>
          <p:cNvPr id="13" name="TextBox 12"/>
          <p:cNvSpPr txBox="1"/>
          <p:nvPr/>
        </p:nvSpPr>
        <p:spPr>
          <a:xfrm>
            <a:off x="5652123" y="404664"/>
            <a:ext cx="184731" cy="369460"/>
          </a:xfrm>
          <a:prstGeom prst="rect">
            <a:avLst/>
          </a:prstGeom>
          <a:noFill/>
        </p:spPr>
        <p:txBody>
          <a:bodyPr wrap="none" rtlCol="0">
            <a:spAutoFit/>
          </a:bodyPr>
          <a:lstStyle/>
          <a:p>
            <a:endParaRPr lang="en-IN" sz="1801"/>
          </a:p>
        </p:txBody>
      </p:sp>
      <p:sp>
        <p:nvSpPr>
          <p:cNvPr id="15" name="TextBox 14"/>
          <p:cNvSpPr txBox="1"/>
          <p:nvPr/>
        </p:nvSpPr>
        <p:spPr>
          <a:xfrm>
            <a:off x="331958" y="1620232"/>
            <a:ext cx="1430071" cy="369460"/>
          </a:xfrm>
          <a:prstGeom prst="rect">
            <a:avLst/>
          </a:prstGeom>
          <a:noFill/>
        </p:spPr>
        <p:txBody>
          <a:bodyPr wrap="none" rtlCol="0">
            <a:spAutoFit/>
          </a:bodyPr>
          <a:lstStyle/>
          <a:p>
            <a:r>
              <a:rPr lang="en-US" sz="1801" b="1"/>
              <a:t>Scope = Page</a:t>
            </a:r>
            <a:endParaRPr lang="en-IN" sz="1801" b="1"/>
          </a:p>
        </p:txBody>
      </p:sp>
      <p:sp>
        <p:nvSpPr>
          <p:cNvPr id="20" name="Rounded Rectangle 19"/>
          <p:cNvSpPr/>
          <p:nvPr/>
        </p:nvSpPr>
        <p:spPr>
          <a:xfrm>
            <a:off x="2487852"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1" name="Flowchart: Terminator 20"/>
          <p:cNvSpPr/>
          <p:nvPr/>
        </p:nvSpPr>
        <p:spPr>
          <a:xfrm>
            <a:off x="2824517"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2" name="TextBox 21"/>
          <p:cNvSpPr txBox="1"/>
          <p:nvPr/>
        </p:nvSpPr>
        <p:spPr>
          <a:xfrm>
            <a:off x="2766850" y="2306253"/>
            <a:ext cx="1079142" cy="369460"/>
          </a:xfrm>
          <a:prstGeom prst="rect">
            <a:avLst/>
          </a:prstGeom>
          <a:noFill/>
        </p:spPr>
        <p:txBody>
          <a:bodyPr wrap="none" rtlCol="0">
            <a:spAutoFit/>
          </a:bodyPr>
          <a:lstStyle/>
          <a:p>
            <a:r>
              <a:rPr lang="en-US" sz="1801"/>
              <a:t>id = objID</a:t>
            </a:r>
            <a:endParaRPr lang="en-IN" sz="1801"/>
          </a:p>
        </p:txBody>
      </p:sp>
      <p:sp>
        <p:nvSpPr>
          <p:cNvPr id="23" name="TextBox 22"/>
          <p:cNvSpPr txBox="1"/>
          <p:nvPr/>
        </p:nvSpPr>
        <p:spPr>
          <a:xfrm>
            <a:off x="2433778" y="1591043"/>
            <a:ext cx="1750094" cy="369460"/>
          </a:xfrm>
          <a:prstGeom prst="rect">
            <a:avLst/>
          </a:prstGeom>
          <a:noFill/>
        </p:spPr>
        <p:txBody>
          <a:bodyPr wrap="none" rtlCol="0">
            <a:spAutoFit/>
          </a:bodyPr>
          <a:lstStyle/>
          <a:p>
            <a:r>
              <a:rPr lang="en-US" sz="1801" b="1"/>
              <a:t>Scope = Request</a:t>
            </a:r>
            <a:endParaRPr lang="en-IN" sz="1801" b="1"/>
          </a:p>
        </p:txBody>
      </p:sp>
      <p:sp>
        <p:nvSpPr>
          <p:cNvPr id="24" name="Rounded Rectangle 23"/>
          <p:cNvSpPr/>
          <p:nvPr/>
        </p:nvSpPr>
        <p:spPr>
          <a:xfrm>
            <a:off x="4792108"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5" name="Flowchart: Terminator 24"/>
          <p:cNvSpPr/>
          <p:nvPr/>
        </p:nvSpPr>
        <p:spPr>
          <a:xfrm>
            <a:off x="5128773"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6" name="TextBox 25"/>
          <p:cNvSpPr txBox="1"/>
          <p:nvPr/>
        </p:nvSpPr>
        <p:spPr>
          <a:xfrm>
            <a:off x="5071106" y="2306253"/>
            <a:ext cx="1079142" cy="369460"/>
          </a:xfrm>
          <a:prstGeom prst="rect">
            <a:avLst/>
          </a:prstGeom>
          <a:noFill/>
        </p:spPr>
        <p:txBody>
          <a:bodyPr wrap="none" rtlCol="0">
            <a:spAutoFit/>
          </a:bodyPr>
          <a:lstStyle/>
          <a:p>
            <a:r>
              <a:rPr lang="en-US" sz="1801"/>
              <a:t>id = objID</a:t>
            </a:r>
            <a:endParaRPr lang="en-IN" sz="1801"/>
          </a:p>
        </p:txBody>
      </p:sp>
      <p:sp>
        <p:nvSpPr>
          <p:cNvPr id="27" name="TextBox 26"/>
          <p:cNvSpPr txBox="1"/>
          <p:nvPr/>
        </p:nvSpPr>
        <p:spPr>
          <a:xfrm>
            <a:off x="4744814" y="1614486"/>
            <a:ext cx="1685526" cy="369460"/>
          </a:xfrm>
          <a:prstGeom prst="rect">
            <a:avLst/>
          </a:prstGeom>
          <a:noFill/>
        </p:spPr>
        <p:txBody>
          <a:bodyPr wrap="none" rtlCol="0">
            <a:spAutoFit/>
          </a:bodyPr>
          <a:lstStyle/>
          <a:p>
            <a:r>
              <a:rPr lang="en-US" sz="1801" b="1"/>
              <a:t>Scope = Session</a:t>
            </a:r>
            <a:endParaRPr lang="en-IN" sz="1801" b="1"/>
          </a:p>
        </p:txBody>
      </p:sp>
      <p:sp>
        <p:nvSpPr>
          <p:cNvPr id="28" name="Rounded Rectangle 27"/>
          <p:cNvSpPr/>
          <p:nvPr/>
        </p:nvSpPr>
        <p:spPr>
          <a:xfrm>
            <a:off x="7168371" y="2117506"/>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9" name="Flowchart: Terminator 28"/>
          <p:cNvSpPr/>
          <p:nvPr/>
        </p:nvSpPr>
        <p:spPr>
          <a:xfrm>
            <a:off x="7505036" y="2810352"/>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30" name="TextBox 29"/>
          <p:cNvSpPr txBox="1"/>
          <p:nvPr/>
        </p:nvSpPr>
        <p:spPr>
          <a:xfrm>
            <a:off x="7447371" y="2320433"/>
            <a:ext cx="1079142" cy="369460"/>
          </a:xfrm>
          <a:prstGeom prst="rect">
            <a:avLst/>
          </a:prstGeom>
          <a:noFill/>
        </p:spPr>
        <p:txBody>
          <a:bodyPr wrap="none" rtlCol="0">
            <a:spAutoFit/>
          </a:bodyPr>
          <a:lstStyle/>
          <a:p>
            <a:r>
              <a:rPr lang="en-US" sz="1801"/>
              <a:t>id = objID</a:t>
            </a:r>
            <a:endParaRPr lang="en-IN" sz="1801"/>
          </a:p>
        </p:txBody>
      </p:sp>
      <p:sp>
        <p:nvSpPr>
          <p:cNvPr id="31" name="TextBox 30"/>
          <p:cNvSpPr txBox="1"/>
          <p:nvPr/>
        </p:nvSpPr>
        <p:spPr>
          <a:xfrm>
            <a:off x="6988247" y="1620232"/>
            <a:ext cx="2061975" cy="369460"/>
          </a:xfrm>
          <a:prstGeom prst="rect">
            <a:avLst/>
          </a:prstGeom>
          <a:noFill/>
        </p:spPr>
        <p:txBody>
          <a:bodyPr wrap="none" rtlCol="0">
            <a:spAutoFit/>
          </a:bodyPr>
          <a:lstStyle/>
          <a:p>
            <a:r>
              <a:rPr lang="en-US" sz="1801" b="1"/>
              <a:t>Scope = Application</a:t>
            </a:r>
            <a:endParaRPr lang="en-IN" sz="1801" b="1"/>
          </a:p>
        </p:txBody>
      </p:sp>
    </p:spTree>
    <p:extLst>
      <p:ext uri="{BB962C8B-B14F-4D97-AF65-F5344CB8AC3E}">
        <p14:creationId xmlns:p14="http://schemas.microsoft.com/office/powerpoint/2010/main" val="194720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120400"/>
            <a:ext cx="1944217" cy="194421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16633"/>
            <a:ext cx="1944217" cy="1944217"/>
          </a:xfrm>
          <a:prstGeom prst="rect">
            <a:avLst/>
          </a:prstGeom>
        </p:spPr>
      </p:pic>
      <p:sp>
        <p:nvSpPr>
          <p:cNvPr id="29" name="TextBox 28"/>
          <p:cNvSpPr txBox="1"/>
          <p:nvPr/>
        </p:nvSpPr>
        <p:spPr>
          <a:xfrm>
            <a:off x="1261982" y="2208632"/>
            <a:ext cx="795411" cy="369460"/>
          </a:xfrm>
          <a:prstGeom prst="rect">
            <a:avLst/>
          </a:prstGeom>
          <a:noFill/>
        </p:spPr>
        <p:txBody>
          <a:bodyPr wrap="none" rtlCol="0">
            <a:spAutoFit/>
          </a:bodyPr>
          <a:lstStyle/>
          <a:p>
            <a:r>
              <a:rPr lang="en-US" sz="1801" b="1" dirty="0"/>
              <a:t>User 1</a:t>
            </a:r>
          </a:p>
        </p:txBody>
      </p:sp>
      <p:sp>
        <p:nvSpPr>
          <p:cNvPr id="30" name="TextBox 29"/>
          <p:cNvSpPr txBox="1"/>
          <p:nvPr/>
        </p:nvSpPr>
        <p:spPr>
          <a:xfrm>
            <a:off x="7094629" y="2276872"/>
            <a:ext cx="795411" cy="369460"/>
          </a:xfrm>
          <a:prstGeom prst="rect">
            <a:avLst/>
          </a:prstGeom>
          <a:noFill/>
        </p:spPr>
        <p:txBody>
          <a:bodyPr wrap="none" rtlCol="0">
            <a:spAutoFit/>
          </a:bodyPr>
          <a:lstStyle/>
          <a:p>
            <a:r>
              <a:rPr lang="en-US" sz="1801" b="1" dirty="0"/>
              <a:t>User 2</a:t>
            </a:r>
          </a:p>
        </p:txBody>
      </p:sp>
      <p:cxnSp>
        <p:nvCxnSpPr>
          <p:cNvPr id="32" name="Straight Arrow Connector 31"/>
          <p:cNvCxnSpPr>
            <a:stCxn id="27" idx="3"/>
            <a:endCxn id="28" idx="1"/>
          </p:cNvCxnSpPr>
          <p:nvPr/>
        </p:nvCxnSpPr>
        <p:spPr>
          <a:xfrm flipV="1">
            <a:off x="2627786" y="1088741"/>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3278281" y="1261212"/>
            <a:ext cx="3765518" cy="2032223"/>
          </a:xfrm>
          <a:prstGeom prst="rect">
            <a:avLst/>
          </a:prstGeom>
          <a:noFill/>
        </p:spPr>
        <p:txBody>
          <a:bodyPr wrap="none" rtlCol="0">
            <a:spAutoFit/>
          </a:bodyPr>
          <a:lstStyle/>
          <a:p>
            <a:r>
              <a:rPr lang="en-US" sz="1801" b="1" dirty="0">
                <a:solidFill>
                  <a:srgbClr val="FF0000"/>
                </a:solidFill>
              </a:rPr>
              <a:t>Common</a:t>
            </a:r>
            <a:r>
              <a:rPr lang="en-US" sz="1801" b="1" dirty="0"/>
              <a:t> Language</a:t>
            </a:r>
          </a:p>
          <a:p>
            <a:endParaRPr lang="en-US" sz="1801" dirty="0"/>
          </a:p>
          <a:p>
            <a:r>
              <a:rPr lang="en-US" sz="1801" u="sng" dirty="0"/>
              <a:t>Language Examples:</a:t>
            </a:r>
          </a:p>
          <a:p>
            <a:r>
              <a:rPr lang="en-US" sz="1801" dirty="0"/>
              <a:t>Kannada</a:t>
            </a:r>
          </a:p>
          <a:p>
            <a:r>
              <a:rPr lang="en-US" sz="1801" dirty="0"/>
              <a:t>Telugu</a:t>
            </a:r>
          </a:p>
          <a:p>
            <a:r>
              <a:rPr lang="en-US" sz="1801" dirty="0"/>
              <a:t>Greek</a:t>
            </a:r>
          </a:p>
          <a:p>
            <a:r>
              <a:rPr lang="en-US" sz="1801" b="1" dirty="0">
                <a:solidFill>
                  <a:srgbClr val="C00000"/>
                </a:solidFill>
              </a:rPr>
              <a:t>English (Most Widely Used Language)</a:t>
            </a:r>
          </a:p>
        </p:txBody>
      </p:sp>
      <p:sp>
        <p:nvSpPr>
          <p:cNvPr id="34" name="TextBox 33"/>
          <p:cNvSpPr txBox="1"/>
          <p:nvPr/>
        </p:nvSpPr>
        <p:spPr>
          <a:xfrm>
            <a:off x="921403" y="3933057"/>
            <a:ext cx="1471750" cy="369460"/>
          </a:xfrm>
          <a:prstGeom prst="rect">
            <a:avLst/>
          </a:prstGeom>
          <a:noFill/>
        </p:spPr>
        <p:txBody>
          <a:bodyPr wrap="none" rtlCol="0">
            <a:spAutoFit/>
          </a:bodyPr>
          <a:lstStyle/>
          <a:p>
            <a:r>
              <a:rPr lang="en-US" sz="1801" b="1" dirty="0">
                <a:solidFill>
                  <a:schemeClr val="accent1">
                    <a:lumMod val="75000"/>
                  </a:schemeClr>
                </a:solidFill>
              </a:rPr>
              <a:t>Web Browser</a:t>
            </a:r>
          </a:p>
        </p:txBody>
      </p:sp>
      <p:sp>
        <p:nvSpPr>
          <p:cNvPr id="35" name="TextBox 34"/>
          <p:cNvSpPr txBox="1"/>
          <p:nvPr/>
        </p:nvSpPr>
        <p:spPr>
          <a:xfrm>
            <a:off x="6754053" y="3935258"/>
            <a:ext cx="1295291" cy="369460"/>
          </a:xfrm>
          <a:prstGeom prst="rect">
            <a:avLst/>
          </a:prstGeom>
          <a:noFill/>
        </p:spPr>
        <p:txBody>
          <a:bodyPr wrap="none" rtlCol="0">
            <a:spAutoFit/>
          </a:bodyPr>
          <a:lstStyle/>
          <a:p>
            <a:r>
              <a:rPr lang="en-US" sz="1801" b="1" dirty="0">
                <a:solidFill>
                  <a:schemeClr val="accent1">
                    <a:lumMod val="75000"/>
                  </a:schemeClr>
                </a:solidFill>
              </a:rPr>
              <a:t>Web Server</a:t>
            </a:r>
          </a:p>
        </p:txBody>
      </p:sp>
      <p:cxnSp>
        <p:nvCxnSpPr>
          <p:cNvPr id="36" name="Straight Arrow Connector 35"/>
          <p:cNvCxnSpPr/>
          <p:nvPr/>
        </p:nvCxnSpPr>
        <p:spPr>
          <a:xfrm flipV="1">
            <a:off x="2627786" y="4121584"/>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015679" y="4304591"/>
            <a:ext cx="4459939" cy="2309350"/>
          </a:xfrm>
          <a:prstGeom prst="rect">
            <a:avLst/>
          </a:prstGeom>
          <a:noFill/>
        </p:spPr>
        <p:txBody>
          <a:bodyPr wrap="none" rtlCol="0">
            <a:spAutoFit/>
          </a:bodyPr>
          <a:lstStyle/>
          <a:p>
            <a:r>
              <a:rPr lang="en-US" sz="1801" b="1" dirty="0"/>
              <a:t>Protocol ( Common Language )</a:t>
            </a:r>
          </a:p>
          <a:p>
            <a:endParaRPr lang="en-US" sz="1801" b="1" dirty="0"/>
          </a:p>
          <a:p>
            <a:r>
              <a:rPr lang="en-US" sz="1801" u="sng" dirty="0"/>
              <a:t>Protocol Examples:</a:t>
            </a:r>
          </a:p>
          <a:p>
            <a:r>
              <a:rPr lang="en-US" sz="1801" dirty="0"/>
              <a:t>TCP (Transmission Control Protocol)</a:t>
            </a:r>
          </a:p>
          <a:p>
            <a:r>
              <a:rPr lang="en-US" sz="1801" dirty="0"/>
              <a:t>IP (Internet Protocol)</a:t>
            </a:r>
          </a:p>
          <a:p>
            <a:r>
              <a:rPr lang="en-US" sz="1801" dirty="0"/>
              <a:t>WAP (Wireless Application Protocol)</a:t>
            </a:r>
          </a:p>
          <a:p>
            <a:r>
              <a:rPr lang="en-US" sz="1801" b="1" dirty="0">
                <a:solidFill>
                  <a:srgbClr val="C00000"/>
                </a:solidFill>
              </a:rPr>
              <a:t>HTTP &amp; HTTPS (Most Widely Used Protocols)</a:t>
            </a:r>
            <a:endParaRPr lang="en-US" sz="1801" b="1" dirty="0"/>
          </a:p>
          <a:p>
            <a:endParaRPr lang="en-US" sz="1801" b="1" dirty="0"/>
          </a:p>
        </p:txBody>
      </p:sp>
    </p:spTree>
    <p:extLst>
      <p:ext uri="{BB962C8B-B14F-4D97-AF65-F5344CB8AC3E}">
        <p14:creationId xmlns:p14="http://schemas.microsoft.com/office/powerpoint/2010/main" val="325315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060849"/>
            <a:ext cx="864096" cy="864096"/>
          </a:xfrm>
          <a:prstGeom prst="rect">
            <a:avLst/>
          </a:prstGeom>
        </p:spPr>
      </p:pic>
      <p:pic>
        <p:nvPicPr>
          <p:cNvPr id="1026" name="Picture 2" descr="https://encrypted-tbn0.gstatic.com/images?q=tbn:ANd9GcSzJe3n47EUHQfFl3Hd6ziODXcBewvgVFZtjEbOnCbunaoVc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5" y="584685"/>
            <a:ext cx="940283" cy="936105"/>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491270" y="669201"/>
            <a:ext cx="2469383" cy="1391648"/>
          </a:xfrm>
          <a:prstGeom prst="cloud">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cxnSp>
        <p:nvCxnSpPr>
          <p:cNvPr id="8" name="Curved Connector 7"/>
          <p:cNvCxnSpPr>
            <a:stCxn id="4" idx="0"/>
            <a:endCxn id="1026" idx="1"/>
          </p:cNvCxnSpPr>
          <p:nvPr/>
        </p:nvCxnSpPr>
        <p:spPr>
          <a:xfrm rot="5400000" flipH="1" flipV="1">
            <a:off x="1569267" y="743104"/>
            <a:ext cx="1008112" cy="162738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1026" idx="3"/>
            <a:endCxn id="6" idx="3"/>
          </p:cNvCxnSpPr>
          <p:nvPr/>
        </p:nvCxnSpPr>
        <p:spPr>
          <a:xfrm flipV="1">
            <a:off x="3827298" y="748772"/>
            <a:ext cx="3898665" cy="303966"/>
          </a:xfrm>
          <a:prstGeom prst="curvedConnector4">
            <a:avLst>
              <a:gd name="adj1" fmla="val 34165"/>
              <a:gd name="adj2" fmla="val 229187"/>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274678" y="1151457"/>
            <a:ext cx="904607" cy="369460"/>
          </a:xfrm>
          <a:prstGeom prst="rect">
            <a:avLst/>
          </a:prstGeom>
          <a:noFill/>
        </p:spPr>
        <p:txBody>
          <a:bodyPr wrap="none" rtlCol="0">
            <a:spAutoFit/>
          </a:bodyPr>
          <a:lstStyle/>
          <a:p>
            <a:r>
              <a:rPr lang="en-US" sz="1801" b="1" dirty="0"/>
              <a:t>Kitchen</a:t>
            </a:r>
          </a:p>
        </p:txBody>
      </p:sp>
      <p:cxnSp>
        <p:nvCxnSpPr>
          <p:cNvPr id="14" name="Curved Connector 13"/>
          <p:cNvCxnSpPr>
            <a:stCxn id="6" idx="1"/>
            <a:endCxn id="1026" idx="3"/>
          </p:cNvCxnSpPr>
          <p:nvPr/>
        </p:nvCxnSpPr>
        <p:spPr>
          <a:xfrm rot="5400000" flipH="1">
            <a:off x="5273313" y="-393281"/>
            <a:ext cx="1006630" cy="3898665"/>
          </a:xfrm>
          <a:prstGeom prst="curvedConnector4">
            <a:avLst>
              <a:gd name="adj1" fmla="val -22709"/>
              <a:gd name="adj2" fmla="val 6583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1026" idx="2"/>
            <a:endCxn id="4" idx="3"/>
          </p:cNvCxnSpPr>
          <p:nvPr/>
        </p:nvCxnSpPr>
        <p:spPr>
          <a:xfrm rot="5400000">
            <a:off x="2038364" y="1174107"/>
            <a:ext cx="972108" cy="1665474"/>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8830" y="2960948"/>
            <a:ext cx="533159" cy="369460"/>
          </a:xfrm>
          <a:prstGeom prst="rect">
            <a:avLst/>
          </a:prstGeom>
          <a:noFill/>
        </p:spPr>
        <p:txBody>
          <a:bodyPr wrap="none" rtlCol="0">
            <a:spAutoFit/>
          </a:bodyPr>
          <a:lstStyle/>
          <a:p>
            <a:r>
              <a:rPr lang="en-US" sz="1801" b="1" dirty="0"/>
              <a:t>You</a:t>
            </a:r>
          </a:p>
        </p:txBody>
      </p:sp>
      <p:sp>
        <p:nvSpPr>
          <p:cNvPr id="20" name="TextBox 19"/>
          <p:cNvSpPr txBox="1"/>
          <p:nvPr/>
        </p:nvSpPr>
        <p:spPr>
          <a:xfrm>
            <a:off x="2679788" y="165992"/>
            <a:ext cx="1372812" cy="369460"/>
          </a:xfrm>
          <a:prstGeom prst="rect">
            <a:avLst/>
          </a:prstGeom>
          <a:noFill/>
        </p:spPr>
        <p:txBody>
          <a:bodyPr wrap="none" rtlCol="0">
            <a:spAutoFit/>
          </a:bodyPr>
          <a:lstStyle/>
          <a:p>
            <a:r>
              <a:rPr lang="en-US" sz="1801" b="1" dirty="0"/>
              <a:t>Hotel Server</a:t>
            </a:r>
          </a:p>
        </p:txBody>
      </p:sp>
      <p:sp>
        <p:nvSpPr>
          <p:cNvPr id="21" name="TextBox 20"/>
          <p:cNvSpPr txBox="1"/>
          <p:nvPr/>
        </p:nvSpPr>
        <p:spPr>
          <a:xfrm>
            <a:off x="223042" y="948788"/>
            <a:ext cx="1577483" cy="369460"/>
          </a:xfrm>
          <a:prstGeom prst="rect">
            <a:avLst/>
          </a:prstGeom>
          <a:noFill/>
        </p:spPr>
        <p:txBody>
          <a:bodyPr wrap="none" rtlCol="0">
            <a:spAutoFit/>
          </a:bodyPr>
          <a:lstStyle/>
          <a:p>
            <a:r>
              <a:rPr lang="en-US" sz="1801" dirty="0"/>
              <a:t>Request : Dosa</a:t>
            </a:r>
          </a:p>
        </p:txBody>
      </p:sp>
      <p:sp>
        <p:nvSpPr>
          <p:cNvPr id="22" name="TextBox 21"/>
          <p:cNvSpPr txBox="1"/>
          <p:nvPr/>
        </p:nvSpPr>
        <p:spPr>
          <a:xfrm>
            <a:off x="5022627" y="775987"/>
            <a:ext cx="1648208" cy="646587"/>
          </a:xfrm>
          <a:prstGeom prst="rect">
            <a:avLst/>
          </a:prstGeom>
          <a:noFill/>
        </p:spPr>
        <p:txBody>
          <a:bodyPr wrap="none" rtlCol="0">
            <a:spAutoFit/>
          </a:bodyPr>
          <a:lstStyle/>
          <a:p>
            <a:r>
              <a:rPr lang="en-US" sz="1801" dirty="0"/>
              <a:t>Brings the Dosa</a:t>
            </a:r>
          </a:p>
          <a:p>
            <a:r>
              <a:rPr lang="en-US" sz="1801" dirty="0"/>
              <a:t>From Kitchen</a:t>
            </a:r>
          </a:p>
        </p:txBody>
      </p:sp>
      <p:sp>
        <p:nvSpPr>
          <p:cNvPr id="23" name="TextBox 22"/>
          <p:cNvSpPr txBox="1"/>
          <p:nvPr/>
        </p:nvSpPr>
        <p:spPr>
          <a:xfrm>
            <a:off x="2339751" y="2363334"/>
            <a:ext cx="2274084" cy="923714"/>
          </a:xfrm>
          <a:prstGeom prst="rect">
            <a:avLst/>
          </a:prstGeom>
          <a:noFill/>
        </p:spPr>
        <p:txBody>
          <a:bodyPr wrap="none" rtlCol="0">
            <a:spAutoFit/>
          </a:bodyPr>
          <a:lstStyle/>
          <a:p>
            <a:r>
              <a:rPr lang="en-US" sz="1801" dirty="0"/>
              <a:t>Gives the Dosa to You.</a:t>
            </a:r>
          </a:p>
          <a:p>
            <a:r>
              <a:rPr lang="en-US" sz="1801" dirty="0"/>
              <a:t>i.e. he is serving your </a:t>
            </a:r>
          </a:p>
          <a:p>
            <a:r>
              <a:rPr lang="en-US" sz="1801" dirty="0"/>
              <a:t>request</a:t>
            </a:r>
          </a:p>
        </p:txBody>
      </p:sp>
      <p:sp>
        <p:nvSpPr>
          <p:cNvPr id="30" name="TextBox 29"/>
          <p:cNvSpPr txBox="1"/>
          <p:nvPr/>
        </p:nvSpPr>
        <p:spPr>
          <a:xfrm>
            <a:off x="127961" y="4018072"/>
            <a:ext cx="2026580" cy="923714"/>
          </a:xfrm>
          <a:prstGeom prst="rect">
            <a:avLst/>
          </a:prstGeom>
          <a:noFill/>
        </p:spPr>
        <p:txBody>
          <a:bodyPr wrap="none" rtlCol="0">
            <a:spAutoFit/>
          </a:bodyPr>
          <a:lstStyle/>
          <a:p>
            <a:r>
              <a:rPr lang="en-US" sz="1801" b="1" dirty="0">
                <a:solidFill>
                  <a:srgbClr val="C00000"/>
                </a:solidFill>
              </a:rPr>
              <a:t>User using Browser</a:t>
            </a:r>
          </a:p>
          <a:p>
            <a:r>
              <a:rPr lang="en-US" sz="1801" b="1" dirty="0">
                <a:solidFill>
                  <a:srgbClr val="C00000"/>
                </a:solidFill>
              </a:rPr>
              <a:t>makes request to </a:t>
            </a:r>
          </a:p>
          <a:p>
            <a:r>
              <a:rPr lang="en-US" sz="1801" b="1" dirty="0">
                <a:solidFill>
                  <a:srgbClr val="C00000"/>
                </a:solidFill>
              </a:rPr>
              <a:t>Web Server</a:t>
            </a:r>
          </a:p>
        </p:txBody>
      </p:sp>
      <p:sp>
        <p:nvSpPr>
          <p:cNvPr id="31" name="TextBox 30"/>
          <p:cNvSpPr txBox="1"/>
          <p:nvPr/>
        </p:nvSpPr>
        <p:spPr>
          <a:xfrm>
            <a:off x="2679790" y="4156575"/>
            <a:ext cx="2489271" cy="646587"/>
          </a:xfrm>
          <a:prstGeom prst="rect">
            <a:avLst/>
          </a:prstGeom>
          <a:noFill/>
        </p:spPr>
        <p:txBody>
          <a:bodyPr wrap="none" rtlCol="0">
            <a:spAutoFit/>
          </a:bodyPr>
          <a:lstStyle/>
          <a:p>
            <a:r>
              <a:rPr lang="en-US" sz="1801" b="1" dirty="0">
                <a:solidFill>
                  <a:srgbClr val="C00000"/>
                </a:solidFill>
              </a:rPr>
              <a:t>Web Server Application </a:t>
            </a:r>
          </a:p>
          <a:p>
            <a:r>
              <a:rPr lang="en-US" sz="1801" b="1" dirty="0">
                <a:solidFill>
                  <a:srgbClr val="C00000"/>
                </a:solidFill>
              </a:rPr>
              <a:t>installed on server OS</a:t>
            </a:r>
          </a:p>
        </p:txBody>
      </p:sp>
      <p:sp>
        <p:nvSpPr>
          <p:cNvPr id="32" name="TextBox 31"/>
          <p:cNvSpPr txBox="1"/>
          <p:nvPr/>
        </p:nvSpPr>
        <p:spPr>
          <a:xfrm>
            <a:off x="5727865" y="4156577"/>
            <a:ext cx="3213893" cy="646587"/>
          </a:xfrm>
          <a:prstGeom prst="rect">
            <a:avLst/>
          </a:prstGeom>
          <a:noFill/>
        </p:spPr>
        <p:txBody>
          <a:bodyPr wrap="none" rtlCol="0">
            <a:spAutoFit/>
          </a:bodyPr>
          <a:lstStyle/>
          <a:p>
            <a:r>
              <a:rPr lang="en-US" sz="1801" b="1" dirty="0">
                <a:solidFill>
                  <a:srgbClr val="C00000"/>
                </a:solidFill>
              </a:rPr>
              <a:t>Web Application which is under</a:t>
            </a:r>
          </a:p>
          <a:p>
            <a:r>
              <a:rPr lang="en-US" sz="1801" b="1" dirty="0">
                <a:solidFill>
                  <a:srgbClr val="C00000"/>
                </a:solidFill>
              </a:rPr>
              <a:t>Control of web server</a:t>
            </a:r>
          </a:p>
        </p:txBody>
      </p:sp>
      <p:sp>
        <p:nvSpPr>
          <p:cNvPr id="35" name="TextBox 34"/>
          <p:cNvSpPr txBox="1"/>
          <p:nvPr/>
        </p:nvSpPr>
        <p:spPr>
          <a:xfrm>
            <a:off x="5436099" y="2363334"/>
            <a:ext cx="3524555" cy="1200842"/>
          </a:xfrm>
          <a:prstGeom prst="rect">
            <a:avLst/>
          </a:prstGeom>
          <a:noFill/>
        </p:spPr>
        <p:txBody>
          <a:bodyPr wrap="none" rtlCol="0">
            <a:spAutoFit/>
          </a:bodyPr>
          <a:lstStyle/>
          <a:p>
            <a:r>
              <a:rPr lang="en-US" sz="1801" dirty="0"/>
              <a:t>i.e. Server is Controlling the Kitchen</a:t>
            </a:r>
          </a:p>
          <a:p>
            <a:r>
              <a:rPr lang="en-US" sz="1801" dirty="0"/>
              <a:t>For others “</a:t>
            </a:r>
            <a:r>
              <a:rPr lang="en-US" sz="1801" b="1" dirty="0"/>
              <a:t>Entry Restricted</a:t>
            </a:r>
            <a:r>
              <a:rPr lang="en-US" sz="1801" dirty="0"/>
              <a:t>”</a:t>
            </a:r>
          </a:p>
          <a:p>
            <a:r>
              <a:rPr lang="en-US" sz="1801" dirty="0"/>
              <a:t>He acts as a bridge between You &amp; </a:t>
            </a:r>
          </a:p>
          <a:p>
            <a:r>
              <a:rPr lang="en-US" sz="1801" dirty="0"/>
              <a:t>Kitchen</a:t>
            </a:r>
          </a:p>
        </p:txBody>
      </p:sp>
    </p:spTree>
    <p:extLst>
      <p:ext uri="{BB962C8B-B14F-4D97-AF65-F5344CB8AC3E}">
        <p14:creationId xmlns:p14="http://schemas.microsoft.com/office/powerpoint/2010/main" val="10197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260650"/>
            <a:ext cx="2676560" cy="2376265"/>
          </a:xfrm>
          <a:prstGeom prst="rect">
            <a:avLst/>
          </a:prstGeom>
        </p:spPr>
      </p:pic>
      <p:sp>
        <p:nvSpPr>
          <p:cNvPr id="11" name="TextBox 10"/>
          <p:cNvSpPr txBox="1"/>
          <p:nvPr/>
        </p:nvSpPr>
        <p:spPr>
          <a:xfrm>
            <a:off x="3347867" y="44625"/>
            <a:ext cx="4589783" cy="2863604"/>
          </a:xfrm>
          <a:prstGeom prst="rect">
            <a:avLst/>
          </a:prstGeom>
          <a:noFill/>
        </p:spPr>
        <p:txBody>
          <a:bodyPr wrap="none" rtlCol="0">
            <a:spAutoFit/>
          </a:bodyPr>
          <a:lstStyle/>
          <a:p>
            <a:r>
              <a:rPr lang="en-US" sz="1801" b="1" u="sng" dirty="0"/>
              <a:t>House Address</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1 Address</a:t>
            </a:r>
          </a:p>
          <a:p>
            <a:r>
              <a:rPr lang="en-US" sz="1801" dirty="0"/>
              <a:t>Person 1,</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2 Address</a:t>
            </a:r>
          </a:p>
          <a:p>
            <a:r>
              <a:rPr lang="en-US" sz="1801" dirty="0"/>
              <a:t>Person 2,</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p:txBody>
      </p:sp>
      <p:sp>
        <p:nvSpPr>
          <p:cNvPr id="12" name="Cloud 11"/>
          <p:cNvSpPr/>
          <p:nvPr/>
        </p:nvSpPr>
        <p:spPr>
          <a:xfrm>
            <a:off x="323530" y="4005065"/>
            <a:ext cx="3312368" cy="252028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Folded Corner 12"/>
          <p:cNvSpPr/>
          <p:nvPr/>
        </p:nvSpPr>
        <p:spPr>
          <a:xfrm>
            <a:off x="869722" y="4905164"/>
            <a:ext cx="792089"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HTML</a:t>
            </a:r>
          </a:p>
        </p:txBody>
      </p:sp>
      <p:sp>
        <p:nvSpPr>
          <p:cNvPr id="14" name="Folded Corner 13"/>
          <p:cNvSpPr/>
          <p:nvPr/>
        </p:nvSpPr>
        <p:spPr>
          <a:xfrm>
            <a:off x="1926169" y="4905164"/>
            <a:ext cx="917641"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Servlet</a:t>
            </a:r>
          </a:p>
        </p:txBody>
      </p:sp>
      <p:sp>
        <p:nvSpPr>
          <p:cNvPr id="15" name="TextBox 14"/>
          <p:cNvSpPr txBox="1"/>
          <p:nvPr/>
        </p:nvSpPr>
        <p:spPr>
          <a:xfrm>
            <a:off x="340942" y="3604374"/>
            <a:ext cx="2557944" cy="369460"/>
          </a:xfrm>
          <a:prstGeom prst="rect">
            <a:avLst/>
          </a:prstGeom>
          <a:noFill/>
        </p:spPr>
        <p:txBody>
          <a:bodyPr wrap="none" rtlCol="0">
            <a:spAutoFit/>
          </a:bodyPr>
          <a:lstStyle/>
          <a:p>
            <a:r>
              <a:rPr lang="en-US" sz="1801" b="1" dirty="0"/>
              <a:t>StudentsApp Application</a:t>
            </a:r>
          </a:p>
        </p:txBody>
      </p:sp>
      <p:sp>
        <p:nvSpPr>
          <p:cNvPr id="16" name="TextBox 15"/>
          <p:cNvSpPr txBox="1"/>
          <p:nvPr/>
        </p:nvSpPr>
        <p:spPr>
          <a:xfrm>
            <a:off x="3995938" y="4038331"/>
            <a:ext cx="4919236" cy="2309350"/>
          </a:xfrm>
          <a:prstGeom prst="rect">
            <a:avLst/>
          </a:prstGeom>
          <a:noFill/>
        </p:spPr>
        <p:txBody>
          <a:bodyPr wrap="square" rtlCol="0">
            <a:spAutoFit/>
          </a:bodyPr>
          <a:lstStyle/>
          <a:p>
            <a:r>
              <a:rPr lang="en-US" sz="1801" b="1" u="sng" dirty="0"/>
              <a:t>Application URL</a:t>
            </a:r>
          </a:p>
          <a:p>
            <a:r>
              <a:rPr lang="en-US" sz="1801" dirty="0"/>
              <a:t>Http://localhost:8080/studentsApp</a:t>
            </a:r>
          </a:p>
          <a:p>
            <a:endParaRPr lang="en-US" sz="1801" dirty="0"/>
          </a:p>
          <a:p>
            <a:r>
              <a:rPr lang="en-US" sz="1801" b="1" u="sng" dirty="0"/>
              <a:t>HTML URL</a:t>
            </a:r>
          </a:p>
          <a:p>
            <a:r>
              <a:rPr lang="en-US" sz="1801" dirty="0"/>
              <a:t>Http://localhost:8080/studentsApp/index.html</a:t>
            </a:r>
          </a:p>
          <a:p>
            <a:endParaRPr lang="en-US" sz="1801" dirty="0"/>
          </a:p>
          <a:p>
            <a:r>
              <a:rPr lang="en-US" sz="1801" b="1" u="sng" dirty="0"/>
              <a:t>Servlet URL</a:t>
            </a:r>
          </a:p>
          <a:p>
            <a:r>
              <a:rPr lang="en-US" sz="1801" dirty="0"/>
              <a:t>Http://localhost:8080/studentsApp/currentDate</a:t>
            </a:r>
          </a:p>
        </p:txBody>
      </p:sp>
    </p:spTree>
    <p:extLst>
      <p:ext uri="{BB962C8B-B14F-4D97-AF65-F5344CB8AC3E}">
        <p14:creationId xmlns:p14="http://schemas.microsoft.com/office/powerpoint/2010/main" val="342026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912489"/>
            <a:ext cx="1080121" cy="108012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9" y="906862"/>
            <a:ext cx="1080121" cy="1080121"/>
          </a:xfrm>
          <a:prstGeom prst="rect">
            <a:avLst/>
          </a:prstGeom>
        </p:spPr>
      </p:pic>
      <p:cxnSp>
        <p:nvCxnSpPr>
          <p:cNvPr id="8" name="Straight Connector 7"/>
          <p:cNvCxnSpPr>
            <a:stCxn id="4" idx="2"/>
          </p:cNvCxnSpPr>
          <p:nvPr/>
        </p:nvCxnSpPr>
        <p:spPr>
          <a:xfrm>
            <a:off x="1223628" y="1992609"/>
            <a:ext cx="0" cy="4028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a:off x="6984268" y="1986982"/>
            <a:ext cx="0" cy="3890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5" idx="1"/>
          </p:cNvCxnSpPr>
          <p:nvPr/>
        </p:nvCxnSpPr>
        <p:spPr>
          <a:xfrm flipV="1">
            <a:off x="1763689" y="1446924"/>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1223628" y="2492897"/>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638269" y="23201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TextBox 15"/>
          <p:cNvSpPr txBox="1"/>
          <p:nvPr/>
        </p:nvSpPr>
        <p:spPr>
          <a:xfrm>
            <a:off x="3021790" y="1055524"/>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17" name="TextBox 16"/>
          <p:cNvSpPr txBox="1"/>
          <p:nvPr/>
        </p:nvSpPr>
        <p:spPr>
          <a:xfrm>
            <a:off x="2523867" y="2101498"/>
            <a:ext cx="3231141" cy="369460"/>
          </a:xfrm>
          <a:prstGeom prst="rect">
            <a:avLst/>
          </a:prstGeom>
          <a:noFill/>
        </p:spPr>
        <p:txBody>
          <a:bodyPr wrap="none" rtlCol="0">
            <a:spAutoFit/>
          </a:bodyPr>
          <a:lstStyle/>
          <a:p>
            <a:r>
              <a:rPr lang="en-US" sz="1801" b="1" dirty="0"/>
              <a:t>Reject</a:t>
            </a:r>
            <a:r>
              <a:rPr lang="en-US" sz="1801" dirty="0"/>
              <a:t> the Request by telling </a:t>
            </a:r>
            <a:r>
              <a:rPr lang="en-US" sz="1801" b="1" dirty="0"/>
              <a:t>NO</a:t>
            </a:r>
          </a:p>
        </p:txBody>
      </p:sp>
      <p:cxnSp>
        <p:nvCxnSpPr>
          <p:cNvPr id="19" name="Straight Arrow Connector 18"/>
          <p:cNvCxnSpPr/>
          <p:nvPr/>
        </p:nvCxnSpPr>
        <p:spPr>
          <a:xfrm flipH="1">
            <a:off x="1213548" y="3342433"/>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Flowchart: Connector 19"/>
          <p:cNvSpPr/>
          <p:nvPr/>
        </p:nvSpPr>
        <p:spPr>
          <a:xfrm>
            <a:off x="632724" y="315550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2</a:t>
            </a:r>
          </a:p>
        </p:txBody>
      </p:sp>
      <p:sp>
        <p:nvSpPr>
          <p:cNvPr id="22" name="TextBox 21"/>
          <p:cNvSpPr txBox="1"/>
          <p:nvPr/>
        </p:nvSpPr>
        <p:spPr>
          <a:xfrm>
            <a:off x="2523868" y="2958925"/>
            <a:ext cx="3376117" cy="369460"/>
          </a:xfrm>
          <a:prstGeom prst="rect">
            <a:avLst/>
          </a:prstGeom>
          <a:noFill/>
        </p:spPr>
        <p:txBody>
          <a:bodyPr wrap="non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cxnSp>
        <p:nvCxnSpPr>
          <p:cNvPr id="26" name="Straight Arrow Connector 25"/>
          <p:cNvCxnSpPr/>
          <p:nvPr/>
        </p:nvCxnSpPr>
        <p:spPr>
          <a:xfrm flipH="1">
            <a:off x="1192388" y="4275034"/>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Flowchart: Connector 26"/>
          <p:cNvSpPr/>
          <p:nvPr/>
        </p:nvSpPr>
        <p:spPr>
          <a:xfrm>
            <a:off x="611563" y="409161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3</a:t>
            </a:r>
          </a:p>
        </p:txBody>
      </p:sp>
      <p:sp>
        <p:nvSpPr>
          <p:cNvPr id="28" name="TextBox 27"/>
          <p:cNvSpPr txBox="1"/>
          <p:nvPr/>
        </p:nvSpPr>
        <p:spPr>
          <a:xfrm>
            <a:off x="2530793" y="3654282"/>
            <a:ext cx="3175100" cy="646587"/>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a:t>
            </a:r>
          </a:p>
        </p:txBody>
      </p:sp>
      <p:cxnSp>
        <p:nvCxnSpPr>
          <p:cNvPr id="29" name="Straight Arrow Connector 28"/>
          <p:cNvCxnSpPr/>
          <p:nvPr/>
        </p:nvCxnSpPr>
        <p:spPr>
          <a:xfrm flipH="1">
            <a:off x="1208140" y="5416490"/>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Flowchart: Connector 29"/>
          <p:cNvSpPr/>
          <p:nvPr/>
        </p:nvSpPr>
        <p:spPr>
          <a:xfrm>
            <a:off x="627179" y="52437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4</a:t>
            </a:r>
          </a:p>
        </p:txBody>
      </p:sp>
      <p:sp>
        <p:nvSpPr>
          <p:cNvPr id="31" name="TextBox 30"/>
          <p:cNvSpPr txBox="1"/>
          <p:nvPr/>
        </p:nvSpPr>
        <p:spPr>
          <a:xfrm>
            <a:off x="1684110" y="4723423"/>
            <a:ext cx="4939750" cy="646587"/>
          </a:xfrm>
          <a:prstGeom prst="rect">
            <a:avLst/>
          </a:prstGeom>
          <a:noFill/>
        </p:spPr>
        <p:txBody>
          <a:bodyPr wrap="none" rtlCol="0">
            <a:spAutoFit/>
          </a:bodyPr>
          <a:lstStyle/>
          <a:p>
            <a:r>
              <a:rPr lang="en-US" sz="1801" dirty="0"/>
              <a:t>Take the help of your </a:t>
            </a:r>
            <a:r>
              <a:rPr lang="en-US" sz="1801" b="1" dirty="0"/>
              <a:t>another friend </a:t>
            </a:r>
          </a:p>
          <a:p>
            <a:r>
              <a:rPr lang="en-US" sz="1801" dirty="0"/>
              <a:t>&amp; </a:t>
            </a:r>
            <a:r>
              <a:rPr lang="en-US" sz="1801" b="1" dirty="0"/>
              <a:t>fulfill your friend request </a:t>
            </a:r>
            <a:r>
              <a:rPr lang="en-US" sz="1801" dirty="0"/>
              <a:t>(Forward the Request)</a:t>
            </a:r>
          </a:p>
        </p:txBody>
      </p:sp>
      <p:sp>
        <p:nvSpPr>
          <p:cNvPr id="34" name="TextBox 33"/>
          <p:cNvSpPr txBox="1"/>
          <p:nvPr/>
        </p:nvSpPr>
        <p:spPr>
          <a:xfrm>
            <a:off x="539255" y="534936"/>
            <a:ext cx="1275349" cy="369460"/>
          </a:xfrm>
          <a:prstGeom prst="rect">
            <a:avLst/>
          </a:prstGeom>
          <a:noFill/>
        </p:spPr>
        <p:txBody>
          <a:bodyPr wrap="none" rtlCol="0">
            <a:spAutoFit/>
          </a:bodyPr>
          <a:lstStyle/>
          <a:p>
            <a:r>
              <a:rPr lang="en-US" sz="1801" b="1" dirty="0"/>
              <a:t>Your Friend</a:t>
            </a:r>
          </a:p>
        </p:txBody>
      </p:sp>
      <p:sp>
        <p:nvSpPr>
          <p:cNvPr id="35" name="TextBox 34"/>
          <p:cNvSpPr txBox="1"/>
          <p:nvPr/>
        </p:nvSpPr>
        <p:spPr>
          <a:xfrm>
            <a:off x="6717691" y="504116"/>
            <a:ext cx="533159" cy="369460"/>
          </a:xfrm>
          <a:prstGeom prst="rect">
            <a:avLst/>
          </a:prstGeom>
          <a:noFill/>
        </p:spPr>
        <p:txBody>
          <a:bodyPr wrap="none" rtlCol="0">
            <a:spAutoFit/>
          </a:bodyPr>
          <a:lstStyle/>
          <a:p>
            <a:r>
              <a:rPr lang="en-US" sz="1801" b="1" dirty="0"/>
              <a:t>You</a:t>
            </a:r>
          </a:p>
        </p:txBody>
      </p:sp>
    </p:spTree>
    <p:extLst>
      <p:ext uri="{BB962C8B-B14F-4D97-AF65-F5344CB8AC3E}">
        <p14:creationId xmlns:p14="http://schemas.microsoft.com/office/powerpoint/2010/main" val="382141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71" y="1504322"/>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551" y="1310567"/>
            <a:ext cx="1080121" cy="1080121"/>
          </a:xfrm>
          <a:prstGeom prst="rect">
            <a:avLst/>
          </a:prstGeom>
        </p:spPr>
      </p:pic>
      <p:cxnSp>
        <p:nvCxnSpPr>
          <p:cNvPr id="12" name="Straight Arrow Connector 11"/>
          <p:cNvCxnSpPr/>
          <p:nvPr/>
        </p:nvCxnSpPr>
        <p:spPr>
          <a:xfrm flipV="1">
            <a:off x="2073175" y="1300120"/>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331277" y="90872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cxnSp>
        <p:nvCxnSpPr>
          <p:cNvPr id="26" name="Straight Arrow Connector 25"/>
          <p:cNvCxnSpPr/>
          <p:nvPr/>
        </p:nvCxnSpPr>
        <p:spPr>
          <a:xfrm flipH="1">
            <a:off x="2073175" y="2569629"/>
            <a:ext cx="468052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2840279" y="1635269"/>
            <a:ext cx="3228000" cy="923714"/>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 </a:t>
            </a:r>
          </a:p>
          <a:p>
            <a:r>
              <a:rPr lang="en-US" sz="1801" dirty="0"/>
              <a:t>let say person ABC</a:t>
            </a:r>
            <a:endParaRPr lang="en-US" sz="1801" b="1" dirty="0"/>
          </a:p>
        </p:txBody>
      </p:sp>
      <p:sp>
        <p:nvSpPr>
          <p:cNvPr id="23" name="TextBox 22"/>
          <p:cNvSpPr txBox="1"/>
          <p:nvPr/>
        </p:nvSpPr>
        <p:spPr>
          <a:xfrm>
            <a:off x="669462" y="1111793"/>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7079033"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3" y="4365104"/>
            <a:ext cx="1080121" cy="1080121"/>
          </a:xfrm>
          <a:prstGeom prst="rect">
            <a:avLst/>
          </a:prstGeom>
        </p:spPr>
      </p:pic>
      <p:cxnSp>
        <p:nvCxnSpPr>
          <p:cNvPr id="32" name="Straight Arrow Connector 31"/>
          <p:cNvCxnSpPr/>
          <p:nvPr/>
        </p:nvCxnSpPr>
        <p:spPr>
          <a:xfrm flipV="1">
            <a:off x="2073175" y="4530406"/>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p:cNvSpPr txBox="1"/>
          <p:nvPr/>
        </p:nvSpPr>
        <p:spPr>
          <a:xfrm>
            <a:off x="2332441" y="3778008"/>
            <a:ext cx="4211474" cy="646587"/>
          </a:xfrm>
          <a:prstGeom prst="rect">
            <a:avLst/>
          </a:prstGeom>
          <a:noFill/>
        </p:spPr>
        <p:txBody>
          <a:bodyPr wrap="none" rtlCol="0">
            <a:spAutoFit/>
          </a:bodyPr>
          <a:lstStyle/>
          <a:p>
            <a:r>
              <a:rPr lang="en-US" sz="1801" dirty="0"/>
              <a:t>Now Your Friend make a </a:t>
            </a:r>
            <a:r>
              <a:rPr lang="en-US" sz="1801" b="1" dirty="0"/>
              <a:t>New Request </a:t>
            </a:r>
          </a:p>
          <a:p>
            <a:r>
              <a:rPr lang="en-US" sz="1801" dirty="0"/>
              <a:t>for 1000/- </a:t>
            </a:r>
            <a:r>
              <a:rPr lang="en-US" sz="1801" dirty="0" err="1"/>
              <a:t>Rs</a:t>
            </a:r>
            <a:r>
              <a:rPr lang="en-US" sz="1801" dirty="0"/>
              <a:t> to the person referred by you</a:t>
            </a:r>
          </a:p>
        </p:txBody>
      </p:sp>
      <p:sp>
        <p:nvSpPr>
          <p:cNvPr id="34" name="Flowchart: Connector 33"/>
          <p:cNvSpPr/>
          <p:nvPr/>
        </p:nvSpPr>
        <p:spPr>
          <a:xfrm>
            <a:off x="2073177" y="1795922"/>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cxnSp>
        <p:nvCxnSpPr>
          <p:cNvPr id="35" name="Straight Arrow Connector 34"/>
          <p:cNvCxnSpPr/>
          <p:nvPr/>
        </p:nvCxnSpPr>
        <p:spPr>
          <a:xfrm flipH="1" flipV="1">
            <a:off x="2169989" y="5367870"/>
            <a:ext cx="4583707"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840280" y="4962453"/>
            <a:ext cx="3392020" cy="369460"/>
          </a:xfrm>
          <a:prstGeom prst="rect">
            <a:avLst/>
          </a:prstGeom>
          <a:noFill/>
        </p:spPr>
        <p:txBody>
          <a:bodyPr wrap="squar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sp>
        <p:nvSpPr>
          <p:cNvPr id="37" name="Flowchart: Connector 36"/>
          <p:cNvSpPr/>
          <p:nvPr/>
        </p:nvSpPr>
        <p:spPr>
          <a:xfrm>
            <a:off x="2164146" y="4779200"/>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21" y="4365104"/>
            <a:ext cx="1080121" cy="1080121"/>
          </a:xfrm>
          <a:prstGeom prst="rect">
            <a:avLst/>
          </a:prstGeom>
        </p:spPr>
      </p:pic>
      <p:sp>
        <p:nvSpPr>
          <p:cNvPr id="39" name="TextBox 38"/>
          <p:cNvSpPr txBox="1"/>
          <p:nvPr/>
        </p:nvSpPr>
        <p:spPr>
          <a:xfrm>
            <a:off x="664710" y="3972573"/>
            <a:ext cx="1275349" cy="369460"/>
          </a:xfrm>
          <a:prstGeom prst="rect">
            <a:avLst/>
          </a:prstGeom>
          <a:noFill/>
        </p:spPr>
        <p:txBody>
          <a:bodyPr wrap="none" rtlCol="0">
            <a:spAutoFit/>
          </a:bodyPr>
          <a:lstStyle/>
          <a:p>
            <a:r>
              <a:rPr lang="en-US" sz="1801" b="1" dirty="0"/>
              <a:t>Your Friend</a:t>
            </a:r>
          </a:p>
        </p:txBody>
      </p:sp>
      <p:sp>
        <p:nvSpPr>
          <p:cNvPr id="40" name="TextBox 39"/>
          <p:cNvSpPr txBox="1"/>
          <p:nvPr/>
        </p:nvSpPr>
        <p:spPr>
          <a:xfrm>
            <a:off x="7293755" y="3972573"/>
            <a:ext cx="575799" cy="369460"/>
          </a:xfrm>
          <a:prstGeom prst="rect">
            <a:avLst/>
          </a:prstGeom>
          <a:noFill/>
        </p:spPr>
        <p:txBody>
          <a:bodyPr wrap="none" rtlCol="0">
            <a:spAutoFit/>
          </a:bodyPr>
          <a:lstStyle/>
          <a:p>
            <a:r>
              <a:rPr lang="en-US" sz="1801" b="1" dirty="0"/>
              <a:t>ABC</a:t>
            </a:r>
          </a:p>
        </p:txBody>
      </p:sp>
    </p:spTree>
    <p:extLst>
      <p:ext uri="{BB962C8B-B14F-4D97-AF65-F5344CB8AC3E}">
        <p14:creationId xmlns:p14="http://schemas.microsoft.com/office/powerpoint/2010/main" val="229819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4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310567"/>
            <a:ext cx="1080121" cy="1080121"/>
          </a:xfrm>
          <a:prstGeom prst="rect">
            <a:avLst/>
          </a:prstGeom>
        </p:spPr>
      </p:pic>
      <p:cxnSp>
        <p:nvCxnSpPr>
          <p:cNvPr id="12" name="Straight Arrow Connector 11"/>
          <p:cNvCxnSpPr/>
          <p:nvPr/>
        </p:nvCxnSpPr>
        <p:spPr>
          <a:xfrm flipV="1">
            <a:off x="1676557" y="1292995"/>
            <a:ext cx="3255484" cy="127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2051723" y="93641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28" name="TextBox 27"/>
          <p:cNvSpPr txBox="1"/>
          <p:nvPr/>
        </p:nvSpPr>
        <p:spPr>
          <a:xfrm>
            <a:off x="5492692" y="2912458"/>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323531" y="980728"/>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5061508"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343" y="5373216"/>
            <a:ext cx="1080121" cy="1080121"/>
          </a:xfrm>
          <a:prstGeom prst="rect">
            <a:avLst/>
          </a:prstGeom>
        </p:spPr>
      </p:pic>
      <p:sp>
        <p:nvSpPr>
          <p:cNvPr id="36" name="TextBox 35"/>
          <p:cNvSpPr txBox="1"/>
          <p:nvPr/>
        </p:nvSpPr>
        <p:spPr>
          <a:xfrm>
            <a:off x="3268674" y="3345824"/>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3" name="Straight Arrow Connector 2"/>
          <p:cNvCxnSpPr>
            <a:stCxn id="5" idx="2"/>
            <a:endCxn id="40" idx="0"/>
          </p:cNvCxnSpPr>
          <p:nvPr/>
        </p:nvCxnSpPr>
        <p:spPr>
          <a:xfrm>
            <a:off x="5328085" y="2390688"/>
            <a:ext cx="21323" cy="26131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676557" y="2390685"/>
            <a:ext cx="325548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1878048" y="1511556"/>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500466" y="171978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66577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0628" y="330916"/>
            <a:ext cx="2016224" cy="504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Tomcat Server</a:t>
            </a:r>
          </a:p>
        </p:txBody>
      </p:sp>
      <p:sp>
        <p:nvSpPr>
          <p:cNvPr id="5" name="TextBox 4"/>
          <p:cNvSpPr txBox="1"/>
          <p:nvPr/>
        </p:nvSpPr>
        <p:spPr>
          <a:xfrm>
            <a:off x="5159898" y="18864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30 Min</a:t>
            </a:r>
          </a:p>
        </p:txBody>
      </p:sp>
      <p:sp>
        <p:nvSpPr>
          <p:cNvPr id="8" name="Rounded Rectangle 7"/>
          <p:cNvSpPr/>
          <p:nvPr/>
        </p:nvSpPr>
        <p:spPr>
          <a:xfrm>
            <a:off x="1979714" y="2102623"/>
            <a:ext cx="1512169"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Application 1</a:t>
            </a:r>
          </a:p>
        </p:txBody>
      </p:sp>
      <p:sp>
        <p:nvSpPr>
          <p:cNvPr id="18" name="TextBox 17"/>
          <p:cNvSpPr txBox="1"/>
          <p:nvPr/>
        </p:nvSpPr>
        <p:spPr>
          <a:xfrm>
            <a:off x="5159898" y="192899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15 Min</a:t>
            </a:r>
          </a:p>
        </p:txBody>
      </p:sp>
      <p:sp>
        <p:nvSpPr>
          <p:cNvPr id="20" name="Rounded Rectangle 19"/>
          <p:cNvSpPr/>
          <p:nvPr/>
        </p:nvSpPr>
        <p:spPr>
          <a:xfrm>
            <a:off x="3707904" y="4005064"/>
            <a:ext cx="86409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P1</a:t>
            </a:r>
          </a:p>
        </p:txBody>
      </p:sp>
      <p:cxnSp>
        <p:nvCxnSpPr>
          <p:cNvPr id="22" name="Elbow Connector 21"/>
          <p:cNvCxnSpPr>
            <a:stCxn id="8" idx="2"/>
            <a:endCxn id="20" idx="1"/>
          </p:cNvCxnSpPr>
          <p:nvPr/>
        </p:nvCxnSpPr>
        <p:spPr>
          <a:xfrm rot="16200000" flipH="1">
            <a:off x="2414649" y="2999838"/>
            <a:ext cx="1614409" cy="97210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4" idx="2"/>
            <a:endCxn id="8" idx="1"/>
          </p:cNvCxnSpPr>
          <p:nvPr/>
        </p:nvCxnSpPr>
        <p:spPr>
          <a:xfrm rot="16200000" flipH="1">
            <a:off x="931383" y="1342329"/>
            <a:ext cx="1555684" cy="540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8067" y="3831432"/>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5Min</a:t>
            </a:r>
          </a:p>
        </p:txBody>
      </p:sp>
      <p:cxnSp>
        <p:nvCxnSpPr>
          <p:cNvPr id="37" name="Straight Arrow Connector 36"/>
          <p:cNvCxnSpPr/>
          <p:nvPr/>
        </p:nvCxnSpPr>
        <p:spPr>
          <a:xfrm flipH="1" flipV="1">
            <a:off x="7741387" y="188645"/>
            <a:ext cx="59145" cy="4824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rot="16200000">
            <a:off x="6707412" y="2158658"/>
            <a:ext cx="1717201" cy="369460"/>
          </a:xfrm>
          <a:prstGeom prst="rect">
            <a:avLst/>
          </a:prstGeom>
          <a:noFill/>
        </p:spPr>
        <p:txBody>
          <a:bodyPr wrap="none" rtlCol="0">
            <a:spAutoFit/>
          </a:bodyPr>
          <a:lstStyle/>
          <a:p>
            <a:r>
              <a:rPr lang="en-US" sz="1801" dirty="0">
                <a:solidFill>
                  <a:srgbClr val="C00000"/>
                </a:solidFill>
              </a:rPr>
              <a:t>Order of Priority</a:t>
            </a:r>
          </a:p>
        </p:txBody>
      </p:sp>
      <p:sp>
        <p:nvSpPr>
          <p:cNvPr id="41" name="TextBox 40"/>
          <p:cNvSpPr txBox="1"/>
          <p:nvPr/>
        </p:nvSpPr>
        <p:spPr>
          <a:xfrm>
            <a:off x="7944235" y="4108429"/>
            <a:ext cx="1152751" cy="369460"/>
          </a:xfrm>
          <a:prstGeom prst="rect">
            <a:avLst/>
          </a:prstGeom>
          <a:noFill/>
        </p:spPr>
        <p:txBody>
          <a:bodyPr wrap="none" rtlCol="0">
            <a:spAutoFit/>
          </a:bodyPr>
          <a:lstStyle/>
          <a:p>
            <a:r>
              <a:rPr lang="en-US" sz="1801" dirty="0"/>
              <a:t>1</a:t>
            </a:r>
            <a:r>
              <a:rPr lang="en-US" sz="1801" baseline="30000" dirty="0"/>
              <a:t>st</a:t>
            </a:r>
            <a:r>
              <a:rPr lang="en-US" sz="1801" dirty="0"/>
              <a:t> Priority</a:t>
            </a:r>
          </a:p>
        </p:txBody>
      </p:sp>
      <p:sp>
        <p:nvSpPr>
          <p:cNvPr id="42" name="TextBox 41"/>
          <p:cNvSpPr txBox="1"/>
          <p:nvPr/>
        </p:nvSpPr>
        <p:spPr>
          <a:xfrm>
            <a:off x="7956067" y="2158719"/>
            <a:ext cx="1202573" cy="369460"/>
          </a:xfrm>
          <a:prstGeom prst="rect">
            <a:avLst/>
          </a:prstGeom>
          <a:noFill/>
        </p:spPr>
        <p:txBody>
          <a:bodyPr wrap="none" rtlCol="0">
            <a:spAutoFit/>
          </a:bodyPr>
          <a:lstStyle/>
          <a:p>
            <a:r>
              <a:rPr lang="en-US" sz="1801" dirty="0"/>
              <a:t>2</a:t>
            </a:r>
            <a:r>
              <a:rPr lang="en-US" sz="1801" baseline="30000" dirty="0"/>
              <a:t>nd</a:t>
            </a:r>
            <a:r>
              <a:rPr lang="en-US" sz="1801" dirty="0"/>
              <a:t> Priority</a:t>
            </a:r>
          </a:p>
        </p:txBody>
      </p:sp>
      <p:sp>
        <p:nvSpPr>
          <p:cNvPr id="43" name="TextBox 42"/>
          <p:cNvSpPr txBox="1"/>
          <p:nvPr/>
        </p:nvSpPr>
        <p:spPr>
          <a:xfrm>
            <a:off x="7956064" y="393674"/>
            <a:ext cx="1173206" cy="369460"/>
          </a:xfrm>
          <a:prstGeom prst="rect">
            <a:avLst/>
          </a:prstGeom>
          <a:noFill/>
        </p:spPr>
        <p:txBody>
          <a:bodyPr wrap="none" rtlCol="0">
            <a:spAutoFit/>
          </a:bodyPr>
          <a:lstStyle/>
          <a:p>
            <a:r>
              <a:rPr lang="en-US" sz="1801" dirty="0"/>
              <a:t>3</a:t>
            </a:r>
            <a:r>
              <a:rPr lang="en-US" sz="1801" baseline="30000" dirty="0"/>
              <a:t>rd</a:t>
            </a:r>
            <a:r>
              <a:rPr lang="en-US" sz="1801" dirty="0"/>
              <a:t> Priority</a:t>
            </a:r>
          </a:p>
        </p:txBody>
      </p:sp>
    </p:spTree>
    <p:extLst>
      <p:ext uri="{BB962C8B-B14F-4D97-AF65-F5344CB8AC3E}">
        <p14:creationId xmlns:p14="http://schemas.microsoft.com/office/powerpoint/2010/main" val="11351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564041" y="741801"/>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Cookies ?</a:t>
            </a:r>
          </a:p>
        </p:txBody>
      </p:sp>
      <p:sp>
        <p:nvSpPr>
          <p:cNvPr id="17" name="Rounded Rectangle 16"/>
          <p:cNvSpPr/>
          <p:nvPr/>
        </p:nvSpPr>
        <p:spPr>
          <a:xfrm>
            <a:off x="3779913" y="2109954"/>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779913" y="3690645"/>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a:t>
            </a:r>
          </a:p>
        </p:txBody>
      </p:sp>
      <p:sp>
        <p:nvSpPr>
          <p:cNvPr id="21" name="Rounded Rectangle 20"/>
          <p:cNvSpPr/>
          <p:nvPr/>
        </p:nvSpPr>
        <p:spPr>
          <a:xfrm>
            <a:off x="2339753" y="5260081"/>
            <a:ext cx="2016224"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Returns the </a:t>
            </a:r>
            <a:r>
              <a:rPr lang="en-US" sz="1801" b="1" dirty="0">
                <a:solidFill>
                  <a:schemeClr val="accent1">
                    <a:lumMod val="50000"/>
                  </a:schemeClr>
                </a:solidFill>
              </a:rPr>
              <a:t>Current Session</a:t>
            </a:r>
            <a:r>
              <a:rPr lang="en-US" sz="1801" dirty="0">
                <a:solidFill>
                  <a:schemeClr val="accent1">
                    <a:lumMod val="50000"/>
                  </a:schemeClr>
                </a:solidFill>
              </a:rPr>
              <a:t> Object</a:t>
            </a:r>
          </a:p>
        </p:txBody>
      </p:sp>
      <p:sp>
        <p:nvSpPr>
          <p:cNvPr id="23" name="Rounded Rectangle 22"/>
          <p:cNvSpPr/>
          <p:nvPr/>
        </p:nvSpPr>
        <p:spPr>
          <a:xfrm>
            <a:off x="5220072" y="5260081"/>
            <a:ext cx="3672409"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1" b="1" dirty="0">
                <a:solidFill>
                  <a:schemeClr val="accent2">
                    <a:lumMod val="50000"/>
                  </a:schemeClr>
                </a:solidFill>
              </a:rPr>
              <a:t>1. getSession() &amp; getSession(true)</a:t>
            </a:r>
          </a:p>
          <a:p>
            <a:r>
              <a:rPr lang="en-US" sz="1801" dirty="0">
                <a:solidFill>
                  <a:schemeClr val="tx1"/>
                </a:solidFill>
              </a:rPr>
              <a:t>Returns the </a:t>
            </a:r>
            <a:r>
              <a:rPr lang="en-US" sz="1801" b="1" dirty="0">
                <a:solidFill>
                  <a:schemeClr val="tx1"/>
                </a:solidFill>
              </a:rPr>
              <a:t>New Session Object</a:t>
            </a:r>
          </a:p>
          <a:p>
            <a:endParaRPr lang="en-US" sz="1801" b="1" dirty="0">
              <a:solidFill>
                <a:schemeClr val="tx1"/>
              </a:solidFill>
            </a:endParaRPr>
          </a:p>
          <a:p>
            <a:r>
              <a:rPr lang="en-US" sz="1801" b="1" dirty="0">
                <a:solidFill>
                  <a:schemeClr val="accent2">
                    <a:lumMod val="50000"/>
                  </a:schemeClr>
                </a:solidFill>
              </a:rPr>
              <a:t>2. getSession(false)</a:t>
            </a:r>
          </a:p>
          <a:p>
            <a:r>
              <a:rPr lang="en-US" sz="1801" dirty="0">
                <a:solidFill>
                  <a:schemeClr val="tx1"/>
                </a:solidFill>
              </a:rPr>
              <a:t>Returns </a:t>
            </a:r>
            <a:r>
              <a:rPr lang="en-US" sz="1801" b="1" dirty="0">
                <a:solidFill>
                  <a:schemeClr val="tx1"/>
                </a:solidFill>
              </a:rPr>
              <a:t>NULL</a:t>
            </a:r>
          </a:p>
        </p:txBody>
      </p:sp>
      <p:cxnSp>
        <p:nvCxnSpPr>
          <p:cNvPr id="6" name="Straight Arrow Connector 5"/>
          <p:cNvCxnSpPr/>
          <p:nvPr/>
        </p:nvCxnSpPr>
        <p:spPr>
          <a:xfrm>
            <a:off x="4774188" y="44624"/>
            <a:ext cx="17589" cy="697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2"/>
            <a:endCxn id="17" idx="0"/>
          </p:cNvCxnSpPr>
          <p:nvPr/>
        </p:nvCxnSpPr>
        <p:spPr>
          <a:xfrm flipH="1">
            <a:off x="4788027" y="1443675"/>
            <a:ext cx="3753" cy="666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7" idx="2"/>
            <a:endCxn id="19" idx="0"/>
          </p:cNvCxnSpPr>
          <p:nvPr/>
        </p:nvCxnSpPr>
        <p:spPr>
          <a:xfrm>
            <a:off x="4788025" y="2905524"/>
            <a:ext cx="0" cy="785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19" idx="2"/>
            <a:endCxn id="21" idx="0"/>
          </p:cNvCxnSpPr>
          <p:nvPr/>
        </p:nvCxnSpPr>
        <p:spPr>
          <a:xfrm rot="5400000">
            <a:off x="3681013" y="4153068"/>
            <a:ext cx="773865" cy="14401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9" idx="2"/>
            <a:endCxn id="23" idx="0"/>
          </p:cNvCxnSpPr>
          <p:nvPr/>
        </p:nvCxnSpPr>
        <p:spPr>
          <a:xfrm rot="16200000" flipH="1">
            <a:off x="5535220" y="3739022"/>
            <a:ext cx="773865" cy="226825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6" idx="1"/>
            <a:endCxn id="19" idx="1"/>
          </p:cNvCxnSpPr>
          <p:nvPr/>
        </p:nvCxnSpPr>
        <p:spPr>
          <a:xfrm rot="10800000" flipH="1" flipV="1">
            <a:off x="3564041" y="1092740"/>
            <a:ext cx="215872" cy="2995692"/>
          </a:xfrm>
          <a:prstGeom prst="bentConnector3">
            <a:avLst>
              <a:gd name="adj1" fmla="val -3821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17" idx="3"/>
            <a:endCxn id="23" idx="0"/>
          </p:cNvCxnSpPr>
          <p:nvPr/>
        </p:nvCxnSpPr>
        <p:spPr>
          <a:xfrm>
            <a:off x="5796136" y="2507739"/>
            <a:ext cx="1260140" cy="27523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851842" y="44625"/>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2298982" y="2405917"/>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444263" y="4525882"/>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4774187" y="3141873"/>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6279097" y="2405917"/>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556585" y="4541450"/>
            <a:ext cx="455574" cy="369460"/>
          </a:xfrm>
          <a:prstGeom prst="rect">
            <a:avLst/>
          </a:prstGeom>
          <a:noFill/>
        </p:spPr>
        <p:txBody>
          <a:bodyPr wrap="none" rtlCol="0">
            <a:spAutoFit/>
          </a:bodyPr>
          <a:lstStyle/>
          <a:p>
            <a:r>
              <a:rPr lang="en-US" sz="1801" dirty="0"/>
              <a:t>No</a:t>
            </a:r>
          </a:p>
        </p:txBody>
      </p:sp>
    </p:spTree>
    <p:extLst>
      <p:ext uri="{BB962C8B-B14F-4D97-AF65-F5344CB8AC3E}">
        <p14:creationId xmlns:p14="http://schemas.microsoft.com/office/powerpoint/2010/main" val="1016043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2778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5956770" y="1849557"/>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252620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387064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3879986" y="164313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924142" y="3696993"/>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544193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7013364" y="2631924"/>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08325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2790145527"/>
              </p:ext>
            </p:extLst>
          </p:nvPr>
        </p:nvGraphicFramePr>
        <p:xfrm>
          <a:off x="294363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1">
                              <a:lumMod val="50000"/>
                            </a:schemeClr>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lumMod val="50000"/>
                            </a:schemeClr>
                          </a:solidFill>
                        </a:rPr>
                        <a:t>Current Session</a:t>
                      </a:r>
                      <a:r>
                        <a:rPr lang="en-US" sz="1800" dirty="0" smtClean="0">
                          <a:solidFill>
                            <a:schemeClr val="accent1">
                              <a:lumMod val="50000"/>
                            </a:schemeClr>
                          </a:solidFill>
                        </a:rPr>
                        <a:t> </a:t>
                      </a:r>
                      <a:r>
                        <a:rPr lang="en-US" sz="1800" b="1" dirty="0" smtClean="0">
                          <a:solidFill>
                            <a:schemeClr val="accent1">
                              <a:lumMod val="50000"/>
                            </a:schemeClr>
                          </a:solidFill>
                        </a:rPr>
                        <a:t>Object</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tc>
              </a:tr>
            </a:tbl>
          </a:graphicData>
        </a:graphic>
      </p:graphicFrame>
      <p:cxnSp>
        <p:nvCxnSpPr>
          <p:cNvPr id="11" name="Straight Arrow Connector 10"/>
          <p:cNvCxnSpPr>
            <a:endCxn id="16" idx="0"/>
          </p:cNvCxnSpPr>
          <p:nvPr/>
        </p:nvCxnSpPr>
        <p:spPr>
          <a:xfrm>
            <a:off x="385552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385552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385552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508326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696488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385552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54829" y="4791504"/>
            <a:ext cx="2043141" cy="646587"/>
          </a:xfrm>
          <a:prstGeom prst="rect">
            <a:avLst/>
          </a:prstGeom>
        </p:spPr>
        <p:txBody>
          <a:bodyPr wrap="square">
            <a:spAutoFit/>
          </a:bodyPr>
          <a:lstStyle/>
          <a:p>
            <a:pPr>
              <a:defRPr/>
            </a:pPr>
            <a:r>
              <a:rPr lang="en-US" sz="1801" b="1" dirty="0">
                <a:solidFill>
                  <a:schemeClr val="accent2">
                    <a:lumMod val="50000"/>
                  </a:schemeClr>
                </a:solidFill>
              </a:rPr>
              <a:t>getSession() </a:t>
            </a:r>
          </a:p>
          <a:p>
            <a:pPr>
              <a:defRPr/>
            </a:pPr>
            <a:r>
              <a:rPr lang="en-US" sz="1801" b="1" dirty="0">
                <a:solidFill>
                  <a:schemeClr val="accent2">
                    <a:lumMod val="50000"/>
                  </a:schemeClr>
                </a:solidFill>
              </a:rPr>
              <a:t>getSession(true)</a:t>
            </a:r>
          </a:p>
        </p:txBody>
      </p:sp>
      <p:sp>
        <p:nvSpPr>
          <p:cNvPr id="4" name="Rectangle 3"/>
          <p:cNvSpPr/>
          <p:nvPr/>
        </p:nvSpPr>
        <p:spPr>
          <a:xfrm>
            <a:off x="554825" y="5877272"/>
            <a:ext cx="1791068" cy="369460"/>
          </a:xfrm>
          <a:prstGeom prst="rect">
            <a:avLst/>
          </a:prstGeom>
        </p:spPr>
        <p:txBody>
          <a:bodyPr wrap="none">
            <a:spAutoFit/>
          </a:bodyPr>
          <a:lstStyle/>
          <a:p>
            <a:pPr>
              <a:defRPr/>
            </a:pPr>
            <a:r>
              <a:rPr lang="en-US" sz="1801" b="1" dirty="0">
                <a:solidFill>
                  <a:schemeClr val="accent2">
                    <a:lumMod val="50000"/>
                  </a:schemeClr>
                </a:solidFill>
              </a:rPr>
              <a:t>getSession(false)</a:t>
            </a:r>
          </a:p>
        </p:txBody>
      </p:sp>
      <p:cxnSp>
        <p:nvCxnSpPr>
          <p:cNvPr id="6" name="Straight Connector 5"/>
          <p:cNvCxnSpPr/>
          <p:nvPr/>
        </p:nvCxnSpPr>
        <p:spPr>
          <a:xfrm>
            <a:off x="323529" y="5661249"/>
            <a:ext cx="259228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9762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924945"/>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35899" y="1340769"/>
            <a:ext cx="5631413" cy="4249240"/>
          </a:xfrm>
          <a:prstGeom prst="rect">
            <a:avLst/>
          </a:prstGeom>
          <a:noFill/>
        </p:spPr>
        <p:txBody>
          <a:bodyPr wrap="none" rtlCol="0">
            <a:spAutoFit/>
          </a:bodyPr>
          <a:lstStyle/>
          <a:p>
            <a:r>
              <a:rPr lang="en-US" sz="1801" dirty="0"/>
              <a:t>After all the interview process &amp; </a:t>
            </a:r>
            <a:r>
              <a:rPr lang="en-US" sz="1801" b="1" dirty="0"/>
              <a:t>background check,</a:t>
            </a:r>
            <a:r>
              <a:rPr lang="en-US" sz="1801" dirty="0"/>
              <a:t> </a:t>
            </a:r>
          </a:p>
          <a:p>
            <a:r>
              <a:rPr lang="en-US" sz="1801" b="1" dirty="0"/>
              <a:t>company take a decision</a:t>
            </a:r>
            <a:r>
              <a:rPr lang="en-US" sz="1801" dirty="0"/>
              <a:t> to hire you as an employee. </a:t>
            </a:r>
          </a:p>
          <a:p>
            <a:r>
              <a:rPr lang="en-US" sz="1801" dirty="0"/>
              <a:t>Company generates a </a:t>
            </a:r>
            <a:r>
              <a:rPr lang="en-US" sz="1801" b="1" dirty="0"/>
              <a:t>employee id </a:t>
            </a:r>
            <a:r>
              <a:rPr lang="en-US" sz="1801" dirty="0"/>
              <a:t>which is </a:t>
            </a:r>
            <a:r>
              <a:rPr lang="en-US" sz="1801" b="1" dirty="0"/>
              <a:t>unique in </a:t>
            </a:r>
          </a:p>
          <a:p>
            <a:r>
              <a:rPr lang="en-US" sz="1801" b="1" dirty="0"/>
              <a:t>nature, </a:t>
            </a:r>
            <a:r>
              <a:rPr lang="en-US" sz="1801" dirty="0"/>
              <a:t>marks the status of the id as </a:t>
            </a:r>
            <a:r>
              <a:rPr lang="en-US" sz="1801" b="1" dirty="0"/>
              <a:t>active</a:t>
            </a:r>
            <a:r>
              <a:rPr lang="en-US" sz="1801" dirty="0"/>
              <a:t> &amp; give it to </a:t>
            </a:r>
          </a:p>
          <a:p>
            <a:r>
              <a:rPr lang="en-US" sz="1801" dirty="0"/>
              <a:t>you in the form of </a:t>
            </a:r>
            <a:r>
              <a:rPr lang="en-US" sz="1801" b="1" dirty="0"/>
              <a:t>ID Card</a:t>
            </a:r>
          </a:p>
          <a:p>
            <a:endParaRPr lang="en-US" sz="1801" b="1" dirty="0"/>
          </a:p>
          <a:p>
            <a:r>
              <a:rPr lang="en-US" sz="1801" dirty="0"/>
              <a:t>Everything in this world has a lifetime. Likewise even your </a:t>
            </a:r>
          </a:p>
          <a:p>
            <a:r>
              <a:rPr lang="en-US" sz="1801" b="1" dirty="0"/>
              <a:t>employment with the company has a life time</a:t>
            </a:r>
            <a:r>
              <a:rPr lang="en-US" sz="1801" dirty="0"/>
              <a:t>.  </a:t>
            </a:r>
          </a:p>
          <a:p>
            <a:r>
              <a:rPr lang="en-US" sz="1801" dirty="0"/>
              <a:t>It may end </a:t>
            </a:r>
          </a:p>
          <a:p>
            <a:pPr marL="342904" indent="-342904">
              <a:buAutoNum type="arabicPeriod"/>
            </a:pPr>
            <a:r>
              <a:rPr lang="en-US" sz="1801" dirty="0"/>
              <a:t>because of you (quit the company)</a:t>
            </a:r>
          </a:p>
          <a:p>
            <a:pPr marL="342904" indent="-342904">
              <a:buAutoNum type="arabicPeriod"/>
            </a:pPr>
            <a:r>
              <a:rPr lang="en-US" sz="1801" dirty="0"/>
              <a:t>Company may terminate you or it may end on its </a:t>
            </a:r>
          </a:p>
          <a:p>
            <a:r>
              <a:rPr lang="en-US" sz="1801" dirty="0"/>
              <a:t>       time out</a:t>
            </a:r>
          </a:p>
          <a:p>
            <a:r>
              <a:rPr lang="en-US" sz="1801" dirty="0"/>
              <a:t>3.  May be because company would have closed itself</a:t>
            </a:r>
          </a:p>
          <a:p>
            <a:r>
              <a:rPr lang="en-US" sz="1801" dirty="0"/>
              <a:t>      or someone would have put Atomic Bomb &amp; world </a:t>
            </a:r>
          </a:p>
          <a:p>
            <a:r>
              <a:rPr lang="en-US" sz="1801" dirty="0"/>
              <a:t>      would have vanished </a:t>
            </a:r>
            <a:r>
              <a:rPr lang="en-US" sz="1801" dirty="0">
                <a:sym typeface="Wingdings" panose="05000000000000000000" pitchFamily="2" charset="2"/>
              </a:rPr>
              <a:t></a:t>
            </a:r>
            <a:endParaRPr lang="en-US" sz="1801" dirty="0"/>
          </a:p>
        </p:txBody>
      </p:sp>
      <p:sp>
        <p:nvSpPr>
          <p:cNvPr id="22" name="Flowchart: Connector 21"/>
          <p:cNvSpPr/>
          <p:nvPr/>
        </p:nvSpPr>
        <p:spPr>
          <a:xfrm>
            <a:off x="2006333" y="242089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274942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420888"/>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4188" y="1172465"/>
            <a:ext cx="5557034" cy="2586477"/>
          </a:xfrm>
          <a:prstGeom prst="rect">
            <a:avLst/>
          </a:prstGeom>
          <a:noFill/>
        </p:spPr>
        <p:txBody>
          <a:bodyPr wrap="none" rtlCol="0">
            <a:spAutoFit/>
          </a:bodyPr>
          <a:lstStyle/>
          <a:p>
            <a:r>
              <a:rPr lang="en-US" sz="1801" dirty="0"/>
              <a:t>Whenever you come to the company </a:t>
            </a:r>
            <a:r>
              <a:rPr lang="en-US" sz="1801" b="1" dirty="0"/>
              <a:t>you’ll bring this ID </a:t>
            </a:r>
          </a:p>
          <a:p>
            <a:r>
              <a:rPr lang="en-US" sz="1801" dirty="0"/>
              <a:t>Card &amp; you need to </a:t>
            </a:r>
            <a:r>
              <a:rPr lang="en-US" sz="1801" b="1" dirty="0"/>
              <a:t>swipe</a:t>
            </a:r>
            <a:r>
              <a:rPr lang="en-US" sz="1801" dirty="0"/>
              <a:t> this ID Card to enter into the </a:t>
            </a:r>
          </a:p>
          <a:p>
            <a:r>
              <a:rPr lang="en-US" sz="1801" dirty="0"/>
              <a:t>company. i.e. </a:t>
            </a:r>
            <a:r>
              <a:rPr lang="en-US" sz="1801" b="1" dirty="0"/>
              <a:t>Company authenticates the employee id </a:t>
            </a:r>
          </a:p>
          <a:p>
            <a:r>
              <a:rPr lang="en-US" sz="1801" b="1" dirty="0"/>
              <a:t>on behalf of you</a:t>
            </a:r>
          </a:p>
          <a:p>
            <a:endParaRPr lang="en-US" sz="1801" b="1" dirty="0"/>
          </a:p>
          <a:p>
            <a:r>
              <a:rPr lang="en-US" sz="1801" dirty="0"/>
              <a:t>Also company uses this </a:t>
            </a:r>
            <a:r>
              <a:rPr lang="en-US" sz="1801" b="1" dirty="0"/>
              <a:t>employee id to store any info </a:t>
            </a:r>
          </a:p>
          <a:p>
            <a:r>
              <a:rPr lang="en-US" sz="1801" dirty="0"/>
              <a:t>about you. i.e. salary details, leave details, personal info, </a:t>
            </a:r>
          </a:p>
          <a:p>
            <a:r>
              <a:rPr lang="en-US" sz="1801" dirty="0"/>
              <a:t>etc. </a:t>
            </a:r>
            <a:r>
              <a:rPr lang="en-US" sz="1801" b="1" dirty="0"/>
              <a:t>the decision of storing what type of data lies on the </a:t>
            </a:r>
          </a:p>
          <a:p>
            <a:r>
              <a:rPr lang="en-US" sz="1801" b="1" dirty="0"/>
              <a:t>shoulders of company</a:t>
            </a:r>
          </a:p>
        </p:txBody>
      </p:sp>
      <p:cxnSp>
        <p:nvCxnSpPr>
          <p:cNvPr id="11" name="Straight Arrow Connector 10"/>
          <p:cNvCxnSpPr/>
          <p:nvPr/>
        </p:nvCxnSpPr>
        <p:spPr>
          <a:xfrm flipH="1">
            <a:off x="791581" y="5445224"/>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94982" y="4437114"/>
            <a:ext cx="5687454" cy="2032223"/>
          </a:xfrm>
          <a:prstGeom prst="rect">
            <a:avLst/>
          </a:prstGeom>
          <a:noFill/>
        </p:spPr>
        <p:txBody>
          <a:bodyPr wrap="none" rtlCol="0">
            <a:spAutoFit/>
          </a:bodyPr>
          <a:lstStyle/>
          <a:p>
            <a:r>
              <a:rPr lang="en-US" sz="1801" dirty="0"/>
              <a:t>Once you decide to quit OR Company terminates you OR </a:t>
            </a:r>
          </a:p>
          <a:p>
            <a:r>
              <a:rPr lang="en-US" sz="1801" dirty="0"/>
              <a:t>on its timeout, Company marks the status of </a:t>
            </a:r>
            <a:r>
              <a:rPr lang="en-US" sz="1801" b="1" dirty="0"/>
              <a:t>employee id </a:t>
            </a:r>
          </a:p>
          <a:p>
            <a:r>
              <a:rPr lang="en-US" sz="1801" b="1" dirty="0"/>
              <a:t>as inactive</a:t>
            </a:r>
            <a:r>
              <a:rPr lang="en-US" sz="1801" dirty="0"/>
              <a:t>.</a:t>
            </a:r>
          </a:p>
          <a:p>
            <a:endParaRPr lang="en-US" sz="1801" b="1" dirty="0"/>
          </a:p>
          <a:p>
            <a:r>
              <a:rPr lang="en-US" sz="1801" dirty="0"/>
              <a:t>Even after quitting the company, if you would like to join </a:t>
            </a:r>
          </a:p>
          <a:p>
            <a:r>
              <a:rPr lang="en-US" sz="1801" dirty="0"/>
              <a:t>Back, </a:t>
            </a:r>
            <a:r>
              <a:rPr lang="en-US" sz="1801" b="1" dirty="0"/>
              <a:t>this process starts from beginning </a:t>
            </a:r>
            <a:r>
              <a:rPr lang="en-US" sz="1801" dirty="0"/>
              <a:t>(i.e. starting from </a:t>
            </a:r>
          </a:p>
          <a:p>
            <a:r>
              <a:rPr lang="en-US" sz="1801" dirty="0"/>
              <a:t>creating the employee id)</a:t>
            </a:r>
          </a:p>
        </p:txBody>
      </p:sp>
      <p:sp>
        <p:nvSpPr>
          <p:cNvPr id="17" name="Flowchart: Connector 16"/>
          <p:cNvSpPr/>
          <p:nvPr/>
        </p:nvSpPr>
        <p:spPr>
          <a:xfrm>
            <a:off x="2006333" y="184482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1939175" y="486916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Tree>
    <p:extLst>
      <p:ext uri="{BB962C8B-B14F-4D97-AF65-F5344CB8AC3E}">
        <p14:creationId xmlns:p14="http://schemas.microsoft.com/office/powerpoint/2010/main" val="3254333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260649"/>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WAR</a:t>
            </a:r>
          </a:p>
        </p:txBody>
      </p:sp>
      <p:sp>
        <p:nvSpPr>
          <p:cNvPr id="5" name="Rectangle 4"/>
          <p:cNvSpPr/>
          <p:nvPr/>
        </p:nvSpPr>
        <p:spPr>
          <a:xfrm>
            <a:off x="2051721" y="1052738"/>
            <a:ext cx="1224137"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META-INF</a:t>
            </a:r>
          </a:p>
        </p:txBody>
      </p:sp>
      <p:sp>
        <p:nvSpPr>
          <p:cNvPr id="6" name="Rectangle 5"/>
          <p:cNvSpPr/>
          <p:nvPr/>
        </p:nvSpPr>
        <p:spPr>
          <a:xfrm>
            <a:off x="2061322" y="191683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WEB-INF</a:t>
            </a:r>
          </a:p>
        </p:txBody>
      </p:sp>
      <p:cxnSp>
        <p:nvCxnSpPr>
          <p:cNvPr id="8" name="Straight Connector 7"/>
          <p:cNvCxnSpPr>
            <a:stCxn id="4" idx="2"/>
          </p:cNvCxnSpPr>
          <p:nvPr/>
        </p:nvCxnSpPr>
        <p:spPr>
          <a:xfrm>
            <a:off x="1140768" y="692700"/>
            <a:ext cx="0" cy="550656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899521" y="2560407"/>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classes</a:t>
            </a:r>
          </a:p>
        </p:txBody>
      </p:sp>
      <p:sp>
        <p:nvSpPr>
          <p:cNvPr id="12" name="Rectangle 11"/>
          <p:cNvSpPr/>
          <p:nvPr/>
        </p:nvSpPr>
        <p:spPr>
          <a:xfrm>
            <a:off x="3899521" y="335699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lib</a:t>
            </a:r>
          </a:p>
        </p:txBody>
      </p:sp>
      <p:sp>
        <p:nvSpPr>
          <p:cNvPr id="13" name="Rectangle 12"/>
          <p:cNvSpPr/>
          <p:nvPr/>
        </p:nvSpPr>
        <p:spPr>
          <a:xfrm>
            <a:off x="3899522" y="1085055"/>
            <a:ext cx="1525033" cy="369460"/>
          </a:xfrm>
          <a:prstGeom prst="rect">
            <a:avLst/>
          </a:prstGeom>
        </p:spPr>
        <p:txBody>
          <a:bodyPr wrap="none">
            <a:spAutoFit/>
          </a:bodyPr>
          <a:lstStyle/>
          <a:p>
            <a:r>
              <a:rPr lang="en-US" sz="1801" b="1" dirty="0">
                <a:solidFill>
                  <a:srgbClr val="FF0000"/>
                </a:solidFill>
              </a:rPr>
              <a:t>MANIFEST.MF</a:t>
            </a:r>
          </a:p>
        </p:txBody>
      </p:sp>
      <p:sp>
        <p:nvSpPr>
          <p:cNvPr id="14" name="Rectangle 13"/>
          <p:cNvSpPr/>
          <p:nvPr/>
        </p:nvSpPr>
        <p:spPr>
          <a:xfrm>
            <a:off x="5580112" y="2591764"/>
            <a:ext cx="1984710" cy="369460"/>
          </a:xfrm>
          <a:prstGeom prst="rect">
            <a:avLst/>
          </a:prstGeom>
        </p:spPr>
        <p:txBody>
          <a:bodyPr wrap="none">
            <a:spAutoFit/>
          </a:bodyPr>
          <a:lstStyle/>
          <a:p>
            <a:r>
              <a:rPr lang="en-US" sz="1801" dirty="0"/>
              <a:t>Contains .class files</a:t>
            </a:r>
          </a:p>
        </p:txBody>
      </p:sp>
      <p:sp>
        <p:nvSpPr>
          <p:cNvPr id="15" name="Rectangle 14"/>
          <p:cNvSpPr/>
          <p:nvPr/>
        </p:nvSpPr>
        <p:spPr>
          <a:xfrm>
            <a:off x="5594784" y="3388349"/>
            <a:ext cx="2897140" cy="369460"/>
          </a:xfrm>
          <a:prstGeom prst="rect">
            <a:avLst/>
          </a:prstGeom>
        </p:spPr>
        <p:txBody>
          <a:bodyPr wrap="none">
            <a:spAutoFit/>
          </a:bodyPr>
          <a:lstStyle/>
          <a:p>
            <a:r>
              <a:rPr lang="en-US" sz="1801" dirty="0"/>
              <a:t>Contains dependent JAR files</a:t>
            </a:r>
          </a:p>
        </p:txBody>
      </p:sp>
      <p:sp>
        <p:nvSpPr>
          <p:cNvPr id="16" name="Rectangle 15"/>
          <p:cNvSpPr/>
          <p:nvPr/>
        </p:nvSpPr>
        <p:spPr>
          <a:xfrm>
            <a:off x="2061322" y="4221090"/>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17" name="Rectangle 16"/>
          <p:cNvSpPr/>
          <p:nvPr/>
        </p:nvSpPr>
        <p:spPr>
          <a:xfrm>
            <a:off x="2061322" y="5085186"/>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20" name="Right Brace 19"/>
          <p:cNvSpPr/>
          <p:nvPr/>
        </p:nvSpPr>
        <p:spPr>
          <a:xfrm>
            <a:off x="4330165" y="4188874"/>
            <a:ext cx="353246" cy="2308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dirty="0"/>
          </a:p>
        </p:txBody>
      </p:sp>
      <p:sp>
        <p:nvSpPr>
          <p:cNvPr id="21" name="Rectangle 20"/>
          <p:cNvSpPr/>
          <p:nvPr/>
        </p:nvSpPr>
        <p:spPr>
          <a:xfrm>
            <a:off x="4932041" y="4839544"/>
            <a:ext cx="3835474" cy="923714"/>
          </a:xfrm>
          <a:prstGeom prst="rect">
            <a:avLst/>
          </a:prstGeom>
        </p:spPr>
        <p:txBody>
          <a:bodyPr wrap="none">
            <a:spAutoFit/>
          </a:bodyPr>
          <a:lstStyle/>
          <a:p>
            <a:r>
              <a:rPr lang="en-US" sz="1801" dirty="0"/>
              <a:t>Contains JSP Files, Static Resources </a:t>
            </a:r>
          </a:p>
          <a:p>
            <a:r>
              <a:rPr lang="en-US" sz="1801" dirty="0"/>
              <a:t>(HTML, Text, PDF, etc.). In-other words </a:t>
            </a:r>
          </a:p>
          <a:p>
            <a:r>
              <a:rPr lang="en-US" sz="1801" dirty="0"/>
              <a:t>any non-Java files</a:t>
            </a:r>
          </a:p>
        </p:txBody>
      </p:sp>
      <p:sp>
        <p:nvSpPr>
          <p:cNvPr id="22" name="Rectangle 21"/>
          <p:cNvSpPr/>
          <p:nvPr/>
        </p:nvSpPr>
        <p:spPr>
          <a:xfrm>
            <a:off x="1935481" y="6014595"/>
            <a:ext cx="1490857" cy="369460"/>
          </a:xfrm>
          <a:prstGeom prst="rect">
            <a:avLst/>
          </a:prstGeom>
        </p:spPr>
        <p:txBody>
          <a:bodyPr wrap="none">
            <a:spAutoFit/>
          </a:bodyPr>
          <a:lstStyle/>
          <a:p>
            <a:r>
              <a:rPr lang="en-US" sz="1801" b="1" dirty="0">
                <a:solidFill>
                  <a:srgbClr val="00B050"/>
                </a:solidFill>
              </a:rPr>
              <a:t>Non Java files</a:t>
            </a:r>
          </a:p>
        </p:txBody>
      </p:sp>
      <p:sp>
        <p:nvSpPr>
          <p:cNvPr id="23" name="Rectangle 22"/>
          <p:cNvSpPr/>
          <p:nvPr/>
        </p:nvSpPr>
        <p:spPr>
          <a:xfrm>
            <a:off x="4004981" y="1943693"/>
            <a:ext cx="1005212" cy="369460"/>
          </a:xfrm>
          <a:prstGeom prst="rect">
            <a:avLst/>
          </a:prstGeom>
        </p:spPr>
        <p:txBody>
          <a:bodyPr wrap="none">
            <a:spAutoFit/>
          </a:bodyPr>
          <a:lstStyle/>
          <a:p>
            <a:r>
              <a:rPr lang="en-US" sz="1801" b="1" dirty="0">
                <a:solidFill>
                  <a:srgbClr val="FF0000"/>
                </a:solidFill>
              </a:rPr>
              <a:t>web.xml</a:t>
            </a:r>
          </a:p>
        </p:txBody>
      </p:sp>
      <p:cxnSp>
        <p:nvCxnSpPr>
          <p:cNvPr id="25" name="Straight Arrow Connector 24"/>
          <p:cNvCxnSpPr>
            <a:endCxn id="5" idx="1"/>
          </p:cNvCxnSpPr>
          <p:nvPr/>
        </p:nvCxnSpPr>
        <p:spPr>
          <a:xfrm>
            <a:off x="1140770" y="1268760"/>
            <a:ext cx="9109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6" idx="1"/>
          </p:cNvCxnSpPr>
          <p:nvPr/>
        </p:nvCxnSpPr>
        <p:spPr>
          <a:xfrm>
            <a:off x="1140770" y="2129158"/>
            <a:ext cx="920553" cy="3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1140770" y="4437112"/>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1140770" y="5301208"/>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2" idx="1"/>
          </p:cNvCxnSpPr>
          <p:nvPr/>
        </p:nvCxnSpPr>
        <p:spPr>
          <a:xfrm>
            <a:off x="1140770" y="6199263"/>
            <a:ext cx="794710" cy="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3"/>
            <a:endCxn id="13" idx="1"/>
          </p:cNvCxnSpPr>
          <p:nvPr/>
        </p:nvCxnSpPr>
        <p:spPr>
          <a:xfrm>
            <a:off x="3275857" y="1268763"/>
            <a:ext cx="623664" cy="1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23" idx="1"/>
          </p:cNvCxnSpPr>
          <p:nvPr/>
        </p:nvCxnSpPr>
        <p:spPr>
          <a:xfrm flipV="1">
            <a:off x="3275857" y="2128424"/>
            <a:ext cx="729125" cy="4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 idx="2"/>
            <a:endCxn id="11" idx="1"/>
          </p:cNvCxnSpPr>
          <p:nvPr/>
        </p:nvCxnSpPr>
        <p:spPr>
          <a:xfrm rot="16200000" flipH="1">
            <a:off x="3070280" y="1947191"/>
            <a:ext cx="427550"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 idx="2"/>
            <a:endCxn id="12" idx="1"/>
          </p:cNvCxnSpPr>
          <p:nvPr/>
        </p:nvCxnSpPr>
        <p:spPr>
          <a:xfrm rot="16200000" flipH="1">
            <a:off x="2671986" y="2345484"/>
            <a:ext cx="1224137"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5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598597" y="1761297"/>
            <a:ext cx="3726636" cy="12300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Compile &amp; Instantiate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a:t>
            </a:r>
            <a:endParaRPr lang="en-US" sz="1401" dirty="0"/>
          </a:p>
          <a:p>
            <a:pPr marL="285753" indent="-285753">
              <a:buFont typeface="Wingdings" pitchFamily="2" charset="2"/>
              <a:buChar char="§"/>
            </a:pPr>
            <a:r>
              <a:rPr lang="en-US" sz="1401" dirty="0"/>
              <a:t>Instantiate by Invoking Default Constructor</a:t>
            </a:r>
            <a:endParaRPr lang="en-IN" sz="1401" dirty="0"/>
          </a:p>
        </p:txBody>
      </p:sp>
      <p:sp>
        <p:nvSpPr>
          <p:cNvPr id="3" name="Oval 2"/>
          <p:cNvSpPr/>
          <p:nvPr/>
        </p:nvSpPr>
        <p:spPr>
          <a:xfrm>
            <a:off x="2741835" y="45971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6840366"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345791" y="363550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jspInit() method</a:t>
            </a:r>
            <a:endParaRPr lang="en-IN" sz="1401" dirty="0"/>
          </a:p>
        </p:txBody>
      </p:sp>
      <p:sp>
        <p:nvSpPr>
          <p:cNvPr id="16" name="Flowchart: Alternate Process 15"/>
          <p:cNvSpPr/>
          <p:nvPr/>
        </p:nvSpPr>
        <p:spPr>
          <a:xfrm>
            <a:off x="2234761" y="4869161"/>
            <a:ext cx="2442235"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_jspService() method</a:t>
            </a:r>
            <a:endParaRPr lang="en-IN" sz="1401" dirty="0"/>
          </a:p>
        </p:txBody>
      </p:sp>
      <p:sp>
        <p:nvSpPr>
          <p:cNvPr id="4" name="Rectangle 3"/>
          <p:cNvSpPr/>
          <p:nvPr/>
        </p:nvSpPr>
        <p:spPr>
          <a:xfrm>
            <a:off x="1371677"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61915" y="916913"/>
            <a:ext cx="0" cy="84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61915" y="2991366"/>
            <a:ext cx="0" cy="644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693464" y="3125623"/>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4030486" y="348345"/>
            <a:ext cx="2208709" cy="3345849"/>
          </a:xfrm>
          <a:prstGeom prst="bentConnector3">
            <a:avLst>
              <a:gd name="adj1" fmla="val 221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55877" y="4207172"/>
            <a:ext cx="6037" cy="661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708365" y="2107774"/>
            <a:ext cx="852948" cy="3345849"/>
          </a:xfrm>
          <a:prstGeom prst="bentConnector3">
            <a:avLst>
              <a:gd name="adj1" fmla="val -268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6922066" y="3239923"/>
            <a:ext cx="638382" cy="28429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a:off x="3455877" y="5440831"/>
            <a:ext cx="6037" cy="610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630535"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293295"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jspDestroy() method</a:t>
            </a:r>
            <a:endParaRPr lang="en-IN" sz="1401" dirty="0"/>
          </a:p>
        </p:txBody>
      </p:sp>
      <p:sp>
        <p:nvSpPr>
          <p:cNvPr id="88" name="TextBox 87"/>
          <p:cNvSpPr txBox="1"/>
          <p:nvPr/>
        </p:nvSpPr>
        <p:spPr>
          <a:xfrm>
            <a:off x="1441152" y="171203"/>
            <a:ext cx="1809278" cy="369460"/>
          </a:xfrm>
          <a:prstGeom prst="rect">
            <a:avLst/>
          </a:prstGeom>
          <a:noFill/>
        </p:spPr>
        <p:txBody>
          <a:bodyPr wrap="none" rtlCol="0">
            <a:spAutoFit/>
          </a:bodyPr>
          <a:lstStyle/>
          <a:p>
            <a:r>
              <a:rPr lang="en-US" sz="1801" dirty="0">
                <a:solidFill>
                  <a:schemeClr val="tx2">
                    <a:lumMod val="60000"/>
                    <a:lumOff val="40000"/>
                  </a:schemeClr>
                </a:solidFill>
              </a:rPr>
              <a:t>Servlet Container</a:t>
            </a:r>
            <a:endParaRPr lang="en-IN" sz="1801" dirty="0">
              <a:solidFill>
                <a:schemeClr val="tx2">
                  <a:lumMod val="60000"/>
                  <a:lumOff val="40000"/>
                </a:schemeClr>
              </a:solidFill>
            </a:endParaRPr>
          </a:p>
        </p:txBody>
      </p:sp>
      <p:sp>
        <p:nvSpPr>
          <p:cNvPr id="89" name="Right Brace 88"/>
          <p:cNvSpPr/>
          <p:nvPr/>
        </p:nvSpPr>
        <p:spPr>
          <a:xfrm>
            <a:off x="6194953" y="406505"/>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93463" y="291173"/>
            <a:ext cx="2111412" cy="954620"/>
          </a:xfrm>
          <a:prstGeom prst="rect">
            <a:avLst/>
          </a:prstGeom>
          <a:noFill/>
        </p:spPr>
        <p:txBody>
          <a:bodyPr wrap="none" rtlCol="0">
            <a:spAutoFit/>
          </a:body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95" name="Straight Arrow Connector 94"/>
          <p:cNvCxnSpPr/>
          <p:nvPr/>
        </p:nvCxnSpPr>
        <p:spPr>
          <a:xfrm>
            <a:off x="107506" y="5012079"/>
            <a:ext cx="21527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7" y="5355565"/>
            <a:ext cx="21307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895072" y="2577354"/>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39693" y="315139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36317" y="4401441"/>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445888" y="4643844"/>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308668" y="5373217"/>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60286" y="54539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81995" y="68831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2" idx="2"/>
            <a:endCxn id="22" idx="2"/>
          </p:cNvCxnSpPr>
          <p:nvPr/>
        </p:nvCxnSpPr>
        <p:spPr>
          <a:xfrm rot="16200000" flipH="1">
            <a:off x="4953409" y="1499870"/>
            <a:ext cx="248560" cy="32315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48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5617" y="1124744"/>
            <a:ext cx="1296144"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1763689" y="548680"/>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007605" y="2713238"/>
            <a:ext cx="15121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1763689" y="2039146"/>
            <a:ext cx="0" cy="67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2411760" y="1581944"/>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2519773" y="3170438"/>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p:cNvCxnSpPr>
          <p:nvPr/>
        </p:nvCxnSpPr>
        <p:spPr>
          <a:xfrm>
            <a:off x="1763689" y="3627641"/>
            <a:ext cx="0" cy="80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4391982" y="1343347"/>
            <a:ext cx="360041" cy="20882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5099526" y="2202795"/>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20377" y="4651848"/>
            <a:ext cx="2889830" cy="369460"/>
          </a:xfrm>
          <a:prstGeom prst="rect">
            <a:avLst/>
          </a:prstGeom>
          <a:noFill/>
        </p:spPr>
        <p:txBody>
          <a:bodyPr wrap="none" rtlCol="0">
            <a:spAutoFit/>
          </a:bodyPr>
          <a:lstStyle/>
          <a:p>
            <a:r>
              <a:rPr lang="en-US" sz="1801" b="1" dirty="0">
                <a:solidFill>
                  <a:schemeClr val="accent3">
                    <a:lumMod val="50000"/>
                  </a:schemeClr>
                </a:solidFill>
              </a:rPr>
              <a:t>Valid User Name / Password</a:t>
            </a:r>
          </a:p>
        </p:txBody>
      </p:sp>
      <p:sp>
        <p:nvSpPr>
          <p:cNvPr id="21" name="TextBox 20"/>
          <p:cNvSpPr txBox="1"/>
          <p:nvPr/>
        </p:nvSpPr>
        <p:spPr>
          <a:xfrm>
            <a:off x="279115" y="125722"/>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3029634" y="1194356"/>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3045666" y="2830977"/>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1785577" y="2191524"/>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1785577" y="384770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Tree>
    <p:extLst>
      <p:ext uri="{BB962C8B-B14F-4D97-AF65-F5344CB8AC3E}">
        <p14:creationId xmlns:p14="http://schemas.microsoft.com/office/powerpoint/2010/main" val="771087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65341" y="1128447"/>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2913412" y="768408"/>
            <a:ext cx="0" cy="360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157330" y="2429323"/>
            <a:ext cx="1512169"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2913412" y="1776520"/>
            <a:ext cx="0" cy="65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3561484" y="1452483"/>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3669498" y="2789361"/>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26" idx="0"/>
          </p:cNvCxnSpPr>
          <p:nvPr/>
        </p:nvCxnSpPr>
        <p:spPr>
          <a:xfrm>
            <a:off x="2913412" y="3149405"/>
            <a:ext cx="0" cy="714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541705" y="1166932"/>
            <a:ext cx="360041" cy="18225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6058699" y="1893539"/>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53074" y="5363924"/>
            <a:ext cx="2259208" cy="369460"/>
          </a:xfrm>
          <a:prstGeom prst="rect">
            <a:avLst/>
          </a:prstGeom>
          <a:noFill/>
        </p:spPr>
        <p:txBody>
          <a:bodyPr wrap="none" rtlCol="0">
            <a:spAutoFit/>
          </a:bodyPr>
          <a:lstStyle/>
          <a:p>
            <a:r>
              <a:rPr lang="en-US" sz="1801" b="1" dirty="0">
                <a:solidFill>
                  <a:schemeClr val="accent3">
                    <a:lumMod val="50000"/>
                  </a:schemeClr>
                </a:solidFill>
              </a:rPr>
              <a:t>Welcome Admin User</a:t>
            </a:r>
          </a:p>
        </p:txBody>
      </p:sp>
      <p:sp>
        <p:nvSpPr>
          <p:cNvPr id="21" name="TextBox 20"/>
          <p:cNvSpPr txBox="1"/>
          <p:nvPr/>
        </p:nvSpPr>
        <p:spPr>
          <a:xfrm>
            <a:off x="1428839" y="417455"/>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4179358" y="1128445"/>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4195388" y="2352582"/>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2935300" y="189353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2935300" y="3317172"/>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6" name="Rounded Rectangle 25"/>
          <p:cNvSpPr/>
          <p:nvPr/>
        </p:nvSpPr>
        <p:spPr>
          <a:xfrm>
            <a:off x="2265341" y="3863882"/>
            <a:ext cx="1296144" cy="508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Is Admin ?</a:t>
            </a:r>
          </a:p>
        </p:txBody>
      </p:sp>
      <p:cxnSp>
        <p:nvCxnSpPr>
          <p:cNvPr id="45" name="Elbow Connector 44"/>
          <p:cNvCxnSpPr>
            <a:stCxn id="26" idx="1"/>
          </p:cNvCxnSpPr>
          <p:nvPr/>
        </p:nvCxnSpPr>
        <p:spPr>
          <a:xfrm rot="10800000" flipV="1">
            <a:off x="1270165" y="4118068"/>
            <a:ext cx="995177"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6" idx="3"/>
          </p:cNvCxnSpPr>
          <p:nvPr/>
        </p:nvCxnSpPr>
        <p:spPr>
          <a:xfrm>
            <a:off x="3561486" y="4118068"/>
            <a:ext cx="1094286"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69495" y="5329771"/>
            <a:ext cx="2344168" cy="369460"/>
          </a:xfrm>
          <a:prstGeom prst="rect">
            <a:avLst/>
          </a:prstGeom>
          <a:noFill/>
        </p:spPr>
        <p:txBody>
          <a:bodyPr wrap="none" rtlCol="0">
            <a:spAutoFit/>
          </a:bodyPr>
          <a:lstStyle/>
          <a:p>
            <a:r>
              <a:rPr lang="en-US" sz="1801" b="1" dirty="0">
                <a:solidFill>
                  <a:schemeClr val="accent3">
                    <a:lumMod val="50000"/>
                  </a:schemeClr>
                </a:solidFill>
              </a:rPr>
              <a:t>Welcome Normal User</a:t>
            </a:r>
          </a:p>
        </p:txBody>
      </p:sp>
    </p:spTree>
    <p:extLst>
      <p:ext uri="{BB962C8B-B14F-4D97-AF65-F5344CB8AC3E}">
        <p14:creationId xmlns:p14="http://schemas.microsoft.com/office/powerpoint/2010/main" val="4061674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1526"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Servlet</a:t>
            </a:r>
          </a:p>
        </p:txBody>
      </p:sp>
      <p:sp>
        <p:nvSpPr>
          <p:cNvPr id="5" name="Rectangle 4"/>
          <p:cNvSpPr/>
          <p:nvPr/>
        </p:nvSpPr>
        <p:spPr>
          <a:xfrm>
            <a:off x="5609782"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JDBC</a:t>
            </a:r>
          </a:p>
        </p:txBody>
      </p:sp>
      <p:sp>
        <p:nvSpPr>
          <p:cNvPr id="6" name="Rectangle 5"/>
          <p:cNvSpPr/>
          <p:nvPr/>
        </p:nvSpPr>
        <p:spPr>
          <a:xfrm>
            <a:off x="6939669" y="2692575"/>
            <a:ext cx="789248" cy="648073"/>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49" b="1" dirty="0">
                <a:solidFill>
                  <a:schemeClr val="accent2">
                    <a:lumMod val="50000"/>
                  </a:schemeClr>
                </a:solidFill>
              </a:rPr>
              <a:t>Driver</a:t>
            </a:r>
          </a:p>
        </p:txBody>
      </p:sp>
      <p:sp>
        <p:nvSpPr>
          <p:cNvPr id="7" name="Flowchart: Magnetic Disk 6"/>
          <p:cNvSpPr/>
          <p:nvPr/>
        </p:nvSpPr>
        <p:spPr>
          <a:xfrm>
            <a:off x="8125650" y="2638569"/>
            <a:ext cx="930404" cy="7560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8" name="TextBox 7"/>
          <p:cNvSpPr txBox="1"/>
          <p:nvPr/>
        </p:nvSpPr>
        <p:spPr>
          <a:xfrm>
            <a:off x="8400631" y="2955633"/>
            <a:ext cx="389850" cy="299954"/>
          </a:xfrm>
          <a:prstGeom prst="rect">
            <a:avLst/>
          </a:prstGeom>
          <a:noFill/>
        </p:spPr>
        <p:txBody>
          <a:bodyPr wrap="none" rtlCol="0">
            <a:spAutoFit/>
          </a:bodyPr>
          <a:lstStyle/>
          <a:p>
            <a:r>
              <a:rPr lang="en-US" sz="1349" b="1" dirty="0"/>
              <a:t>DB</a:t>
            </a:r>
          </a:p>
        </p:txBody>
      </p:sp>
      <p:cxnSp>
        <p:nvCxnSpPr>
          <p:cNvPr id="9" name="Straight Arrow Connector 8"/>
          <p:cNvCxnSpPr>
            <a:stCxn id="4" idx="3"/>
            <a:endCxn id="5" idx="1"/>
          </p:cNvCxnSpPr>
          <p:nvPr/>
        </p:nvCxnSpPr>
        <p:spPr>
          <a:xfrm>
            <a:off x="5101617" y="3016611"/>
            <a:ext cx="508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6419873" y="3016611"/>
            <a:ext cx="51979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2"/>
          </p:cNvCxnSpPr>
          <p:nvPr/>
        </p:nvCxnSpPr>
        <p:spPr>
          <a:xfrm>
            <a:off x="7728918" y="3016611"/>
            <a:ext cx="3967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Right Brace 1"/>
          <p:cNvSpPr/>
          <p:nvPr/>
        </p:nvSpPr>
        <p:spPr>
          <a:xfrm>
            <a:off x="3802925" y="3232637"/>
            <a:ext cx="394571" cy="23547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349"/>
          </a:p>
        </p:txBody>
      </p:sp>
      <p:cxnSp>
        <p:nvCxnSpPr>
          <p:cNvPr id="17" name="Elbow Connector 16"/>
          <p:cNvCxnSpPr>
            <a:stCxn id="16" idx="3"/>
            <a:endCxn id="4" idx="0"/>
          </p:cNvCxnSpPr>
          <p:nvPr/>
        </p:nvCxnSpPr>
        <p:spPr>
          <a:xfrm>
            <a:off x="3551131" y="1739719"/>
            <a:ext cx="1145442" cy="9528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4" idx="2"/>
            <a:endCxn id="2" idx="1"/>
          </p:cNvCxnSpPr>
          <p:nvPr/>
        </p:nvCxnSpPr>
        <p:spPr>
          <a:xfrm rot="5400000">
            <a:off x="3912345" y="3625798"/>
            <a:ext cx="1069380" cy="499076"/>
          </a:xfrm>
          <a:prstGeom prst="bentConnector4">
            <a:avLst>
              <a:gd name="adj1" fmla="val 100507"/>
              <a:gd name="adj2" fmla="val 7035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877" y="1025925"/>
            <a:ext cx="3433252" cy="1427589"/>
          </a:xfrm>
          <a:prstGeom prst="rect">
            <a:avLst/>
          </a:prstGeom>
        </p:spPr>
      </p:pic>
      <p:pic>
        <p:nvPicPr>
          <p:cNvPr id="18" name="Picture 17"/>
          <p:cNvPicPr>
            <a:picLocks noChangeAspect="1"/>
          </p:cNvPicPr>
          <p:nvPr/>
        </p:nvPicPr>
        <p:blipFill>
          <a:blip r:embed="rId3"/>
          <a:stretch>
            <a:fillRect/>
          </a:stretch>
        </p:blipFill>
        <p:spPr>
          <a:xfrm>
            <a:off x="113899" y="3232637"/>
            <a:ext cx="3647035" cy="859079"/>
          </a:xfrm>
          <a:prstGeom prst="rect">
            <a:avLst/>
          </a:prstGeom>
        </p:spPr>
      </p:pic>
      <p:pic>
        <p:nvPicPr>
          <p:cNvPr id="20" name="Picture 19"/>
          <p:cNvPicPr>
            <a:picLocks noChangeAspect="1"/>
          </p:cNvPicPr>
          <p:nvPr/>
        </p:nvPicPr>
        <p:blipFill>
          <a:blip r:embed="rId4"/>
          <a:stretch>
            <a:fillRect/>
          </a:stretch>
        </p:blipFill>
        <p:spPr>
          <a:xfrm>
            <a:off x="113897" y="4373299"/>
            <a:ext cx="3437234" cy="1124114"/>
          </a:xfrm>
          <a:prstGeom prst="rect">
            <a:avLst/>
          </a:prstGeom>
        </p:spPr>
      </p:pic>
    </p:spTree>
    <p:extLst>
      <p:ext uri="{BB962C8B-B14F-4D97-AF65-F5344CB8AC3E}">
        <p14:creationId xmlns:p14="http://schemas.microsoft.com/office/powerpoint/2010/main" val="270087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47665" y="548680"/>
            <a:ext cx="3960441"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Header</a:t>
            </a:r>
          </a:p>
        </p:txBody>
      </p:sp>
      <p:sp>
        <p:nvSpPr>
          <p:cNvPr id="9" name="Rectangle 8"/>
          <p:cNvSpPr/>
          <p:nvPr/>
        </p:nvSpPr>
        <p:spPr>
          <a:xfrm>
            <a:off x="1547665" y="1124744"/>
            <a:ext cx="3960441"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b="1" dirty="0">
                <a:solidFill>
                  <a:schemeClr val="accent2">
                    <a:lumMod val="50000"/>
                  </a:schemeClr>
                </a:solidFill>
              </a:rPr>
              <a:t>&lt; Single Empty Line &gt;</a:t>
            </a:r>
          </a:p>
        </p:txBody>
      </p:sp>
      <p:sp>
        <p:nvSpPr>
          <p:cNvPr id="10" name="Rectangle 9"/>
          <p:cNvSpPr/>
          <p:nvPr/>
        </p:nvSpPr>
        <p:spPr>
          <a:xfrm>
            <a:off x="1547665" y="1700810"/>
            <a:ext cx="3960441" cy="2952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Body</a:t>
            </a:r>
          </a:p>
        </p:txBody>
      </p:sp>
    </p:spTree>
    <p:extLst>
      <p:ext uri="{BB962C8B-B14F-4D97-AF65-F5344CB8AC3E}">
        <p14:creationId xmlns:p14="http://schemas.microsoft.com/office/powerpoint/2010/main" val="2490082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651526"/>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606621"/>
            <a:ext cx="6153573" cy="51986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34193"/>
            <a:ext cx="819049" cy="1552380"/>
          </a:xfrm>
          <a:prstGeom prst="rect">
            <a:avLst/>
          </a:prstGeom>
        </p:spPr>
      </p:pic>
      <p:cxnSp>
        <p:nvCxnSpPr>
          <p:cNvPr id="22" name="Straight Arrow Connector 21"/>
          <p:cNvCxnSpPr/>
          <p:nvPr/>
        </p:nvCxnSpPr>
        <p:spPr>
          <a:xfrm>
            <a:off x="1822445" y="2558385"/>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634207"/>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351481"/>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408566"/>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726413"/>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2046783"/>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2161828"/>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349155"/>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38" y="2651528"/>
            <a:ext cx="0" cy="182343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965265"/>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3062641"/>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995486"/>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429628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37667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63799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942612"/>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315590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4749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1053112"/>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1053112"/>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03203" y="1122273"/>
            <a:ext cx="1177557"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a:t>Raw HTTP</a:t>
            </a:r>
          </a:p>
          <a:p>
            <a:r>
              <a:rPr lang="en-US" sz="1801" dirty="0"/>
              <a:t>Request</a:t>
            </a:r>
          </a:p>
        </p:txBody>
      </p:sp>
      <p:sp>
        <p:nvSpPr>
          <p:cNvPr id="46" name="TextBox 45"/>
          <p:cNvSpPr txBox="1"/>
          <p:nvPr/>
        </p:nvSpPr>
        <p:spPr>
          <a:xfrm>
            <a:off x="3059285" y="1148264"/>
            <a:ext cx="1177557" cy="646587"/>
          </a:xfrm>
          <a:prstGeom prst="rect">
            <a:avLst/>
          </a:prstGeom>
          <a:noFill/>
        </p:spPr>
        <p:txBody>
          <a:bodyPr wrap="square" rtlCol="0">
            <a:spAutoFit/>
          </a:bodyPr>
          <a:lstStyle/>
          <a:p>
            <a:r>
              <a:rPr lang="en-US" sz="1801" b="1" dirty="0">
                <a:solidFill>
                  <a:srgbClr val="FF0000"/>
                </a:solidFill>
              </a:rPr>
              <a:t>Raw</a:t>
            </a:r>
            <a:r>
              <a:rPr lang="en-US" sz="1801" dirty="0"/>
              <a:t> </a:t>
            </a:r>
            <a:r>
              <a:rPr lang="en-US" sz="1801" b="1" dirty="0">
                <a:solidFill>
                  <a:srgbClr val="FF0000"/>
                </a:solidFill>
              </a:rPr>
              <a:t>HTTP</a:t>
            </a:r>
          </a:p>
          <a:p>
            <a:r>
              <a:rPr lang="en-US" sz="1801" b="1" dirty="0">
                <a:solidFill>
                  <a:srgbClr val="FF0000"/>
                </a:solidFill>
              </a:rPr>
              <a:t>Response</a:t>
            </a:r>
          </a:p>
        </p:txBody>
      </p:sp>
    </p:spTree>
    <p:extLst>
      <p:ext uri="{BB962C8B-B14F-4D97-AF65-F5344CB8AC3E}">
        <p14:creationId xmlns:p14="http://schemas.microsoft.com/office/powerpoint/2010/main" val="943383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0489" y="219997"/>
            <a:ext cx="1907061" cy="369460"/>
          </a:xfrm>
          <a:prstGeom prst="rect">
            <a:avLst/>
          </a:prstGeom>
          <a:noFill/>
        </p:spPr>
        <p:txBody>
          <a:bodyPr wrap="none" rtlCol="0">
            <a:spAutoFit/>
          </a:bodyPr>
          <a:lstStyle/>
          <a:p>
            <a:r>
              <a:rPr lang="en-US" sz="1801" b="1" dirty="0"/>
              <a:t>Raw Http Request</a:t>
            </a:r>
          </a:p>
        </p:txBody>
      </p:sp>
      <p:sp>
        <p:nvSpPr>
          <p:cNvPr id="11" name="TextBox 10"/>
          <p:cNvSpPr txBox="1"/>
          <p:nvPr/>
        </p:nvSpPr>
        <p:spPr>
          <a:xfrm>
            <a:off x="6858382" y="2064310"/>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sp>
        <p:nvSpPr>
          <p:cNvPr id="12" name="TextBox 11"/>
          <p:cNvSpPr txBox="1"/>
          <p:nvPr/>
        </p:nvSpPr>
        <p:spPr>
          <a:xfrm>
            <a:off x="4453648" y="2064310"/>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601762" y="219997"/>
            <a:ext cx="2044278" cy="369460"/>
          </a:xfrm>
          <a:prstGeom prst="rect">
            <a:avLst/>
          </a:prstGeom>
          <a:noFill/>
        </p:spPr>
        <p:txBody>
          <a:bodyPr wrap="none" rtlCol="0">
            <a:spAutoFit/>
          </a:bodyPr>
          <a:lstStyle/>
          <a:p>
            <a:r>
              <a:rPr lang="en-US" sz="1801" b="1" dirty="0"/>
              <a:t>Raw Http Response</a:t>
            </a:r>
          </a:p>
        </p:txBody>
      </p:sp>
      <p:cxnSp>
        <p:nvCxnSpPr>
          <p:cNvPr id="6" name="Straight Arrow Connector 5"/>
          <p:cNvCxnSpPr/>
          <p:nvPr/>
        </p:nvCxnSpPr>
        <p:spPr>
          <a:xfrm>
            <a:off x="7884368" y="773996"/>
            <a:ext cx="0" cy="1105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622300" y="655668"/>
            <a:ext cx="13045" cy="1119093"/>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05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318310"/>
            <a:ext cx="1952075" cy="2001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225" y="36143"/>
            <a:ext cx="1294107" cy="2452782"/>
          </a:xfrm>
          <a:prstGeom prst="rect">
            <a:avLst/>
          </a:prstGeom>
        </p:spPr>
      </p:pic>
      <p:cxnSp>
        <p:nvCxnSpPr>
          <p:cNvPr id="7" name="Straight Arrow Connector 6"/>
          <p:cNvCxnSpPr/>
          <p:nvPr/>
        </p:nvCxnSpPr>
        <p:spPr>
          <a:xfrm>
            <a:off x="2483768" y="48313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55777" y="201526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9513" y="3233824"/>
            <a:ext cx="8640960" cy="3046988"/>
          </a:xfrm>
          <a:prstGeom prst="rect">
            <a:avLst/>
          </a:prstGeom>
          <a:noFill/>
          <a:ln w="19050">
            <a:noFill/>
            <a:prstDash val="lgDashDot"/>
          </a:ln>
        </p:spPr>
        <p:txBody>
          <a:bodyPr wrap="square" rtlCol="0">
            <a:spAutoFit/>
          </a:bodyPr>
          <a:lstStyle/>
          <a:p>
            <a:pPr marL="342904" indent="-342904">
              <a:buFont typeface="+mj-lt"/>
              <a:buAutoNum type="arabicPeriod"/>
            </a:pPr>
            <a:r>
              <a:rPr lang="en-US" sz="1600" dirty="0">
                <a:latin typeface="Book Antiqua" pitchFamily="18" charset="0"/>
              </a:rPr>
              <a:t>User makes the request to a servlet</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Servlet redirects that request to another resource (</a:t>
            </a:r>
            <a:r>
              <a:rPr lang="en-US" sz="1600" b="1" u="sng" dirty="0">
                <a:latin typeface="Book Antiqua" pitchFamily="18" charset="0"/>
              </a:rPr>
              <a:t>Internal / External</a:t>
            </a:r>
            <a:r>
              <a:rPr lang="en-US" sz="1600" dirty="0">
                <a:latin typeface="Book Antiqua" pitchFamily="18" charset="0"/>
              </a:rPr>
              <a:t>). In this case Browser gets the URL as a response</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makes a </a:t>
            </a:r>
            <a:r>
              <a:rPr lang="en-US" sz="1600" b="1" u="sng" dirty="0">
                <a:latin typeface="Book Antiqua" pitchFamily="18" charset="0"/>
              </a:rPr>
              <a:t>New Request </a:t>
            </a:r>
            <a:r>
              <a:rPr lang="en-US" sz="1600" dirty="0">
                <a:latin typeface="Book Antiqua" pitchFamily="18" charset="0"/>
              </a:rPr>
              <a:t>to this URL. </a:t>
            </a:r>
            <a:r>
              <a:rPr lang="en-IN" sz="1600" b="1" u="sng" dirty="0"/>
              <a:t>When we redirect the request, it is always be a GET request</a:t>
            </a:r>
            <a:endParaRPr lang="en-US" sz="1600" dirty="0">
              <a:latin typeface="Book Antiqua" pitchFamily="18" charset="0"/>
            </a:endParaRP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displays the whatever the response given by the new URL. </a:t>
            </a:r>
            <a:r>
              <a:rPr lang="en-IN" sz="1600" b="1" u="sng" dirty="0"/>
              <a:t>Redirect happens at Browser side &amp; in case of Redirect URL in the browser changes</a:t>
            </a:r>
          </a:p>
          <a:p>
            <a:pPr marL="342904" indent="-342904">
              <a:buFont typeface="+mj-lt"/>
              <a:buAutoNum type="arabicPeriod"/>
            </a:pPr>
            <a:endParaRPr lang="en-IN" sz="1600" b="1" u="sng" dirty="0"/>
          </a:p>
          <a:p>
            <a:pPr marL="342904" indent="-342904">
              <a:buFont typeface="+mj-lt"/>
              <a:buAutoNum type="arabicPeriod"/>
            </a:pPr>
            <a:r>
              <a:rPr lang="en-US" sz="1600" dirty="0">
                <a:latin typeface="Book Antiqua" pitchFamily="18" charset="0"/>
              </a:rPr>
              <a:t>To redirect the request call sendRedirect() on the HttpServletResponse object</a:t>
            </a:r>
            <a:endParaRPr lang="en-IN" sz="1600" dirty="0">
              <a:latin typeface="Book Antiqua" pitchFamily="18" charset="0"/>
            </a:endParaRPr>
          </a:p>
        </p:txBody>
      </p:sp>
      <p:cxnSp>
        <p:nvCxnSpPr>
          <p:cNvPr id="11" name="Straight Arrow Connector 10"/>
          <p:cNvCxnSpPr/>
          <p:nvPr/>
        </p:nvCxnSpPr>
        <p:spPr>
          <a:xfrm>
            <a:off x="2555777" y="1511208"/>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2483770" y="985512"/>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2041853" y="31831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2041853" y="86309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7" name="Flowchart: Connector 16"/>
          <p:cNvSpPr/>
          <p:nvPr/>
        </p:nvSpPr>
        <p:spPr>
          <a:xfrm>
            <a:off x="2042781" y="13560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8" name="Flowchart: Connector 17"/>
          <p:cNvSpPr/>
          <p:nvPr/>
        </p:nvSpPr>
        <p:spPr>
          <a:xfrm>
            <a:off x="2041853" y="184251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2" name="TextBox 1"/>
          <p:cNvSpPr txBox="1"/>
          <p:nvPr/>
        </p:nvSpPr>
        <p:spPr>
          <a:xfrm>
            <a:off x="2692551" y="468614"/>
            <a:ext cx="4358757" cy="338554"/>
          </a:xfrm>
          <a:prstGeom prst="rect">
            <a:avLst/>
          </a:prstGeom>
          <a:noFill/>
        </p:spPr>
        <p:txBody>
          <a:bodyPr wrap="none" rtlCol="0">
            <a:spAutoFit/>
          </a:bodyPr>
          <a:lstStyle/>
          <a:p>
            <a:r>
              <a:rPr lang="en-IN" sz="1600" dirty="0"/>
              <a:t>http://localhost:8080/studentsApp/myFirstServlet</a:t>
            </a:r>
          </a:p>
        </p:txBody>
      </p:sp>
      <p:sp>
        <p:nvSpPr>
          <p:cNvPr id="19" name="TextBox 18"/>
          <p:cNvSpPr txBox="1"/>
          <p:nvPr/>
        </p:nvSpPr>
        <p:spPr>
          <a:xfrm>
            <a:off x="2627280" y="984106"/>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1" name="TextBox 20"/>
          <p:cNvSpPr txBox="1"/>
          <p:nvPr/>
        </p:nvSpPr>
        <p:spPr>
          <a:xfrm>
            <a:off x="2627280" y="1511208"/>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3" name="TextBox 22"/>
          <p:cNvSpPr txBox="1"/>
          <p:nvPr/>
        </p:nvSpPr>
        <p:spPr>
          <a:xfrm>
            <a:off x="5774930" y="2101082"/>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24" name="Folded Corner 23"/>
          <p:cNvSpPr/>
          <p:nvPr/>
        </p:nvSpPr>
        <p:spPr>
          <a:xfrm>
            <a:off x="5763885" y="2132857"/>
            <a:ext cx="959188" cy="104955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Tree>
    <p:extLst>
      <p:ext uri="{BB962C8B-B14F-4D97-AF65-F5344CB8AC3E}">
        <p14:creationId xmlns:p14="http://schemas.microsoft.com/office/powerpoint/2010/main" val="401575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381339"/>
            <a:ext cx="6153573" cy="6360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2161"/>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408924"/>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1821500"/>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1936544"/>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123869"/>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40" y="2426244"/>
            <a:ext cx="18917" cy="323500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73998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77020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3964982"/>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045377"/>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37295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571556"/>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293062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2496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827829"/>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827827"/>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81285" y="1029785"/>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22541" y="1014677"/>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698229" y="5427883"/>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7416157" y="5508277"/>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968210" y="6047708"/>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4255703" y="56456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44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132189"/>
            <a:ext cx="6153573" cy="66055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5198" y="29743"/>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132188"/>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952047"/>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6589886" y="1046326"/>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stCxn id="8" idx="2"/>
            <a:endCxn id="4" idx="3"/>
          </p:cNvCxnSpPr>
          <p:nvPr/>
        </p:nvCxnSpPr>
        <p:spPr>
          <a:xfrm flipH="1">
            <a:off x="5864309" y="1233653"/>
            <a:ext cx="725577" cy="207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3787319" y="1673698"/>
            <a:ext cx="31461" cy="4292571"/>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289153" y="162880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87452" y="165902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275905" y="353962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6993830" y="362001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4496616" y="2188216"/>
            <a:ext cx="2495380" cy="1200842"/>
          </a:xfrm>
          <a:prstGeom prst="rect">
            <a:avLst/>
          </a:prstGeom>
          <a:noFill/>
        </p:spPr>
        <p:txBody>
          <a:bodyPr wrap="square" rtlCol="0">
            <a:spAutoFit/>
          </a:bodyPr>
          <a:lstStyle/>
          <a:p>
            <a:r>
              <a:rPr lang="en-US" sz="1801" b="1" dirty="0" smtClean="0">
                <a:solidFill>
                  <a:srgbClr val="0070C0"/>
                </a:solidFill>
              </a:rPr>
              <a:t>service(SR</a:t>
            </a:r>
            <a:r>
              <a:rPr lang="en-US" sz="1801" b="1" dirty="0">
                <a:solidFill>
                  <a:srgbClr val="0070C0"/>
                </a:solidFill>
              </a:rPr>
              <a:t>, </a:t>
            </a:r>
            <a:r>
              <a:rPr lang="en-US" sz="1801" b="1" dirty="0" smtClean="0">
                <a:solidFill>
                  <a:srgbClr val="0070C0"/>
                </a:solidFill>
              </a:rPr>
              <a:t>SR)</a:t>
            </a:r>
          </a:p>
          <a:p>
            <a:r>
              <a:rPr lang="en-US" sz="1801" b="1" dirty="0" smtClean="0">
                <a:solidFill>
                  <a:srgbClr val="0070C0"/>
                </a:solidFill>
              </a:rPr>
              <a:t>service(HSR</a:t>
            </a:r>
            <a:r>
              <a:rPr lang="en-US" sz="1801" b="1" dirty="0">
                <a:solidFill>
                  <a:srgbClr val="0070C0"/>
                </a:solidFill>
              </a:rPr>
              <a:t>, HSR)</a:t>
            </a:r>
          </a:p>
          <a:p>
            <a:r>
              <a:rPr lang="en-US" sz="1801" b="1" dirty="0">
                <a:solidFill>
                  <a:srgbClr val="FF0000"/>
                </a:solidFill>
              </a:rPr>
              <a:t>doGet (HSR, HSR</a:t>
            </a:r>
            <a:r>
              <a:rPr lang="en-US" sz="1801" b="1" dirty="0" smtClean="0">
                <a:solidFill>
                  <a:srgbClr val="FF0000"/>
                </a:solidFill>
              </a:rPr>
              <a:t>)</a:t>
            </a:r>
          </a:p>
          <a:p>
            <a:r>
              <a:rPr lang="en-US" sz="1801" b="1" dirty="0" smtClean="0">
                <a:solidFill>
                  <a:srgbClr val="0070C0"/>
                </a:solidFill>
              </a:rPr>
              <a:t>6 doXXX(HSR, HSR)</a:t>
            </a:r>
            <a:endParaRPr lang="en-US" sz="1801" b="1" dirty="0">
              <a:solidFill>
                <a:srgbClr val="0070C0"/>
              </a:solidFill>
            </a:endParaRPr>
          </a:p>
        </p:txBody>
      </p:sp>
      <p:cxnSp>
        <p:nvCxnSpPr>
          <p:cNvPr id="36" name="Straight Arrow Connector 35"/>
          <p:cNvCxnSpPr/>
          <p:nvPr/>
        </p:nvCxnSpPr>
        <p:spPr>
          <a:xfrm>
            <a:off x="3779912" y="181944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798829" y="3824322"/>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395593" y="552754"/>
            <a:ext cx="1" cy="312719"/>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320000" y="526405"/>
            <a:ext cx="0" cy="310307"/>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395594" y="537638"/>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64940" y="557866"/>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250699" y="5748485"/>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6968627" y="5828879"/>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520680" y="6368310"/>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3808173" y="5966269"/>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508648" y="4116835"/>
            <a:ext cx="2495380" cy="1477969"/>
          </a:xfrm>
          <a:prstGeom prst="rect">
            <a:avLst/>
          </a:prstGeom>
          <a:noFill/>
        </p:spPr>
        <p:txBody>
          <a:bodyPr wrap="square" rtlCol="0">
            <a:spAutoFit/>
          </a:bodyPr>
          <a:lstStyle/>
          <a:p>
            <a:r>
              <a:rPr lang="en-US" sz="1801" b="1" dirty="0" smtClean="0">
                <a:solidFill>
                  <a:srgbClr val="0070C0"/>
                </a:solidFill>
              </a:rPr>
              <a:t>service(SR</a:t>
            </a:r>
            <a:r>
              <a:rPr lang="en-US" sz="1801" b="1" dirty="0">
                <a:solidFill>
                  <a:srgbClr val="0070C0"/>
                </a:solidFill>
              </a:rPr>
              <a:t>, </a:t>
            </a:r>
            <a:r>
              <a:rPr lang="en-US" sz="1801" b="1" dirty="0" smtClean="0">
                <a:solidFill>
                  <a:srgbClr val="0070C0"/>
                </a:solidFill>
              </a:rPr>
              <a:t>SR)</a:t>
            </a:r>
          </a:p>
          <a:p>
            <a:r>
              <a:rPr lang="en-US" sz="1801" b="1" dirty="0" smtClean="0">
                <a:solidFill>
                  <a:srgbClr val="0070C0"/>
                </a:solidFill>
              </a:rPr>
              <a:t>service(HSR</a:t>
            </a:r>
            <a:r>
              <a:rPr lang="en-US" sz="1801" b="1" dirty="0">
                <a:solidFill>
                  <a:srgbClr val="0070C0"/>
                </a:solidFill>
              </a:rPr>
              <a:t>, HSR)</a:t>
            </a:r>
          </a:p>
          <a:p>
            <a:r>
              <a:rPr lang="en-US" sz="1801" b="1" dirty="0">
                <a:solidFill>
                  <a:srgbClr val="FF0000"/>
                </a:solidFill>
              </a:rPr>
              <a:t>doGet (HSR, HSR</a:t>
            </a:r>
            <a:r>
              <a:rPr lang="en-US" sz="1801" b="1" dirty="0" smtClean="0">
                <a:solidFill>
                  <a:srgbClr val="FF0000"/>
                </a:solidFill>
              </a:rPr>
              <a:t>)</a:t>
            </a:r>
          </a:p>
          <a:p>
            <a:r>
              <a:rPr lang="en-US" sz="1801" b="1" dirty="0" smtClean="0">
                <a:solidFill>
                  <a:srgbClr val="FF0000"/>
                </a:solidFill>
              </a:rPr>
              <a:t>doPost </a:t>
            </a:r>
            <a:r>
              <a:rPr lang="en-US" sz="1801" b="1" dirty="0">
                <a:solidFill>
                  <a:srgbClr val="FF0000"/>
                </a:solidFill>
              </a:rPr>
              <a:t>(HSR, HSR)</a:t>
            </a:r>
            <a:endParaRPr lang="en-US" sz="1801" b="1" dirty="0" smtClean="0">
              <a:solidFill>
                <a:srgbClr val="FF0000"/>
              </a:solidFill>
            </a:endParaRPr>
          </a:p>
          <a:p>
            <a:r>
              <a:rPr lang="en-US" sz="1801" b="1" dirty="0">
                <a:solidFill>
                  <a:srgbClr val="0070C0"/>
                </a:solidFill>
              </a:rPr>
              <a:t>5</a:t>
            </a:r>
            <a:r>
              <a:rPr lang="en-US" sz="1801" b="1" dirty="0" smtClean="0">
                <a:solidFill>
                  <a:srgbClr val="0070C0"/>
                </a:solidFill>
              </a:rPr>
              <a:t> doXXX(HSR, HSR)</a:t>
            </a:r>
            <a:endParaRPr lang="en-US" sz="1801" b="1" dirty="0">
              <a:solidFill>
                <a:srgbClr val="0070C0"/>
              </a:solidFill>
            </a:endParaRPr>
          </a:p>
        </p:txBody>
      </p:sp>
    </p:spTree>
    <p:extLst>
      <p:ext uri="{BB962C8B-B14F-4D97-AF65-F5344CB8AC3E}">
        <p14:creationId xmlns:p14="http://schemas.microsoft.com/office/powerpoint/2010/main" val="34011142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5236" y="2084432"/>
            <a:ext cx="3252802" cy="646587"/>
          </a:xfrm>
          <a:prstGeom prst="rect">
            <a:avLst/>
          </a:prstGeom>
          <a:noFill/>
        </p:spPr>
        <p:txBody>
          <a:bodyPr wrap="square" rtlCol="0">
            <a:spAutoFit/>
          </a:bodyPr>
          <a:lstStyle/>
          <a:p>
            <a:r>
              <a:rPr lang="en-US" sz="1801" b="1" dirty="0" smtClean="0"/>
              <a:t>public void init (ServletConfig)</a:t>
            </a:r>
          </a:p>
          <a:p>
            <a:r>
              <a:rPr lang="en-US" sz="1801" b="1" dirty="0"/>
              <a:t>t</a:t>
            </a:r>
            <a:r>
              <a:rPr lang="en-US" sz="1801" b="1" dirty="0" smtClean="0"/>
              <a:t>hrows ServletException</a:t>
            </a:r>
          </a:p>
        </p:txBody>
      </p:sp>
      <p:sp>
        <p:nvSpPr>
          <p:cNvPr id="9" name="TextBox 8"/>
          <p:cNvSpPr txBox="1"/>
          <p:nvPr/>
        </p:nvSpPr>
        <p:spPr>
          <a:xfrm>
            <a:off x="2463488" y="123619"/>
            <a:ext cx="141177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1541544" y="3905717"/>
            <a:ext cx="3818251" cy="1200842"/>
          </a:xfrm>
          <a:prstGeom prst="rect">
            <a:avLst/>
          </a:prstGeom>
          <a:noFill/>
        </p:spPr>
        <p:txBody>
          <a:bodyPr wrap="square" rtlCol="0">
            <a:spAutoFit/>
          </a:bodyPr>
          <a:lstStyle/>
          <a:p>
            <a:r>
              <a:rPr lang="en-US" sz="1801" b="1" dirty="0" smtClean="0"/>
              <a:t>public void service (ServletRequest, </a:t>
            </a:r>
          </a:p>
          <a:p>
            <a:r>
              <a:rPr lang="en-US" sz="1801" b="1" dirty="0"/>
              <a:t> </a:t>
            </a:r>
            <a:r>
              <a:rPr lang="en-US" sz="1801" b="1" dirty="0" smtClean="0"/>
              <a:t>                                  ServletResponse)</a:t>
            </a:r>
          </a:p>
          <a:p>
            <a:r>
              <a:rPr lang="en-US" sz="1801" b="1" dirty="0" smtClean="0"/>
              <a:t>throws </a:t>
            </a:r>
            <a:r>
              <a:rPr lang="en-US" sz="1801" b="1" dirty="0"/>
              <a:t>ServletException</a:t>
            </a:r>
            <a:r>
              <a:rPr lang="en-US" sz="1801" b="1" dirty="0" smtClean="0"/>
              <a:t>, </a:t>
            </a:r>
          </a:p>
          <a:p>
            <a:r>
              <a:rPr lang="en-US" sz="1801" b="1" dirty="0"/>
              <a:t> </a:t>
            </a:r>
            <a:r>
              <a:rPr lang="en-US" sz="1801" b="1" dirty="0" smtClean="0"/>
              <a:t>             IOException</a:t>
            </a:r>
          </a:p>
        </p:txBody>
      </p:sp>
      <p:sp>
        <p:nvSpPr>
          <p:cNvPr id="11" name="TextBox 10"/>
          <p:cNvSpPr txBox="1"/>
          <p:nvPr/>
        </p:nvSpPr>
        <p:spPr>
          <a:xfrm>
            <a:off x="1612869" y="5919421"/>
            <a:ext cx="2262395" cy="369460"/>
          </a:xfrm>
          <a:prstGeom prst="rect">
            <a:avLst/>
          </a:prstGeom>
          <a:noFill/>
        </p:spPr>
        <p:txBody>
          <a:bodyPr wrap="square" rtlCol="0">
            <a:spAutoFit/>
          </a:bodyPr>
          <a:lstStyle/>
          <a:p>
            <a:r>
              <a:rPr lang="en-US" sz="1801" b="1" dirty="0"/>
              <a:t>public void destroy </a:t>
            </a:r>
            <a:r>
              <a:rPr lang="en-US" sz="1801" b="1" dirty="0" smtClean="0"/>
              <a:t>()</a:t>
            </a:r>
          </a:p>
        </p:txBody>
      </p:sp>
      <p:sp>
        <p:nvSpPr>
          <p:cNvPr id="12" name="TextBox 11"/>
          <p:cNvSpPr txBox="1"/>
          <p:nvPr/>
        </p:nvSpPr>
        <p:spPr>
          <a:xfrm>
            <a:off x="-103738" y="121668"/>
            <a:ext cx="1782605" cy="646587"/>
          </a:xfrm>
          <a:prstGeom prst="rect">
            <a:avLst/>
          </a:prstGeom>
          <a:noFill/>
        </p:spPr>
        <p:txBody>
          <a:bodyPr wrap="square" rtlCol="0">
            <a:spAutoFit/>
          </a:bodyPr>
          <a:lstStyle>
            <a:defPPr>
              <a:defRPr lang="en-US"/>
            </a:defPPr>
            <a:lvl1pPr>
              <a:defRPr b="1">
                <a:solidFill>
                  <a:srgbClr val="FF0000"/>
                </a:solidFill>
              </a:defRPr>
            </a:lvl1pPr>
          </a:lstStyle>
          <a:p>
            <a:pPr algn="ctr"/>
            <a:r>
              <a:rPr lang="en-US" sz="1801" dirty="0" smtClean="0">
                <a:solidFill>
                  <a:schemeClr val="accent6">
                    <a:lumMod val="50000"/>
                  </a:schemeClr>
                </a:solidFill>
              </a:rPr>
              <a:t>Servlet Lifecycle Phases</a:t>
            </a:r>
            <a:endParaRPr lang="en-US" sz="1801" dirty="0">
              <a:solidFill>
                <a:schemeClr val="accent6">
                  <a:lumMod val="50000"/>
                </a:schemeClr>
              </a:solidFill>
            </a:endParaRPr>
          </a:p>
        </p:txBody>
      </p:sp>
      <p:sp>
        <p:nvSpPr>
          <p:cNvPr id="13" name="TextBox 12"/>
          <p:cNvSpPr txBox="1"/>
          <p:nvPr/>
        </p:nvSpPr>
        <p:spPr>
          <a:xfrm>
            <a:off x="-6171" y="1034848"/>
            <a:ext cx="1640653" cy="369460"/>
          </a:xfrm>
          <a:prstGeom prst="rect">
            <a:avLst/>
          </a:prstGeom>
          <a:noFill/>
        </p:spPr>
        <p:txBody>
          <a:bodyPr wrap="square" rtlCol="0">
            <a:spAutoFit/>
          </a:bodyPr>
          <a:lstStyle/>
          <a:p>
            <a:r>
              <a:rPr lang="en-US" sz="1801" b="1" dirty="0" smtClean="0"/>
              <a:t>1. Instantiation</a:t>
            </a:r>
          </a:p>
        </p:txBody>
      </p:sp>
      <p:sp>
        <p:nvSpPr>
          <p:cNvPr id="14" name="TextBox 13"/>
          <p:cNvSpPr txBox="1"/>
          <p:nvPr/>
        </p:nvSpPr>
        <p:spPr>
          <a:xfrm>
            <a:off x="-25471" y="2192913"/>
            <a:ext cx="1594610" cy="369460"/>
          </a:xfrm>
          <a:prstGeom prst="rect">
            <a:avLst/>
          </a:prstGeom>
          <a:noFill/>
        </p:spPr>
        <p:txBody>
          <a:bodyPr wrap="square" rtlCol="0">
            <a:spAutoFit/>
          </a:bodyPr>
          <a:lstStyle/>
          <a:p>
            <a:r>
              <a:rPr lang="en-US" sz="1801" b="1" dirty="0"/>
              <a:t>2</a:t>
            </a:r>
            <a:r>
              <a:rPr lang="en-US" sz="1801" b="1" dirty="0" smtClean="0"/>
              <a:t>. Initialization</a:t>
            </a:r>
          </a:p>
        </p:txBody>
      </p:sp>
      <p:sp>
        <p:nvSpPr>
          <p:cNvPr id="15" name="TextBox 14"/>
          <p:cNvSpPr txBox="1"/>
          <p:nvPr/>
        </p:nvSpPr>
        <p:spPr>
          <a:xfrm>
            <a:off x="21539" y="4290725"/>
            <a:ext cx="1387653" cy="369460"/>
          </a:xfrm>
          <a:prstGeom prst="rect">
            <a:avLst/>
          </a:prstGeom>
          <a:noFill/>
        </p:spPr>
        <p:txBody>
          <a:bodyPr wrap="square" rtlCol="0">
            <a:spAutoFit/>
          </a:bodyPr>
          <a:lstStyle/>
          <a:p>
            <a:r>
              <a:rPr lang="en-US" sz="1801" b="1" dirty="0" smtClean="0"/>
              <a:t>3. Service</a:t>
            </a:r>
          </a:p>
        </p:txBody>
      </p:sp>
      <p:sp>
        <p:nvSpPr>
          <p:cNvPr id="16" name="TextBox 15"/>
          <p:cNvSpPr txBox="1"/>
          <p:nvPr/>
        </p:nvSpPr>
        <p:spPr>
          <a:xfrm>
            <a:off x="-6171" y="5902857"/>
            <a:ext cx="1575310" cy="369460"/>
          </a:xfrm>
          <a:prstGeom prst="rect">
            <a:avLst/>
          </a:prstGeom>
          <a:noFill/>
        </p:spPr>
        <p:txBody>
          <a:bodyPr wrap="square" rtlCol="0">
            <a:spAutoFit/>
          </a:bodyPr>
          <a:lstStyle/>
          <a:p>
            <a:r>
              <a:rPr lang="en-US" sz="1801" b="1" dirty="0"/>
              <a:t>4</a:t>
            </a:r>
            <a:r>
              <a:rPr lang="en-US" sz="1801" b="1" dirty="0" smtClean="0"/>
              <a:t>. Destruction</a:t>
            </a:r>
          </a:p>
        </p:txBody>
      </p:sp>
      <p:sp>
        <p:nvSpPr>
          <p:cNvPr id="17" name="TextBox 16"/>
          <p:cNvSpPr txBox="1"/>
          <p:nvPr/>
        </p:nvSpPr>
        <p:spPr>
          <a:xfrm>
            <a:off x="5204738" y="124931"/>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5461938" y="943934"/>
            <a:ext cx="1634669" cy="2309350"/>
          </a:xfrm>
          <a:prstGeom prst="rect">
            <a:avLst/>
          </a:prstGeom>
          <a:noFill/>
        </p:spPr>
        <p:txBody>
          <a:bodyPr wrap="square" rtlCol="0">
            <a:spAutoFit/>
          </a:bodyPr>
          <a:lstStyle/>
          <a:p>
            <a:r>
              <a:rPr lang="en-US" sz="1801" b="1" dirty="0" smtClean="0"/>
              <a:t>init (SC) {</a:t>
            </a:r>
          </a:p>
          <a:p>
            <a:r>
              <a:rPr lang="en-US" sz="1801" b="1" dirty="0" smtClean="0"/>
              <a:t>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endParaRPr lang="en-US" sz="1801" b="1" dirty="0" smtClean="0"/>
          </a:p>
          <a:p>
            <a:r>
              <a:rPr lang="en-US" sz="1801" b="1" dirty="0"/>
              <a:t>init </a:t>
            </a:r>
            <a:r>
              <a:rPr lang="en-US" sz="1801" b="1" dirty="0" smtClean="0"/>
              <a:t>()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3328299"/>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5352897" y="4290725"/>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5387445" y="5884648"/>
            <a:ext cx="2034255"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7426753" y="1199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7236756" y="3356149"/>
            <a:ext cx="1927106" cy="2309350"/>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pPr algn="ctr"/>
            <a:r>
              <a:rPr lang="en-US" sz="1801" b="1" dirty="0" smtClean="0"/>
              <a:t>One of 7</a:t>
            </a:r>
          </a:p>
          <a:p>
            <a:pPr algn="ctr"/>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8025321" y="374270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8028567" y="4580034"/>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5873"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16520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88327" y="-6621"/>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650446"/>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a:off x="8802" y="1677209"/>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7571567" y="1795666"/>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7492771" y="5969182"/>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cxnSp>
        <p:nvCxnSpPr>
          <p:cNvPr id="38" name="Straight Arrow Connector 37"/>
          <p:cNvCxnSpPr/>
          <p:nvPr/>
        </p:nvCxnSpPr>
        <p:spPr>
          <a:xfrm flipH="1">
            <a:off x="6986732" y="491397"/>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flipH="1">
            <a:off x="4829066" y="460812"/>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8349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496" y="1417367"/>
            <a:ext cx="3844113" cy="923714"/>
          </a:xfrm>
          <a:prstGeom prst="rect">
            <a:avLst/>
          </a:prstGeom>
          <a:noFill/>
        </p:spPr>
        <p:txBody>
          <a:bodyPr wrap="square" rtlCol="0">
            <a:spAutoFit/>
          </a:bodyPr>
          <a:lstStyle/>
          <a:p>
            <a:r>
              <a:rPr lang="en-US" sz="1801" b="1" dirty="0" smtClean="0"/>
              <a:t>public void </a:t>
            </a:r>
            <a:r>
              <a:rPr lang="en-US" sz="1801" b="1" dirty="0" smtClean="0">
                <a:solidFill>
                  <a:schemeClr val="tx2">
                    <a:lumMod val="60000"/>
                    <a:lumOff val="40000"/>
                  </a:schemeClr>
                </a:solidFill>
              </a:rPr>
              <a:t>service (ServletRequest, </a:t>
            </a:r>
          </a:p>
          <a:p>
            <a:r>
              <a:rPr lang="en-US" sz="1801" b="1" dirty="0">
                <a:solidFill>
                  <a:schemeClr val="tx2">
                    <a:lumMod val="60000"/>
                    <a:lumOff val="40000"/>
                  </a:schemeClr>
                </a:solidFill>
              </a:rPr>
              <a:t> </a:t>
            </a:r>
            <a:r>
              <a:rPr lang="en-US" sz="1801" b="1" dirty="0" smtClean="0">
                <a:solidFill>
                  <a:schemeClr val="tx2">
                    <a:lumMod val="60000"/>
                    <a:lumOff val="40000"/>
                  </a:schemeClr>
                </a:solidFill>
              </a:rPr>
              <a:t>                                  ServletResponse)</a:t>
            </a:r>
          </a:p>
          <a:p>
            <a:r>
              <a:rPr lang="en-US" sz="1801" b="1" dirty="0" smtClean="0"/>
              <a:t>throws ServletException, IOException</a:t>
            </a:r>
          </a:p>
        </p:txBody>
      </p:sp>
      <p:sp>
        <p:nvSpPr>
          <p:cNvPr id="17" name="TextBox 16"/>
          <p:cNvSpPr txBox="1"/>
          <p:nvPr/>
        </p:nvSpPr>
        <p:spPr>
          <a:xfrm>
            <a:off x="167664" y="87099"/>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8" name="Rectangle 27"/>
          <p:cNvSpPr/>
          <p:nvPr/>
        </p:nvSpPr>
        <p:spPr>
          <a:xfrm>
            <a:off x="418869" y="101264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4" name="TextBox 33"/>
          <p:cNvSpPr txBox="1"/>
          <p:nvPr/>
        </p:nvSpPr>
        <p:spPr>
          <a:xfrm>
            <a:off x="4281520" y="99024"/>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35126" y="953765"/>
            <a:ext cx="5171468" cy="5634876"/>
          </a:xfrm>
          <a:prstGeom prst="rect">
            <a:avLst/>
          </a:prstGeom>
          <a:noFill/>
        </p:spPr>
        <p:txBody>
          <a:bodyPr wrap="square" rtlCol="0">
            <a:spAutoFit/>
          </a:bodyPr>
          <a:lstStyle/>
          <a:p>
            <a:r>
              <a:rPr lang="en-US" sz="1801" b="1" dirty="0">
                <a:solidFill>
                  <a:srgbClr val="0070C0"/>
                </a:solidFill>
              </a:rPr>
              <a:t>s</a:t>
            </a:r>
            <a:r>
              <a:rPr lang="en-US" sz="1801" b="1" dirty="0" smtClean="0">
                <a:solidFill>
                  <a:srgbClr val="0070C0"/>
                </a:solidFill>
              </a:rPr>
              <a:t>ervice (SR, SR)   {</a:t>
            </a:r>
          </a:p>
          <a:p>
            <a:r>
              <a:rPr lang="en-US" sz="1801" b="1" dirty="0"/>
              <a:t> </a:t>
            </a:r>
            <a:r>
              <a:rPr lang="en-US" sz="1801" b="1" dirty="0" smtClean="0"/>
              <a:t>   if (HTTP or HTTPS)   {</a:t>
            </a:r>
          </a:p>
          <a:p>
            <a:r>
              <a:rPr lang="en-US" sz="1801" b="1" dirty="0"/>
              <a:t> </a:t>
            </a:r>
            <a:r>
              <a:rPr lang="en-US" sz="1801" b="1" dirty="0" smtClean="0"/>
              <a:t>        </a:t>
            </a:r>
            <a:r>
              <a:rPr lang="en-US" sz="1801" b="1" dirty="0" smtClean="0">
                <a:solidFill>
                  <a:srgbClr val="00B050"/>
                </a:solidFill>
              </a:rPr>
              <a:t>service </a:t>
            </a:r>
            <a:r>
              <a:rPr lang="en-US" sz="1801" b="1" dirty="0">
                <a:solidFill>
                  <a:srgbClr val="00B050"/>
                </a:solidFill>
              </a:rPr>
              <a:t>(HSR, HSR)</a:t>
            </a:r>
          </a:p>
          <a:p>
            <a:r>
              <a:rPr lang="en-US" sz="1801" b="1" dirty="0" smtClean="0"/>
              <a:t>    } else {</a:t>
            </a:r>
          </a:p>
          <a:p>
            <a:r>
              <a:rPr lang="en-US" sz="1801" b="1" dirty="0"/>
              <a:t> </a:t>
            </a:r>
            <a:r>
              <a:rPr lang="en-US" sz="1801" b="1" dirty="0" smtClean="0"/>
              <a:t>        </a:t>
            </a:r>
            <a:r>
              <a:rPr lang="en-US" sz="1801" b="1" dirty="0" smtClean="0">
                <a:solidFill>
                  <a:srgbClr val="C00000"/>
                </a:solidFill>
              </a:rPr>
              <a:t>throw ServletException(“Non HTTP Request”);  </a:t>
            </a:r>
          </a:p>
          <a:p>
            <a:r>
              <a:rPr lang="en-US" sz="1801" b="1" dirty="0"/>
              <a:t> </a:t>
            </a:r>
            <a:r>
              <a:rPr lang="en-US" sz="1801" b="1" dirty="0" smtClean="0"/>
              <a:t>   }</a:t>
            </a:r>
          </a:p>
          <a:p>
            <a:r>
              <a:rPr lang="en-US" sz="1801" b="1" dirty="0">
                <a:solidFill>
                  <a:srgbClr val="0070C0"/>
                </a:solidFill>
              </a:rPr>
              <a:t>}</a:t>
            </a:r>
            <a:endParaRPr lang="en-US" sz="1801" b="1" dirty="0" smtClean="0">
              <a:solidFill>
                <a:srgbClr val="0070C0"/>
              </a:solidFill>
            </a:endParaRPr>
          </a:p>
          <a:p>
            <a:endParaRPr lang="en-US" sz="1801" b="1" dirty="0" smtClean="0"/>
          </a:p>
          <a:p>
            <a:r>
              <a:rPr lang="en-US" sz="1801" b="1" dirty="0" smtClean="0">
                <a:solidFill>
                  <a:srgbClr val="0070C0"/>
                </a:solidFill>
              </a:rPr>
              <a:t>service </a:t>
            </a:r>
            <a:r>
              <a:rPr lang="en-US" sz="1801" b="1" dirty="0" smtClean="0">
                <a:solidFill>
                  <a:srgbClr val="0070C0"/>
                </a:solidFill>
              </a:rPr>
              <a:t>(HSR</a:t>
            </a:r>
            <a:r>
              <a:rPr lang="en-US" sz="1801" b="1" dirty="0">
                <a:solidFill>
                  <a:srgbClr val="0070C0"/>
                </a:solidFill>
              </a:rPr>
              <a:t>, </a:t>
            </a:r>
            <a:r>
              <a:rPr lang="en-US" sz="1801" b="1" dirty="0" smtClean="0">
                <a:solidFill>
                  <a:srgbClr val="0070C0"/>
                </a:solidFill>
              </a:rPr>
              <a:t>HSR)  {</a:t>
            </a:r>
          </a:p>
          <a:p>
            <a:r>
              <a:rPr lang="en-US" sz="1801" b="1" dirty="0" smtClean="0"/>
              <a:t>     1. </a:t>
            </a:r>
            <a:r>
              <a:rPr lang="en-US" sz="1801" b="1" dirty="0" smtClean="0">
                <a:solidFill>
                  <a:srgbClr val="00B050"/>
                </a:solidFill>
              </a:rPr>
              <a:t>Get the HTTP Method from Request        </a:t>
            </a:r>
          </a:p>
          <a:p>
            <a:r>
              <a:rPr lang="en-US" sz="1801" b="1" dirty="0"/>
              <a:t> </a:t>
            </a:r>
            <a:r>
              <a:rPr lang="en-US" sz="1801" b="1" dirty="0" smtClean="0"/>
              <a:t>    2. </a:t>
            </a:r>
            <a:r>
              <a:rPr lang="en-US" sz="1801" b="1" dirty="0" smtClean="0">
                <a:solidFill>
                  <a:srgbClr val="00B050"/>
                </a:solidFill>
              </a:rPr>
              <a:t>Invoke one of the Corresponding</a:t>
            </a:r>
            <a:r>
              <a:rPr lang="en-US" sz="1801" b="1" dirty="0" smtClean="0"/>
              <a:t> </a:t>
            </a:r>
          </a:p>
          <a:p>
            <a:r>
              <a:rPr lang="en-US" sz="1801" b="1" dirty="0"/>
              <a:t> </a:t>
            </a:r>
            <a:r>
              <a:rPr lang="en-US" sz="1801" b="1" dirty="0" smtClean="0"/>
              <a:t>         </a:t>
            </a:r>
            <a:r>
              <a:rPr lang="en-US" sz="1801" b="1" dirty="0" smtClean="0">
                <a:solidFill>
                  <a:srgbClr val="00B050"/>
                </a:solidFill>
              </a:rPr>
              <a:t>doXXX(HSR, HSR) Method</a:t>
            </a:r>
          </a:p>
          <a:p>
            <a:r>
              <a:rPr lang="en-US" sz="1801" b="1" dirty="0"/>
              <a:t> </a:t>
            </a:r>
            <a:r>
              <a:rPr lang="en-US" sz="1801" b="1" dirty="0" smtClean="0"/>
              <a:t>    3. </a:t>
            </a:r>
            <a:r>
              <a:rPr lang="en-US" sz="1801" b="1" dirty="0" smtClean="0">
                <a:solidFill>
                  <a:srgbClr val="C00000"/>
                </a:solidFill>
              </a:rPr>
              <a:t>If HTTP method is CONNECT then it generates </a:t>
            </a:r>
          </a:p>
          <a:p>
            <a:r>
              <a:rPr lang="en-US" sz="1801" b="1" dirty="0">
                <a:solidFill>
                  <a:srgbClr val="C00000"/>
                </a:solidFill>
              </a:rPr>
              <a:t> </a:t>
            </a:r>
            <a:r>
              <a:rPr lang="en-US" sz="1801" b="1" dirty="0" smtClean="0">
                <a:solidFill>
                  <a:srgbClr val="C00000"/>
                </a:solidFill>
              </a:rPr>
              <a:t>        “501 Error Response”</a:t>
            </a:r>
            <a:r>
              <a:rPr lang="en-US" sz="1801" b="1" dirty="0">
                <a:solidFill>
                  <a:srgbClr val="C00000"/>
                </a:solidFill>
              </a:rPr>
              <a:t>	</a:t>
            </a:r>
            <a:endParaRPr lang="en-US" sz="1801" b="1" dirty="0" smtClean="0">
              <a:solidFill>
                <a:srgbClr val="C00000"/>
              </a:solidFill>
            </a:endParaRPr>
          </a:p>
          <a:p>
            <a:r>
              <a:rPr lang="en-US" sz="1801" b="1" dirty="0" smtClean="0"/>
              <a:t>}</a:t>
            </a:r>
            <a:endParaRPr lang="en-US" sz="1801" b="1" dirty="0"/>
          </a:p>
          <a:p>
            <a:endParaRPr lang="en-US" sz="1801" b="1" dirty="0" smtClean="0"/>
          </a:p>
          <a:p>
            <a:r>
              <a:rPr lang="en-US" sz="1801" b="1" dirty="0" smtClean="0">
                <a:solidFill>
                  <a:srgbClr val="0070C0"/>
                </a:solidFill>
              </a:rPr>
              <a:t>7 doXXX (HSR</a:t>
            </a:r>
            <a:r>
              <a:rPr lang="en-US" sz="1801" b="1" dirty="0">
                <a:solidFill>
                  <a:srgbClr val="0070C0"/>
                </a:solidFill>
              </a:rPr>
              <a:t>, </a:t>
            </a:r>
            <a:r>
              <a:rPr lang="en-US" sz="1801" b="1" dirty="0" smtClean="0">
                <a:solidFill>
                  <a:srgbClr val="0070C0"/>
                </a:solidFill>
              </a:rPr>
              <a:t>HSR){</a:t>
            </a:r>
          </a:p>
          <a:p>
            <a:r>
              <a:rPr lang="en-US" sz="1801" b="1" dirty="0"/>
              <a:t> </a:t>
            </a:r>
            <a:r>
              <a:rPr lang="en-US" sz="1801" b="1" dirty="0" smtClean="0"/>
              <a:t>   </a:t>
            </a:r>
            <a:r>
              <a:rPr lang="en-US" sz="1801" b="1" dirty="0" smtClean="0">
                <a:solidFill>
                  <a:srgbClr val="C00000"/>
                </a:solidFill>
              </a:rPr>
              <a:t>Generate “405 Error Response”</a:t>
            </a:r>
          </a:p>
          <a:p>
            <a:r>
              <a:rPr lang="en-US" sz="1801" b="1" dirty="0">
                <a:solidFill>
                  <a:srgbClr val="0070C0"/>
                </a:solidFill>
              </a:rPr>
              <a:t>}</a:t>
            </a:r>
            <a:endParaRPr lang="en-US" sz="1801" b="1" dirty="0" smtClean="0">
              <a:solidFill>
                <a:srgbClr val="0070C0"/>
              </a:solidFill>
            </a:endParaRPr>
          </a:p>
          <a:p>
            <a:endParaRPr lang="en-US" sz="1801" b="1" dirty="0" smtClean="0"/>
          </a:p>
        </p:txBody>
      </p: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0645"/>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07629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4697" y="672625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3849748" y="44624"/>
            <a:ext cx="29861" cy="6757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3068053" y="467332"/>
            <a:ext cx="1117306" cy="139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a:off x="48730"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905265" y="3050178"/>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a:off x="3895107" y="5227082"/>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754598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020" y="1913879"/>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9578" y="119975"/>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21078" y="3614864"/>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81685" y="5965786"/>
            <a:ext cx="1242795" cy="369460"/>
          </a:xfrm>
          <a:prstGeom prst="rect">
            <a:avLst/>
          </a:prstGeom>
          <a:noFill/>
        </p:spPr>
        <p:txBody>
          <a:bodyPr wrap="square" rtlCol="0">
            <a:spAutoFit/>
          </a:bodyPr>
          <a:lstStyle/>
          <a:p>
            <a:r>
              <a:rPr lang="en-US" sz="1801" b="1" dirty="0" smtClean="0"/>
              <a:t>destroy ()</a:t>
            </a:r>
          </a:p>
        </p:txBody>
      </p:sp>
      <p:sp>
        <p:nvSpPr>
          <p:cNvPr id="17" name="TextBox 16"/>
          <p:cNvSpPr txBox="1"/>
          <p:nvPr/>
        </p:nvSpPr>
        <p:spPr>
          <a:xfrm>
            <a:off x="1821300" y="113232"/>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1709733" y="888926"/>
            <a:ext cx="2160473" cy="1755096"/>
          </a:xfrm>
          <a:prstGeom prst="rect">
            <a:avLst/>
          </a:prstGeom>
          <a:noFill/>
        </p:spPr>
        <p:txBody>
          <a:bodyPr wrap="square" rtlCol="0">
            <a:spAutoFit/>
          </a:bodyPr>
          <a:lstStyle/>
          <a:p>
            <a:r>
              <a:rPr lang="en-US" sz="1801" b="1" dirty="0" smtClean="0"/>
              <a:t>init (SC)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r>
              <a:rPr lang="en-US" sz="1801" b="1" dirty="0" smtClean="0"/>
              <a:t>init ()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270545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1797322" y="361486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1885414" y="5835085"/>
            <a:ext cx="1626744"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3979585" y="99289"/>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63624" y="2785339"/>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4735825" y="315589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35825" y="3971076"/>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783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90"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909131"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665653"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12036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4202390" y="1506833"/>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4243031" y="6036720"/>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40" name="TextBox 39"/>
          <p:cNvSpPr txBox="1"/>
          <p:nvPr/>
        </p:nvSpPr>
        <p:spPr>
          <a:xfrm>
            <a:off x="6288958" y="902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5931139" y="814015"/>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5943271" y="2775598"/>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cxnSp>
        <p:nvCxnSpPr>
          <p:cNvPr id="44" name="Straight Arrow Connector 43"/>
          <p:cNvCxnSpPr/>
          <p:nvPr/>
        </p:nvCxnSpPr>
        <p:spPr>
          <a:xfrm>
            <a:off x="7060028" y="3129387"/>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939216" y="5139842"/>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Tree>
    <p:extLst>
      <p:ext uri="{BB962C8B-B14F-4D97-AF65-F5344CB8AC3E}">
        <p14:creationId xmlns:p14="http://schemas.microsoft.com/office/powerpoint/2010/main" val="9162035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50367" y="250667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10513" y="492160"/>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014344"/>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099408" y="43866"/>
            <a:ext cx="5005409"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Translated </a:t>
            </a:r>
            <a:r>
              <a:rPr lang="en-US" sz="1801" dirty="0">
                <a:solidFill>
                  <a:schemeClr val="accent6">
                    <a:lumMod val="50000"/>
                  </a:schemeClr>
                </a:solidFill>
              </a:rPr>
              <a:t>Servlet </a:t>
            </a:r>
            <a:r>
              <a:rPr lang="en-US" sz="1801" dirty="0" smtClean="0">
                <a:solidFill>
                  <a:schemeClr val="accent6">
                    <a:lumMod val="50000"/>
                  </a:schemeClr>
                </a:solidFill>
              </a:rPr>
              <a:t>i.e. Java (</a:t>
            </a:r>
            <a:r>
              <a:rPr lang="en-US" sz="1801" dirty="0" smtClean="0"/>
              <a:t>Concrete 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163759" y="632306"/>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163759" y="2616875"/>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sp>
        <p:nvSpPr>
          <p:cNvPr id="47" name="TextBox 46"/>
          <p:cNvSpPr txBox="1"/>
          <p:nvPr/>
        </p:nvSpPr>
        <p:spPr>
          <a:xfrm>
            <a:off x="137255" y="5063084"/>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31" name="TextBox 30"/>
          <p:cNvSpPr txBox="1"/>
          <p:nvPr/>
        </p:nvSpPr>
        <p:spPr>
          <a:xfrm>
            <a:off x="163759" y="84109"/>
            <a:ext cx="354414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 (</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 name="Rectangle 1"/>
          <p:cNvSpPr/>
          <p:nvPr/>
        </p:nvSpPr>
        <p:spPr>
          <a:xfrm>
            <a:off x="4099408" y="580280"/>
            <a:ext cx="3496663" cy="369460"/>
          </a:xfrm>
          <a:prstGeom prst="rect">
            <a:avLst/>
          </a:prstGeom>
        </p:spPr>
        <p:txBody>
          <a:bodyPr wrap="none">
            <a:spAutoFit/>
          </a:bodyPr>
          <a:lstStyle/>
          <a:p>
            <a:r>
              <a:rPr lang="en-US" sz="1801" b="1" dirty="0" smtClean="0"/>
              <a:t>Can’t Override but we can </a:t>
            </a:r>
            <a:r>
              <a:rPr lang="en-US" sz="1801" b="1" dirty="0" smtClean="0">
                <a:solidFill>
                  <a:srgbClr val="C00000"/>
                </a:solidFill>
              </a:rPr>
              <a:t>Inherit</a:t>
            </a:r>
            <a:endParaRPr lang="en-US" dirty="0">
              <a:solidFill>
                <a:srgbClr val="C00000"/>
              </a:solidFill>
            </a:endParaRPr>
          </a:p>
        </p:txBody>
      </p:sp>
      <p:sp>
        <p:nvSpPr>
          <p:cNvPr id="33" name="Rectangle 32"/>
          <p:cNvSpPr/>
          <p:nvPr/>
        </p:nvSpPr>
        <p:spPr>
          <a:xfrm>
            <a:off x="4033148" y="200331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35" name="Rectangle 34"/>
          <p:cNvSpPr/>
          <p:nvPr/>
        </p:nvSpPr>
        <p:spPr>
          <a:xfrm>
            <a:off x="4040312" y="169580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6" name="Rectangle 35"/>
          <p:cNvSpPr/>
          <p:nvPr/>
        </p:nvSpPr>
        <p:spPr>
          <a:xfrm>
            <a:off x="4051989" y="2566916"/>
            <a:ext cx="4327723" cy="369460"/>
          </a:xfrm>
          <a:prstGeom prst="rect">
            <a:avLst/>
          </a:prstGeom>
        </p:spPr>
        <p:txBody>
          <a:bodyPr wrap="none">
            <a:spAutoFit/>
          </a:bodyPr>
          <a:lstStyle/>
          <a:p>
            <a:r>
              <a:rPr lang="en-US" sz="1801" b="1" dirty="0" smtClean="0">
                <a:solidFill>
                  <a:srgbClr val="00B050"/>
                </a:solidFill>
              </a:rPr>
              <a:t>Can Override (</a:t>
            </a:r>
            <a:r>
              <a:rPr lang="en-US" sz="1801" b="1" dirty="0" smtClean="0">
                <a:solidFill>
                  <a:srgbClr val="FF0000"/>
                </a:solidFill>
              </a:rPr>
              <a:t>but we should not</a:t>
            </a:r>
            <a:r>
              <a:rPr lang="en-US" sz="1801" b="1" dirty="0" smtClean="0">
                <a:solidFill>
                  <a:srgbClr val="00B050"/>
                </a:solidFill>
              </a:rPr>
              <a:t>) or Inherit</a:t>
            </a:r>
            <a:endParaRPr lang="en-US" dirty="0">
              <a:solidFill>
                <a:srgbClr val="00B050"/>
              </a:solidFill>
            </a:endParaRPr>
          </a:p>
        </p:txBody>
      </p:sp>
      <p:sp>
        <p:nvSpPr>
          <p:cNvPr id="38" name="Rectangle 37"/>
          <p:cNvSpPr/>
          <p:nvPr/>
        </p:nvSpPr>
        <p:spPr>
          <a:xfrm>
            <a:off x="4027414" y="32063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45" name="Rectangle 44"/>
          <p:cNvSpPr/>
          <p:nvPr/>
        </p:nvSpPr>
        <p:spPr>
          <a:xfrm>
            <a:off x="4027414" y="427548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0" name="Rectangle 49"/>
          <p:cNvSpPr/>
          <p:nvPr/>
        </p:nvSpPr>
        <p:spPr>
          <a:xfrm>
            <a:off x="4027414" y="50825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55" name="Rectangle 54"/>
          <p:cNvSpPr/>
          <p:nvPr/>
        </p:nvSpPr>
        <p:spPr>
          <a:xfrm>
            <a:off x="4031900" y="640517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6" name="Rectangle 55"/>
          <p:cNvSpPr/>
          <p:nvPr/>
        </p:nvSpPr>
        <p:spPr>
          <a:xfrm>
            <a:off x="4030482" y="614849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cxnSp>
        <p:nvCxnSpPr>
          <p:cNvPr id="6" name="Straight Arrow Connector 5"/>
          <p:cNvCxnSpPr/>
          <p:nvPr/>
        </p:nvCxnSpPr>
        <p:spPr>
          <a:xfrm flipV="1">
            <a:off x="1805726" y="765010"/>
            <a:ext cx="2280430" cy="26514"/>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endCxn id="35" idx="1"/>
          </p:cNvCxnSpPr>
          <p:nvPr/>
        </p:nvCxnSpPr>
        <p:spPr>
          <a:xfrm>
            <a:off x="3008096" y="188053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019773" y="2188041"/>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2699792" y="2775710"/>
            <a:ext cx="1340520"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flipV="1">
            <a:off x="2699792" y="3381128"/>
            <a:ext cx="1352197" cy="9919"/>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2555776" y="4467993"/>
            <a:ext cx="1543632"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a:off x="1805726" y="5267247"/>
            <a:ext cx="2267178"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V="1">
            <a:off x="3334150" y="6327949"/>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flipV="1">
            <a:off x="3326623" y="6599883"/>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1043608" y="2974245"/>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5880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79712" y="870249"/>
            <a:ext cx="1800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Get the </a:t>
            </a:r>
          </a:p>
          <a:p>
            <a:pPr algn="ctr"/>
            <a:r>
              <a:rPr lang="en-US" b="1" dirty="0" smtClean="0"/>
              <a:t>Servlet Name </a:t>
            </a:r>
            <a:r>
              <a:rPr lang="en-US" dirty="0" smtClean="0"/>
              <a:t>from </a:t>
            </a:r>
            <a:r>
              <a:rPr lang="en-US" b="1" dirty="0" smtClean="0"/>
              <a:t>web.xml</a:t>
            </a:r>
            <a:endParaRPr lang="en-US" b="1" dirty="0"/>
          </a:p>
        </p:txBody>
      </p:sp>
      <p:sp>
        <p:nvSpPr>
          <p:cNvPr id="5" name="Rectangle 4"/>
          <p:cNvSpPr/>
          <p:nvPr/>
        </p:nvSpPr>
        <p:spPr>
          <a:xfrm>
            <a:off x="1895061" y="2490189"/>
            <a:ext cx="198336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Servlet Instance </a:t>
            </a:r>
            <a:endParaRPr lang="en-US" b="1" dirty="0" smtClean="0">
              <a:solidFill>
                <a:srgbClr val="FF0000"/>
              </a:solidFill>
            </a:endParaRPr>
          </a:p>
          <a:p>
            <a:pPr algn="ctr"/>
            <a:r>
              <a:rPr lang="en-US" b="1" dirty="0" smtClean="0">
                <a:solidFill>
                  <a:srgbClr val="FF0000"/>
                </a:solidFill>
              </a:rPr>
              <a:t>exists </a:t>
            </a:r>
            <a:r>
              <a:rPr lang="en-US" b="1" dirty="0">
                <a:solidFill>
                  <a:srgbClr val="FF0000"/>
                </a:solidFill>
              </a:rPr>
              <a:t>in </a:t>
            </a:r>
            <a:r>
              <a:rPr lang="en-US" b="1" dirty="0" smtClean="0">
                <a:solidFill>
                  <a:srgbClr val="FF0000"/>
                </a:solidFill>
              </a:rPr>
              <a:t>cache?</a:t>
            </a:r>
            <a:endParaRPr lang="en-US" b="1" dirty="0">
              <a:solidFill>
                <a:srgbClr val="FF0000"/>
              </a:solidFill>
            </a:endParaRPr>
          </a:p>
        </p:txBody>
      </p:sp>
      <p:sp>
        <p:nvSpPr>
          <p:cNvPr id="15" name="Rounded Rectangle 14"/>
          <p:cNvSpPr/>
          <p:nvPr/>
        </p:nvSpPr>
        <p:spPr>
          <a:xfrm>
            <a:off x="1947460" y="4471592"/>
            <a:ext cx="18779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Invoke </a:t>
            </a:r>
          </a:p>
          <a:p>
            <a:pPr algn="ctr"/>
            <a:r>
              <a:rPr lang="en-US" b="1" dirty="0" smtClean="0"/>
              <a:t>service (SR, SR)</a:t>
            </a:r>
            <a:r>
              <a:rPr lang="en-US" dirty="0" smtClean="0"/>
              <a:t> method</a:t>
            </a:r>
            <a:endParaRPr lang="en-US" dirty="0"/>
          </a:p>
        </p:txBody>
      </p:sp>
      <p:sp>
        <p:nvSpPr>
          <p:cNvPr id="16" name="Rounded Rectangle 15"/>
          <p:cNvSpPr/>
          <p:nvPr/>
        </p:nvSpPr>
        <p:spPr>
          <a:xfrm>
            <a:off x="5284576" y="2407329"/>
            <a:ext cx="302433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Create an </a:t>
            </a:r>
          </a:p>
          <a:p>
            <a:pPr algn="ctr"/>
            <a:r>
              <a:rPr lang="en-US" dirty="0" smtClean="0"/>
              <a:t>Instance of a Servlet</a:t>
            </a:r>
          </a:p>
          <a:p>
            <a:pPr algn="ctr"/>
            <a:r>
              <a:rPr lang="en-US" dirty="0" smtClean="0"/>
              <a:t>[ </a:t>
            </a:r>
            <a:r>
              <a:rPr lang="en-US" b="1" dirty="0" smtClean="0"/>
              <a:t>Public Default Constructor </a:t>
            </a:r>
            <a:r>
              <a:rPr lang="en-US" dirty="0" smtClean="0"/>
              <a:t>]</a:t>
            </a:r>
            <a:endParaRPr lang="en-US" dirty="0"/>
          </a:p>
        </p:txBody>
      </p:sp>
      <p:sp>
        <p:nvSpPr>
          <p:cNvPr id="17" name="Rounded Rectangle 16"/>
          <p:cNvSpPr/>
          <p:nvPr/>
        </p:nvSpPr>
        <p:spPr>
          <a:xfrm>
            <a:off x="5364088" y="4388732"/>
            <a:ext cx="288032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a Servlet</a:t>
            </a:r>
          </a:p>
          <a:p>
            <a:pPr algn="ctr"/>
            <a:r>
              <a:rPr lang="en-US" dirty="0" smtClean="0"/>
              <a:t>[ invoke </a:t>
            </a:r>
            <a:r>
              <a:rPr lang="en-US" b="1" dirty="0" smtClean="0"/>
              <a:t>init (SC) </a:t>
            </a:r>
            <a:r>
              <a:rPr lang="en-US" dirty="0" smtClean="0"/>
              <a:t>method ]</a:t>
            </a:r>
            <a:endParaRPr lang="en-US" dirty="0"/>
          </a:p>
        </p:txBody>
      </p:sp>
      <p:cxnSp>
        <p:nvCxnSpPr>
          <p:cNvPr id="8" name="Straight Arrow Connector 7"/>
          <p:cNvCxnSpPr>
            <a:stCxn id="34" idx="2"/>
            <a:endCxn id="2" idx="0"/>
          </p:cNvCxnSpPr>
          <p:nvPr/>
        </p:nvCxnSpPr>
        <p:spPr>
          <a:xfrm>
            <a:off x="2879812" y="371486"/>
            <a:ext cx="0" cy="498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2"/>
            <a:endCxn id="5" idx="0"/>
          </p:cNvCxnSpPr>
          <p:nvPr/>
        </p:nvCxnSpPr>
        <p:spPr>
          <a:xfrm>
            <a:off x="2879812" y="1784649"/>
            <a:ext cx="6931" cy="705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3"/>
            <a:endCxn id="16" idx="1"/>
          </p:cNvCxnSpPr>
          <p:nvPr/>
        </p:nvCxnSpPr>
        <p:spPr>
          <a:xfrm>
            <a:off x="3878424" y="2947389"/>
            <a:ext cx="1406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6" idx="2"/>
            <a:endCxn id="17" idx="0"/>
          </p:cNvCxnSpPr>
          <p:nvPr/>
        </p:nvCxnSpPr>
        <p:spPr>
          <a:xfrm>
            <a:off x="6796744" y="3487449"/>
            <a:ext cx="7504" cy="90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1"/>
            <a:endCxn id="15" idx="3"/>
          </p:cNvCxnSpPr>
          <p:nvPr/>
        </p:nvCxnSpPr>
        <p:spPr>
          <a:xfrm flipH="1">
            <a:off x="3825416" y="4928792"/>
            <a:ext cx="15386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5" idx="2"/>
            <a:endCxn id="15" idx="0"/>
          </p:cNvCxnSpPr>
          <p:nvPr/>
        </p:nvCxnSpPr>
        <p:spPr>
          <a:xfrm flipH="1">
            <a:off x="2886438" y="3404589"/>
            <a:ext cx="305" cy="10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2"/>
          </p:cNvCxnSpPr>
          <p:nvPr/>
        </p:nvCxnSpPr>
        <p:spPr>
          <a:xfrm>
            <a:off x="2886438" y="5385992"/>
            <a:ext cx="0" cy="70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390713" y="2026"/>
            <a:ext cx="97819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35" name="TextBox 34"/>
          <p:cNvSpPr txBox="1"/>
          <p:nvPr/>
        </p:nvSpPr>
        <p:spPr>
          <a:xfrm>
            <a:off x="2300400" y="6167872"/>
            <a:ext cx="1158822" cy="369460"/>
          </a:xfrm>
          <a:prstGeom prst="rect">
            <a:avLst/>
          </a:prstGeom>
          <a:noFill/>
        </p:spPr>
        <p:txBody>
          <a:bodyPr wrap="square" rtlCol="0">
            <a:spAutoFit/>
          </a:bodyPr>
          <a:lstStyle/>
          <a:p>
            <a:r>
              <a:rPr lang="en-US" sz="1801" b="1" dirty="0">
                <a:solidFill>
                  <a:srgbClr val="FF0000"/>
                </a:solidFill>
              </a:rPr>
              <a:t>Response</a:t>
            </a:r>
          </a:p>
        </p:txBody>
      </p:sp>
      <p:sp>
        <p:nvSpPr>
          <p:cNvPr id="36" name="TextBox 35"/>
          <p:cNvSpPr txBox="1"/>
          <p:nvPr/>
        </p:nvSpPr>
        <p:spPr>
          <a:xfrm>
            <a:off x="4316422" y="2577929"/>
            <a:ext cx="556659" cy="369460"/>
          </a:xfrm>
          <a:prstGeom prst="rect">
            <a:avLst/>
          </a:prstGeom>
          <a:noFill/>
        </p:spPr>
        <p:txBody>
          <a:bodyPr wrap="square" rtlCol="0">
            <a:spAutoFit/>
          </a:bodyPr>
          <a:lstStyle/>
          <a:p>
            <a:r>
              <a:rPr lang="en-US" sz="1801" b="1" dirty="0" smtClean="0">
                <a:solidFill>
                  <a:srgbClr val="FF0000"/>
                </a:solidFill>
              </a:rPr>
              <a:t>NO</a:t>
            </a:r>
            <a:endParaRPr lang="en-US" sz="1801" b="1" dirty="0">
              <a:solidFill>
                <a:srgbClr val="FF0000"/>
              </a:solidFill>
            </a:endParaRPr>
          </a:p>
        </p:txBody>
      </p:sp>
      <p:sp>
        <p:nvSpPr>
          <p:cNvPr id="37" name="TextBox 36"/>
          <p:cNvSpPr txBox="1"/>
          <p:nvPr/>
        </p:nvSpPr>
        <p:spPr>
          <a:xfrm>
            <a:off x="2879811" y="3684969"/>
            <a:ext cx="556659" cy="369460"/>
          </a:xfrm>
          <a:prstGeom prst="rect">
            <a:avLst/>
          </a:prstGeom>
          <a:noFill/>
        </p:spPr>
        <p:txBody>
          <a:bodyPr wrap="square" rtlCol="0">
            <a:spAutoFit/>
          </a:bodyPr>
          <a:lstStyle/>
          <a:p>
            <a:r>
              <a:rPr lang="en-US" sz="1801" b="1" dirty="0" smtClean="0">
                <a:solidFill>
                  <a:srgbClr val="FF0000"/>
                </a:solidFill>
              </a:rPr>
              <a:t>YES</a:t>
            </a:r>
            <a:endParaRPr lang="en-US" sz="1801" b="1" dirty="0">
              <a:solidFill>
                <a:srgbClr val="FF0000"/>
              </a:solidFill>
            </a:endParaRPr>
          </a:p>
        </p:txBody>
      </p:sp>
    </p:spTree>
    <p:extLst>
      <p:ext uri="{BB962C8B-B14F-4D97-AF65-F5344CB8AC3E}">
        <p14:creationId xmlns:p14="http://schemas.microsoft.com/office/powerpoint/2010/main" val="3005540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843808" y="0"/>
            <a:ext cx="6300192" cy="6858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cxnSp>
        <p:nvCxnSpPr>
          <p:cNvPr id="22" name="Straight Arrow Connector 21"/>
          <p:cNvCxnSpPr/>
          <p:nvPr/>
        </p:nvCxnSpPr>
        <p:spPr>
          <a:xfrm>
            <a:off x="44797" y="702116"/>
            <a:ext cx="3447083"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24714" y="-27384"/>
            <a:ext cx="5579734" cy="461665"/>
          </a:xfrm>
          <a:prstGeom prst="rect">
            <a:avLst/>
          </a:prstGeom>
          <a:noFill/>
        </p:spPr>
        <p:txBody>
          <a:bodyPr wrap="none" rtlCol="0">
            <a:spAutoFit/>
          </a:bodyPr>
          <a:lstStyle/>
          <a:p>
            <a:pPr algn="ctr"/>
            <a:r>
              <a:rPr lang="en-US" sz="2400" b="1" u="sng" dirty="0" smtClean="0"/>
              <a:t>Gmail (Assume it’s a J2EE Web Application</a:t>
            </a:r>
            <a:endParaRPr lang="en-US" sz="2400" b="1" u="sng" dirty="0"/>
          </a:p>
        </p:txBody>
      </p:sp>
      <p:cxnSp>
        <p:nvCxnSpPr>
          <p:cNvPr id="26" name="Straight Arrow Connector 25"/>
          <p:cNvCxnSpPr/>
          <p:nvPr/>
        </p:nvCxnSpPr>
        <p:spPr>
          <a:xfrm>
            <a:off x="44797" y="97149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746643" y="5097127"/>
            <a:ext cx="5378440" cy="369460"/>
          </a:xfrm>
          <a:prstGeom prst="rect">
            <a:avLst/>
          </a:prstGeom>
          <a:noFill/>
        </p:spPr>
        <p:txBody>
          <a:bodyPr wrap="square" rtlCol="0">
            <a:spAutoFit/>
          </a:bodyPr>
          <a:lstStyle/>
          <a:p>
            <a:r>
              <a:rPr lang="en-US" sz="1801" b="1" dirty="0"/>
              <a:t>3. </a:t>
            </a:r>
            <a:r>
              <a:rPr lang="en-US" sz="1801" b="1" dirty="0" smtClean="0"/>
              <a:t>SearchMailServlet  extends </a:t>
            </a:r>
            <a:r>
              <a:rPr lang="en-US" sz="1801" b="1" dirty="0"/>
              <a:t>GenericServlet</a:t>
            </a:r>
          </a:p>
        </p:txBody>
      </p:sp>
      <p:cxnSp>
        <p:nvCxnSpPr>
          <p:cNvPr id="35" name="Straight Arrow Connector 34"/>
          <p:cNvCxnSpPr/>
          <p:nvPr/>
        </p:nvCxnSpPr>
        <p:spPr>
          <a:xfrm>
            <a:off x="3304117" y="5314911"/>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752931" y="3803457"/>
            <a:ext cx="4400552" cy="369460"/>
          </a:xfrm>
          <a:prstGeom prst="rect">
            <a:avLst/>
          </a:prstGeom>
          <a:noFill/>
        </p:spPr>
        <p:txBody>
          <a:bodyPr wrap="square" rtlCol="0">
            <a:spAutoFit/>
          </a:bodyPr>
          <a:lstStyle/>
          <a:p>
            <a:r>
              <a:rPr lang="en-US" sz="1801" b="1" dirty="0"/>
              <a:t>3</a:t>
            </a:r>
            <a:r>
              <a:rPr lang="en-US" sz="1801" b="1" dirty="0" smtClean="0"/>
              <a:t>. ComposeMailServlet extends </a:t>
            </a:r>
            <a:r>
              <a:rPr lang="en-US" sz="1801" b="1" dirty="0"/>
              <a:t>HttpServlet</a:t>
            </a:r>
          </a:p>
        </p:txBody>
      </p:sp>
      <p:sp>
        <p:nvSpPr>
          <p:cNvPr id="39" name="TextBox 38"/>
          <p:cNvSpPr txBox="1"/>
          <p:nvPr/>
        </p:nvSpPr>
        <p:spPr>
          <a:xfrm>
            <a:off x="4022911" y="4139660"/>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Generate Popup}</a:t>
            </a:r>
            <a:endParaRPr lang="en-US" sz="1801" b="1" dirty="0">
              <a:solidFill>
                <a:srgbClr val="FF0000"/>
              </a:solidFill>
            </a:endParaRPr>
          </a:p>
        </p:txBody>
      </p:sp>
      <p:cxnSp>
        <p:nvCxnSpPr>
          <p:cNvPr id="41" name="Straight Arrow Connector 40"/>
          <p:cNvCxnSpPr/>
          <p:nvPr/>
        </p:nvCxnSpPr>
        <p:spPr>
          <a:xfrm>
            <a:off x="3275856" y="4088158"/>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60947" y="4437112"/>
            <a:ext cx="4400552" cy="369460"/>
          </a:xfrm>
          <a:prstGeom prst="rect">
            <a:avLst/>
          </a:prstGeom>
          <a:noFill/>
        </p:spPr>
        <p:txBody>
          <a:bodyPr wrap="square" rtlCol="0">
            <a:spAutoFit/>
          </a:bodyPr>
          <a:lstStyle/>
          <a:p>
            <a:r>
              <a:rPr lang="en-US" sz="1801" b="1" dirty="0" smtClean="0"/>
              <a:t>3. SendMailServlet extends </a:t>
            </a:r>
            <a:r>
              <a:rPr lang="en-US" sz="1801" b="1" dirty="0"/>
              <a:t>HttpServlet</a:t>
            </a:r>
          </a:p>
        </p:txBody>
      </p:sp>
      <p:sp>
        <p:nvSpPr>
          <p:cNvPr id="44" name="TextBox 43"/>
          <p:cNvSpPr txBox="1"/>
          <p:nvPr/>
        </p:nvSpPr>
        <p:spPr>
          <a:xfrm>
            <a:off x="4030927" y="4773315"/>
            <a:ext cx="5102172" cy="369460"/>
          </a:xfrm>
          <a:prstGeom prst="rect">
            <a:avLst/>
          </a:prstGeom>
          <a:noFill/>
        </p:spPr>
        <p:txBody>
          <a:bodyPr wrap="square" rtlCol="0">
            <a:spAutoFit/>
          </a:bodyPr>
          <a:lstStyle/>
          <a:p>
            <a:r>
              <a:rPr lang="en-US" sz="1801" b="1" dirty="0" smtClean="0">
                <a:solidFill>
                  <a:srgbClr val="FF0000"/>
                </a:solidFill>
              </a:rPr>
              <a:t>doPost </a:t>
            </a:r>
            <a:r>
              <a:rPr lang="en-US" sz="1801" b="1" dirty="0">
                <a:solidFill>
                  <a:srgbClr val="FF0000"/>
                </a:solidFill>
              </a:rPr>
              <a:t>(HSR, HSR</a:t>
            </a:r>
            <a:r>
              <a:rPr lang="en-US" sz="1801" b="1" dirty="0" smtClean="0">
                <a:solidFill>
                  <a:srgbClr val="FF0000"/>
                </a:solidFill>
              </a:rPr>
              <a:t>) { Logic to Send Mail }</a:t>
            </a:r>
            <a:endParaRPr lang="en-US" sz="1801" b="1" dirty="0">
              <a:solidFill>
                <a:srgbClr val="FF0000"/>
              </a:solidFill>
            </a:endParaRPr>
          </a:p>
        </p:txBody>
      </p:sp>
      <p:cxnSp>
        <p:nvCxnSpPr>
          <p:cNvPr id="47" name="Straight Arrow Connector 46"/>
          <p:cNvCxnSpPr/>
          <p:nvPr/>
        </p:nvCxnSpPr>
        <p:spPr>
          <a:xfrm>
            <a:off x="3283872" y="472181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995936" y="5435804"/>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Search Mail } </a:t>
            </a:r>
            <a:endParaRPr lang="en-US" sz="1801" b="1" dirty="0">
              <a:solidFill>
                <a:srgbClr val="FF0000"/>
              </a:solidFill>
            </a:endParaRPr>
          </a:p>
        </p:txBody>
      </p:sp>
      <p:sp>
        <p:nvSpPr>
          <p:cNvPr id="49" name="TextBox 48"/>
          <p:cNvSpPr txBox="1"/>
          <p:nvPr/>
        </p:nvSpPr>
        <p:spPr>
          <a:xfrm>
            <a:off x="3730064" y="5745199"/>
            <a:ext cx="5378440" cy="369460"/>
          </a:xfrm>
          <a:prstGeom prst="rect">
            <a:avLst/>
          </a:prstGeom>
          <a:noFill/>
        </p:spPr>
        <p:txBody>
          <a:bodyPr wrap="square" rtlCol="0">
            <a:spAutoFit/>
          </a:bodyPr>
          <a:lstStyle/>
          <a:p>
            <a:r>
              <a:rPr lang="en-US" sz="1801" b="1" dirty="0"/>
              <a:t>3. </a:t>
            </a:r>
            <a:r>
              <a:rPr lang="en-US" sz="1801" b="1" dirty="0" smtClean="0"/>
              <a:t>LogoutServlet  extends </a:t>
            </a:r>
            <a:r>
              <a:rPr lang="en-US" sz="1801" b="1" dirty="0"/>
              <a:t>GenericServlet</a:t>
            </a:r>
          </a:p>
        </p:txBody>
      </p:sp>
      <p:cxnSp>
        <p:nvCxnSpPr>
          <p:cNvPr id="50" name="Straight Arrow Connector 49"/>
          <p:cNvCxnSpPr/>
          <p:nvPr/>
        </p:nvCxnSpPr>
        <p:spPr>
          <a:xfrm>
            <a:off x="3287538" y="59629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979357" y="6083876"/>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a:t>
            </a:r>
            <a:r>
              <a:rPr lang="en-US" sz="1801" b="1" dirty="0">
                <a:solidFill>
                  <a:srgbClr val="FF0000"/>
                </a:solidFill>
              </a:rPr>
              <a:t>to Generate Login Page </a:t>
            </a:r>
            <a:r>
              <a:rPr lang="en-US" sz="1801" b="1" dirty="0" smtClean="0">
                <a:solidFill>
                  <a:srgbClr val="FF0000"/>
                </a:solidFill>
              </a:rPr>
              <a:t>} </a:t>
            </a:r>
            <a:endParaRPr lang="en-US" sz="1801" b="1" dirty="0">
              <a:solidFill>
                <a:srgbClr val="FF0000"/>
              </a:solidFill>
            </a:endParaRPr>
          </a:p>
        </p:txBody>
      </p:sp>
      <p:sp>
        <p:nvSpPr>
          <p:cNvPr id="52" name="TextBox 51"/>
          <p:cNvSpPr txBox="1"/>
          <p:nvPr/>
        </p:nvSpPr>
        <p:spPr>
          <a:xfrm>
            <a:off x="-13483" y="404848"/>
            <a:ext cx="3101576" cy="369460"/>
          </a:xfrm>
          <a:prstGeom prst="rect">
            <a:avLst/>
          </a:prstGeom>
          <a:noFill/>
        </p:spPr>
        <p:txBody>
          <a:bodyPr wrap="square" rtlCol="0">
            <a:spAutoFit/>
          </a:bodyPr>
          <a:lstStyle/>
          <a:p>
            <a:r>
              <a:rPr lang="en-US" sz="1801" b="1" dirty="0" smtClean="0"/>
              <a:t>Type </a:t>
            </a:r>
            <a:r>
              <a:rPr lang="en-US" sz="1801" b="1" u="sng" dirty="0" smtClean="0">
                <a:hlinkClick r:id="rId3"/>
              </a:rPr>
              <a:t>www.gmail.com</a:t>
            </a:r>
            <a:r>
              <a:rPr lang="en-US" sz="1801" b="1" dirty="0" smtClean="0"/>
              <a:t> URL</a:t>
            </a:r>
            <a:endParaRPr lang="en-US" sz="1801" b="1" dirty="0"/>
          </a:p>
        </p:txBody>
      </p:sp>
      <p:sp>
        <p:nvSpPr>
          <p:cNvPr id="53" name="TextBox 52"/>
          <p:cNvSpPr txBox="1"/>
          <p:nvPr/>
        </p:nvSpPr>
        <p:spPr>
          <a:xfrm>
            <a:off x="44797" y="971492"/>
            <a:ext cx="1790899" cy="369460"/>
          </a:xfrm>
          <a:prstGeom prst="rect">
            <a:avLst/>
          </a:prstGeom>
          <a:noFill/>
        </p:spPr>
        <p:txBody>
          <a:bodyPr wrap="square" rtlCol="0">
            <a:spAutoFit/>
          </a:bodyPr>
          <a:lstStyle/>
          <a:p>
            <a:r>
              <a:rPr lang="en-US" sz="1801" b="1" dirty="0" smtClean="0"/>
              <a:t>Login Page</a:t>
            </a:r>
            <a:endParaRPr lang="en-US" sz="1801" b="1" dirty="0"/>
          </a:p>
        </p:txBody>
      </p:sp>
      <p:sp>
        <p:nvSpPr>
          <p:cNvPr id="55" name="TextBox 54"/>
          <p:cNvSpPr txBox="1"/>
          <p:nvPr/>
        </p:nvSpPr>
        <p:spPr>
          <a:xfrm>
            <a:off x="138917" y="1700808"/>
            <a:ext cx="3101576" cy="923714"/>
          </a:xfrm>
          <a:prstGeom prst="rect">
            <a:avLst/>
          </a:prstGeom>
          <a:noFill/>
        </p:spPr>
        <p:txBody>
          <a:bodyPr wrap="square" rtlCol="0">
            <a:spAutoFit/>
          </a:bodyPr>
          <a:lstStyle/>
          <a:p>
            <a:r>
              <a:rPr lang="en-US" sz="1801" b="1" dirty="0" smtClean="0"/>
              <a:t>User Name &amp; Password </a:t>
            </a:r>
          </a:p>
          <a:p>
            <a:endParaRPr lang="en-US" sz="1801" b="1" u="sng" dirty="0"/>
          </a:p>
          <a:p>
            <a:r>
              <a:rPr lang="en-US" sz="1801" b="1" dirty="0"/>
              <a:t>Login Page / Inbox </a:t>
            </a:r>
            <a:r>
              <a:rPr lang="en-US" sz="1801" b="1" dirty="0" smtClean="0"/>
              <a:t>Page</a:t>
            </a:r>
            <a:endParaRPr lang="en-US" sz="1801" b="1" dirty="0"/>
          </a:p>
        </p:txBody>
      </p:sp>
      <p:cxnSp>
        <p:nvCxnSpPr>
          <p:cNvPr id="56" name="Straight Arrow Connector 55"/>
          <p:cNvCxnSpPr/>
          <p:nvPr/>
        </p:nvCxnSpPr>
        <p:spPr>
          <a:xfrm>
            <a:off x="20733" y="2001144"/>
            <a:ext cx="3399139" cy="2095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8279" y="227930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3588179" y="532759"/>
            <a:ext cx="3993452" cy="12864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smtClean="0"/>
              <a:t>LoginPageServlet  </a:t>
            </a:r>
            <a:r>
              <a:rPr lang="en-US" sz="1801" b="1" dirty="0"/>
              <a:t>extends HttpServlet</a:t>
            </a:r>
            <a:r>
              <a:rPr lang="en-US" sz="1801" b="1" dirty="0" smtClean="0">
                <a:solidFill>
                  <a:srgbClr val="FF0000"/>
                </a:solidFill>
              </a:rPr>
              <a:t> </a:t>
            </a:r>
          </a:p>
          <a:p>
            <a:pPr lvl="1"/>
            <a:r>
              <a:rPr lang="en-US" sz="1801" b="1" dirty="0" smtClean="0">
                <a:solidFill>
                  <a:srgbClr val="FF0000"/>
                </a:solidFill>
              </a:rPr>
              <a:t>doGet </a:t>
            </a:r>
            <a:r>
              <a:rPr lang="en-US" sz="1801" b="1" dirty="0">
                <a:solidFill>
                  <a:srgbClr val="FF0000"/>
                </a:solidFill>
              </a:rPr>
              <a:t>(HSR, HSR) { </a:t>
            </a:r>
          </a:p>
          <a:p>
            <a:pPr lvl="1"/>
            <a:r>
              <a:rPr lang="en-US" sz="1801" b="1" dirty="0">
                <a:solidFill>
                  <a:srgbClr val="FF0000"/>
                </a:solidFill>
              </a:rPr>
              <a:t>    //Logic to Generate Login Page </a:t>
            </a:r>
          </a:p>
          <a:p>
            <a:pPr lvl="1"/>
            <a:r>
              <a:rPr lang="en-US" sz="1801" b="1" dirty="0">
                <a:solidFill>
                  <a:srgbClr val="FF0000"/>
                </a:solidFill>
              </a:rPr>
              <a:t>}</a:t>
            </a:r>
          </a:p>
        </p:txBody>
      </p:sp>
      <p:sp>
        <p:nvSpPr>
          <p:cNvPr id="65" name="Rectangle 64"/>
          <p:cNvSpPr/>
          <p:nvPr/>
        </p:nvSpPr>
        <p:spPr>
          <a:xfrm>
            <a:off x="3719676" y="1958131"/>
            <a:ext cx="4032448" cy="13638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a:t>InboxPageServlet extends </a:t>
            </a:r>
            <a:r>
              <a:rPr lang="en-US" sz="1801" b="1" dirty="0" smtClean="0"/>
              <a:t>HttpServlet</a:t>
            </a:r>
          </a:p>
          <a:p>
            <a:pPr lvl="1"/>
            <a:r>
              <a:rPr lang="en-US" sz="1801" b="1" dirty="0">
                <a:solidFill>
                  <a:srgbClr val="FF0000"/>
                </a:solidFill>
              </a:rPr>
              <a:t>doPost (HSR, HSR) { </a:t>
            </a:r>
          </a:p>
          <a:p>
            <a:pPr lvl="1"/>
            <a:r>
              <a:rPr lang="en-US" sz="1801" b="1" dirty="0">
                <a:solidFill>
                  <a:srgbClr val="FF0000"/>
                </a:solidFill>
              </a:rPr>
              <a:t>  // Logic to Generate Inbox Page </a:t>
            </a:r>
          </a:p>
          <a:p>
            <a:pPr lvl="1"/>
            <a:r>
              <a:rPr lang="en-US" sz="1801" b="1" dirty="0" smtClean="0">
                <a:solidFill>
                  <a:srgbClr val="FF0000"/>
                </a:solidFill>
              </a:rPr>
              <a:t>}</a:t>
            </a:r>
            <a:endParaRPr lang="en-US" sz="1801" b="1" dirty="0"/>
          </a:p>
        </p:txBody>
      </p:sp>
    </p:spTree>
    <p:extLst>
      <p:ext uri="{BB962C8B-B14F-4D97-AF65-F5344CB8AC3E}">
        <p14:creationId xmlns:p14="http://schemas.microsoft.com/office/powerpoint/2010/main" val="21426131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5060" y="1373554"/>
            <a:ext cx="1080121" cy="1080121"/>
          </a:xfrm>
          <a:prstGeom prst="rect">
            <a:avLst/>
          </a:prstGeom>
        </p:spPr>
      </p:pic>
      <p:cxnSp>
        <p:nvCxnSpPr>
          <p:cNvPr id="12" name="Straight Arrow Connector 11"/>
          <p:cNvCxnSpPr/>
          <p:nvPr/>
        </p:nvCxnSpPr>
        <p:spPr>
          <a:xfrm>
            <a:off x="983575" y="1774024"/>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1270500" y="1326471"/>
            <a:ext cx="998350" cy="369460"/>
          </a:xfrm>
          <a:prstGeom prst="rect">
            <a:avLst/>
          </a:prstGeom>
          <a:noFill/>
        </p:spPr>
        <p:txBody>
          <a:bodyPr wrap="none" rtlCol="0">
            <a:spAutoFit/>
          </a:bodyPr>
          <a:lstStyle/>
          <a:p>
            <a:r>
              <a:rPr lang="en-US" sz="1801" dirty="0" smtClean="0"/>
              <a:t>Kannada</a:t>
            </a:r>
            <a:endParaRPr lang="en-US" sz="1801" dirty="0"/>
          </a:p>
        </p:txBody>
      </p:sp>
      <p:sp>
        <p:nvSpPr>
          <p:cNvPr id="28" name="TextBox 27"/>
          <p:cNvSpPr txBox="1"/>
          <p:nvPr/>
        </p:nvSpPr>
        <p:spPr>
          <a:xfrm>
            <a:off x="5381670" y="5003884"/>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0" y="2568727"/>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1" y="1373258"/>
            <a:ext cx="1080121" cy="1080121"/>
          </a:xfrm>
          <a:prstGeom prst="rect">
            <a:avLst/>
          </a:prstGeom>
        </p:spPr>
      </p:pic>
      <p:sp>
        <p:nvSpPr>
          <p:cNvPr id="36" name="TextBox 35"/>
          <p:cNvSpPr txBox="1"/>
          <p:nvPr/>
        </p:nvSpPr>
        <p:spPr>
          <a:xfrm>
            <a:off x="2934666" y="4149080"/>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27" name="Straight Arrow Connector 26"/>
          <p:cNvCxnSpPr/>
          <p:nvPr/>
        </p:nvCxnSpPr>
        <p:spPr>
          <a:xfrm flipH="1" flipV="1">
            <a:off x="983576" y="2178173"/>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323531" y="5451419"/>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885743" y="32521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0" name="TextBox 19"/>
          <p:cNvSpPr txBox="1"/>
          <p:nvPr/>
        </p:nvSpPr>
        <p:spPr>
          <a:xfrm>
            <a:off x="1212268" y="2250834"/>
            <a:ext cx="998350" cy="369460"/>
          </a:xfrm>
          <a:prstGeom prst="rect">
            <a:avLst/>
          </a:prstGeom>
          <a:noFill/>
        </p:spPr>
        <p:txBody>
          <a:bodyPr wrap="none" rtlCol="0">
            <a:spAutoFit/>
          </a:bodyPr>
          <a:lstStyle/>
          <a:p>
            <a:r>
              <a:rPr lang="en-US" sz="1801" dirty="0" smtClean="0"/>
              <a:t>Kannada</a:t>
            </a:r>
            <a:endParaRPr lang="en-US" sz="1801" dirty="0"/>
          </a:p>
        </p:txBody>
      </p:sp>
      <p:sp>
        <p:nvSpPr>
          <p:cNvPr id="22" name="TextBox 21"/>
          <p:cNvSpPr txBox="1"/>
          <p:nvPr/>
        </p:nvSpPr>
        <p:spPr>
          <a:xfrm>
            <a:off x="2715076" y="2573062"/>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732" y="1373257"/>
            <a:ext cx="1080121" cy="1080121"/>
          </a:xfrm>
          <a:prstGeom prst="rect">
            <a:avLst/>
          </a:prstGeom>
        </p:spPr>
      </p:pic>
      <p:sp>
        <p:nvSpPr>
          <p:cNvPr id="29" name="TextBox 28"/>
          <p:cNvSpPr txBox="1"/>
          <p:nvPr/>
        </p:nvSpPr>
        <p:spPr>
          <a:xfrm>
            <a:off x="5556748" y="2620294"/>
            <a:ext cx="1020087" cy="369460"/>
          </a:xfrm>
          <a:prstGeom prst="rect">
            <a:avLst/>
          </a:prstGeom>
          <a:noFill/>
        </p:spPr>
        <p:txBody>
          <a:bodyPr wrap="none" rtlCol="0">
            <a:spAutoFit/>
          </a:bodyPr>
          <a:lstStyle/>
          <a:p>
            <a:r>
              <a:rPr lang="en-US" sz="1801" b="1" dirty="0" smtClean="0"/>
              <a:t>Kannada</a:t>
            </a:r>
            <a:endParaRPr lang="en-US" sz="1801" b="1" dirty="0"/>
          </a:p>
        </p:txBody>
      </p:sp>
      <p:sp>
        <p:nvSpPr>
          <p:cNvPr id="32" name="TextBox 31"/>
          <p:cNvSpPr txBox="1"/>
          <p:nvPr/>
        </p:nvSpPr>
        <p:spPr>
          <a:xfrm>
            <a:off x="8088417" y="2568727"/>
            <a:ext cx="1020087" cy="369460"/>
          </a:xfrm>
          <a:prstGeom prst="rect">
            <a:avLst/>
          </a:prstGeom>
          <a:noFill/>
        </p:spPr>
        <p:txBody>
          <a:bodyPr wrap="none" rtlCol="0">
            <a:spAutoFit/>
          </a:bodyPr>
          <a:lstStyle/>
          <a:p>
            <a:r>
              <a:rPr lang="en-US" sz="1801" b="1" dirty="0" smtClean="0"/>
              <a:t>Kannada</a:t>
            </a:r>
            <a:endParaRPr lang="en-US" sz="1801" b="1" dirty="0"/>
          </a:p>
        </p:txBody>
      </p:sp>
      <p:cxnSp>
        <p:nvCxnSpPr>
          <p:cNvPr id="33" name="Straight Arrow Connector 32"/>
          <p:cNvCxnSpPr/>
          <p:nvPr/>
        </p:nvCxnSpPr>
        <p:spPr>
          <a:xfrm>
            <a:off x="3863895"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4150820"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35" name="Straight Arrow Connector 34"/>
          <p:cNvCxnSpPr/>
          <p:nvPr/>
        </p:nvCxnSpPr>
        <p:spPr>
          <a:xfrm flipH="1" flipV="1">
            <a:off x="3863896"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4092588" y="2267452"/>
            <a:ext cx="998350" cy="369460"/>
          </a:xfrm>
          <a:prstGeom prst="rect">
            <a:avLst/>
          </a:prstGeom>
          <a:noFill/>
        </p:spPr>
        <p:txBody>
          <a:bodyPr wrap="none" rtlCol="0">
            <a:spAutoFit/>
          </a:bodyPr>
          <a:lstStyle/>
          <a:p>
            <a:r>
              <a:rPr lang="en-US" sz="1801" dirty="0" smtClean="0"/>
              <a:t>Kannada</a:t>
            </a:r>
            <a:endParaRPr lang="en-US" sz="1801" dirty="0"/>
          </a:p>
        </p:txBody>
      </p:sp>
      <p:cxnSp>
        <p:nvCxnSpPr>
          <p:cNvPr id="38" name="Straight Arrow Connector 37"/>
          <p:cNvCxnSpPr/>
          <p:nvPr/>
        </p:nvCxnSpPr>
        <p:spPr>
          <a:xfrm>
            <a:off x="6528191"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6815116"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41" name="Straight Arrow Connector 40"/>
          <p:cNvCxnSpPr/>
          <p:nvPr/>
        </p:nvCxnSpPr>
        <p:spPr>
          <a:xfrm flipH="1" flipV="1">
            <a:off x="6528192"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6756884" y="2267452"/>
            <a:ext cx="998350" cy="369460"/>
          </a:xfrm>
          <a:prstGeom prst="rect">
            <a:avLst/>
          </a:prstGeom>
          <a:noFill/>
        </p:spPr>
        <p:txBody>
          <a:bodyPr wrap="none" rtlCol="0">
            <a:spAutoFit/>
          </a:bodyPr>
          <a:lstStyle/>
          <a:p>
            <a:r>
              <a:rPr lang="en-US" sz="1801" dirty="0" smtClean="0"/>
              <a:t>Kannada</a:t>
            </a:r>
            <a:endParaRPr lang="en-US" sz="1801" dirty="0"/>
          </a:p>
        </p:txBody>
      </p:sp>
    </p:spTree>
    <p:extLst>
      <p:ext uri="{BB962C8B-B14F-4D97-AF65-F5344CB8AC3E}">
        <p14:creationId xmlns:p14="http://schemas.microsoft.com/office/powerpoint/2010/main" val="7173070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211960" y="4293096"/>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053917" y="5537339"/>
            <a:ext cx="2044278" cy="369460"/>
          </a:xfrm>
          <a:prstGeom prst="rect">
            <a:avLst/>
          </a:prstGeom>
          <a:noFill/>
        </p:spPr>
        <p:txBody>
          <a:bodyPr wrap="none" rtlCol="0">
            <a:spAutoFit/>
          </a:bodyPr>
          <a:lstStyle/>
          <a:p>
            <a:r>
              <a:rPr lang="en-US" sz="1801" b="1" dirty="0"/>
              <a:t>Raw Http Response</a:t>
            </a:r>
          </a:p>
        </p:txBody>
      </p:sp>
      <p:sp>
        <p:nvSpPr>
          <p:cNvPr id="8" name="TextBox 7"/>
          <p:cNvSpPr txBox="1"/>
          <p:nvPr/>
        </p:nvSpPr>
        <p:spPr>
          <a:xfrm>
            <a:off x="6300192" y="5338980"/>
            <a:ext cx="1907061" cy="369460"/>
          </a:xfrm>
          <a:prstGeom prst="rect">
            <a:avLst/>
          </a:prstGeom>
          <a:noFill/>
        </p:spPr>
        <p:txBody>
          <a:bodyPr wrap="none" rtlCol="0">
            <a:spAutoFit/>
          </a:bodyPr>
          <a:lstStyle/>
          <a:p>
            <a:r>
              <a:rPr lang="en-US" sz="1801" b="1" dirty="0"/>
              <a:t>Raw Http Request</a:t>
            </a:r>
          </a:p>
        </p:txBody>
      </p:sp>
      <p:sp>
        <p:nvSpPr>
          <p:cNvPr id="9" name="TextBox 8"/>
          <p:cNvSpPr txBox="1"/>
          <p:nvPr/>
        </p:nvSpPr>
        <p:spPr>
          <a:xfrm>
            <a:off x="812271" y="4293096"/>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cxnSp>
        <p:nvCxnSpPr>
          <p:cNvPr id="10" name="Straight Arrow Connector 9"/>
          <p:cNvCxnSpPr/>
          <p:nvPr/>
        </p:nvCxnSpPr>
        <p:spPr>
          <a:xfrm>
            <a:off x="7314071" y="5784691"/>
            <a:ext cx="0" cy="5667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0" y="0"/>
            <a:ext cx="4053917" cy="1869475"/>
          </a:xfrm>
          <a:prstGeom prst="rect">
            <a:avLst/>
          </a:prstGeom>
        </p:spPr>
      </p:pic>
      <p:pic>
        <p:nvPicPr>
          <p:cNvPr id="15" name="Picture 14"/>
          <p:cNvPicPr>
            <a:picLocks noChangeAspect="1"/>
          </p:cNvPicPr>
          <p:nvPr/>
        </p:nvPicPr>
        <p:blipFill>
          <a:blip r:embed="rId3"/>
          <a:stretch>
            <a:fillRect/>
          </a:stretch>
        </p:blipFill>
        <p:spPr>
          <a:xfrm>
            <a:off x="4812954" y="-6950"/>
            <a:ext cx="4331046" cy="1876425"/>
          </a:xfrm>
          <a:prstGeom prst="rect">
            <a:avLst/>
          </a:prstGeom>
        </p:spPr>
      </p:pic>
    </p:spTree>
    <p:extLst>
      <p:ext uri="{BB962C8B-B14F-4D97-AF65-F5344CB8AC3E}">
        <p14:creationId xmlns:p14="http://schemas.microsoft.com/office/powerpoint/2010/main" val="1234512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901149"/>
            <a:ext cx="1682644" cy="1725422"/>
          </a:xfrm>
          <a:prstGeom prst="rect">
            <a:avLst/>
          </a:prstGeom>
        </p:spPr>
      </p:pic>
      <p:cxnSp>
        <p:nvCxnSpPr>
          <p:cNvPr id="7" name="Straight Arrow Connector 6"/>
          <p:cNvCxnSpPr/>
          <p:nvPr/>
        </p:nvCxnSpPr>
        <p:spPr>
          <a:xfrm>
            <a:off x="2195737" y="1057452"/>
            <a:ext cx="35283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95740" y="1995805"/>
            <a:ext cx="3528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9797" y="3125588"/>
            <a:ext cx="8712969" cy="3694986"/>
          </a:xfrm>
          <a:prstGeom prst="rect">
            <a:avLst/>
          </a:prstGeom>
          <a:noFill/>
          <a:ln w="12700">
            <a:noFill/>
            <a:prstDash val="lgDashDot"/>
          </a:ln>
        </p:spPr>
        <p:txBody>
          <a:bodyPr wrap="square" rtlCol="0">
            <a:spAutoFit/>
          </a:bodyPr>
          <a:lstStyle/>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User makes a request to a servlet</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Servlet </a:t>
            </a:r>
            <a:r>
              <a:rPr lang="en-US" sz="1801" b="1" u="sng" dirty="0">
                <a:latin typeface="Book Antiqua" pitchFamily="18" charset="0"/>
              </a:rPr>
              <a:t>internally</a:t>
            </a:r>
            <a:r>
              <a:rPr lang="en-US" sz="1801" dirty="0">
                <a:latin typeface="Book Antiqua" pitchFamily="18" charset="0"/>
              </a:rPr>
              <a:t> forwards that request to another servlet </a:t>
            </a:r>
            <a:r>
              <a:rPr lang="en-US" sz="1801" b="1" u="sng" dirty="0">
                <a:latin typeface="Book Antiqua" pitchFamily="18" charset="0"/>
              </a:rPr>
              <a:t>by passing Request &amp; Response objects </a:t>
            </a:r>
            <a:r>
              <a:rPr lang="en-US" sz="1801" dirty="0">
                <a:latin typeface="Book Antiqua" pitchFamily="18" charset="0"/>
              </a:rPr>
              <a:t>(i.e. </a:t>
            </a:r>
            <a:r>
              <a:rPr lang="en-US" sz="1801" b="1" u="sng" dirty="0">
                <a:latin typeface="Book Antiqua" pitchFamily="18" charset="0"/>
              </a:rPr>
              <a:t>forward happens at Server side</a:t>
            </a:r>
            <a:r>
              <a:rPr lang="en-US" sz="1801" dirty="0">
                <a:latin typeface="Book Antiqua" pitchFamily="18" charset="0"/>
              </a:rPr>
              <a:t>). Another servlet handles that request &amp; gives back the response. </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Browser displays the response. In this case Browser will not have any clue on what went behind the scene. Also, </a:t>
            </a:r>
            <a:r>
              <a:rPr lang="en-US" sz="1801" b="1" u="sng" dirty="0">
                <a:latin typeface="Book Antiqua" pitchFamily="18" charset="0"/>
              </a:rPr>
              <a:t>URL in the browser doesn't change.</a:t>
            </a:r>
          </a:p>
          <a:p>
            <a:pPr marL="342904" indent="-342904">
              <a:buFont typeface="+mj-lt"/>
              <a:buAutoNum type="arabicPeriod"/>
            </a:pPr>
            <a:endParaRPr lang="en-US" sz="1801" b="1" u="sng" dirty="0">
              <a:latin typeface="Book Antiqua" pitchFamily="18" charset="0"/>
            </a:endParaRPr>
          </a:p>
          <a:p>
            <a:pPr marL="342904" indent="-342904">
              <a:buFont typeface="+mj-lt"/>
              <a:buAutoNum type="arabicPeriod"/>
            </a:pPr>
            <a:r>
              <a:rPr lang="en-US" sz="1801" dirty="0">
                <a:latin typeface="Book Antiqua" pitchFamily="18" charset="0"/>
              </a:rPr>
              <a:t>To forward the request call forward() on the RequestDispatcher object. There are two ways we can get the RequestDispatcher object</a:t>
            </a:r>
          </a:p>
          <a:p>
            <a:pPr marL="342904" indent="-342904">
              <a:buFont typeface="+mj-lt"/>
              <a:buAutoNum type="arabicPeriod"/>
            </a:pPr>
            <a:endParaRPr lang="en-US" sz="1801" b="1" u="sng" dirty="0">
              <a:latin typeface="Book Antiqua" pitchFamily="18" charset="0"/>
            </a:endParaRPr>
          </a:p>
        </p:txBody>
      </p:sp>
      <p:sp>
        <p:nvSpPr>
          <p:cNvPr id="15" name="Flowchart: Connector 14"/>
          <p:cNvSpPr/>
          <p:nvPr/>
        </p:nvSpPr>
        <p:spPr>
          <a:xfrm>
            <a:off x="2979691" y="5556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6368971" y="151625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2979691" y="216943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2" name="Rectangle 1"/>
          <p:cNvSpPr/>
          <p:nvPr/>
        </p:nvSpPr>
        <p:spPr>
          <a:xfrm>
            <a:off x="5940153" y="546823"/>
            <a:ext cx="2952329" cy="2255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Flowchart: Alternate Process 5"/>
          <p:cNvSpPr/>
          <p:nvPr/>
        </p:nvSpPr>
        <p:spPr>
          <a:xfrm>
            <a:off x="6300193" y="832468"/>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1</a:t>
            </a:r>
            <a:endParaRPr lang="en-IN" sz="1801" dirty="0">
              <a:solidFill>
                <a:schemeClr val="tx2">
                  <a:lumMod val="50000"/>
                </a:schemeClr>
              </a:solidFill>
            </a:endParaRPr>
          </a:p>
        </p:txBody>
      </p:sp>
      <p:sp>
        <p:nvSpPr>
          <p:cNvPr id="19" name="Flowchart: Alternate Process 18"/>
          <p:cNvSpPr/>
          <p:nvPr/>
        </p:nvSpPr>
        <p:spPr>
          <a:xfrm>
            <a:off x="6300193" y="2200034"/>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2</a:t>
            </a:r>
            <a:endParaRPr lang="en-IN" sz="1801" dirty="0">
              <a:solidFill>
                <a:schemeClr val="tx2">
                  <a:lumMod val="50000"/>
                </a:schemeClr>
              </a:solidFill>
            </a:endParaRPr>
          </a:p>
        </p:txBody>
      </p:sp>
      <p:cxnSp>
        <p:nvCxnSpPr>
          <p:cNvPr id="10" name="Straight Arrow Connector 9"/>
          <p:cNvCxnSpPr>
            <a:stCxn id="6" idx="2"/>
            <a:endCxn id="19" idx="0"/>
          </p:cNvCxnSpPr>
          <p:nvPr/>
        </p:nvCxnSpPr>
        <p:spPr>
          <a:xfrm>
            <a:off x="6840252" y="1177971"/>
            <a:ext cx="0" cy="1022062"/>
          </a:xfrm>
          <a:prstGeom prst="straightConnector1">
            <a:avLst/>
          </a:prstGeom>
          <a:ln>
            <a:prstDash val="lg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8267" y="1504001"/>
            <a:ext cx="1875513" cy="369460"/>
          </a:xfrm>
          <a:prstGeom prst="rect">
            <a:avLst/>
          </a:prstGeom>
          <a:noFill/>
        </p:spPr>
        <p:txBody>
          <a:bodyPr wrap="none" rtlCol="0">
            <a:spAutoFit/>
          </a:bodyPr>
          <a:lstStyle/>
          <a:p>
            <a:r>
              <a:rPr lang="en-US" sz="1801" b="1" dirty="0">
                <a:solidFill>
                  <a:schemeClr val="accent1">
                    <a:lumMod val="75000"/>
                  </a:schemeClr>
                </a:solidFill>
                <a:latin typeface="Book Antiqua" pitchFamily="18" charset="0"/>
              </a:rPr>
              <a:t>doXXX (req, res)</a:t>
            </a:r>
            <a:endParaRPr lang="en-IN" sz="1801" b="1" dirty="0">
              <a:solidFill>
                <a:schemeClr val="accent1">
                  <a:lumMod val="75000"/>
                </a:schemeClr>
              </a:solidFill>
              <a:latin typeface="Book Antiqua" pitchFamily="18" charset="0"/>
            </a:endParaRPr>
          </a:p>
        </p:txBody>
      </p:sp>
      <p:sp>
        <p:nvSpPr>
          <p:cNvPr id="23" name="TextBox 22"/>
          <p:cNvSpPr txBox="1"/>
          <p:nvPr/>
        </p:nvSpPr>
        <p:spPr>
          <a:xfrm>
            <a:off x="1937008" y="1078922"/>
            <a:ext cx="4002314" cy="338554"/>
          </a:xfrm>
          <a:prstGeom prst="rect">
            <a:avLst/>
          </a:prstGeom>
          <a:noFill/>
        </p:spPr>
        <p:txBody>
          <a:bodyPr wrap="none" rtlCol="0">
            <a:spAutoFit/>
          </a:bodyPr>
          <a:lstStyle/>
          <a:p>
            <a:r>
              <a:rPr lang="en-IN" sz="1600" dirty="0"/>
              <a:t>http://localhost:8080/studentsApp/myServlet</a:t>
            </a:r>
          </a:p>
        </p:txBody>
      </p:sp>
      <p:sp>
        <p:nvSpPr>
          <p:cNvPr id="29" name="TextBox 28"/>
          <p:cNvSpPr txBox="1"/>
          <p:nvPr/>
        </p:nvSpPr>
        <p:spPr>
          <a:xfrm>
            <a:off x="4401278" y="2067814"/>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30" name="Folded Corner 29"/>
          <p:cNvSpPr/>
          <p:nvPr/>
        </p:nvSpPr>
        <p:spPr>
          <a:xfrm>
            <a:off x="4385754" y="2092572"/>
            <a:ext cx="959188" cy="112446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94" y="123599"/>
            <a:ext cx="541196" cy="1025756"/>
          </a:xfrm>
          <a:prstGeom prst="rect">
            <a:avLst/>
          </a:prstGeom>
        </p:spPr>
      </p:pic>
    </p:spTree>
    <p:extLst>
      <p:ext uri="{BB962C8B-B14F-4D97-AF65-F5344CB8AC3E}">
        <p14:creationId xmlns:p14="http://schemas.microsoft.com/office/powerpoint/2010/main" val="2407114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1" y="2243137"/>
            <a:ext cx="8712969" cy="2914055"/>
          </a:xfrm>
          <a:prstGeom prst="rect">
            <a:avLst/>
          </a:prstGeom>
        </p:spPr>
      </p:pic>
    </p:spTree>
    <p:extLst>
      <p:ext uri="{BB962C8B-B14F-4D97-AF65-F5344CB8AC3E}">
        <p14:creationId xmlns:p14="http://schemas.microsoft.com/office/powerpoint/2010/main" val="126665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507" y="188641"/>
            <a:ext cx="864096" cy="1637764"/>
          </a:xfrm>
          <a:prstGeom prst="rect">
            <a:avLst/>
          </a:prstGeom>
        </p:spPr>
      </p:pic>
      <p:cxnSp>
        <p:nvCxnSpPr>
          <p:cNvPr id="7" name="Straight Arrow Connector 6"/>
          <p:cNvCxnSpPr/>
          <p:nvPr/>
        </p:nvCxnSpPr>
        <p:spPr>
          <a:xfrm>
            <a:off x="2701154" y="690749"/>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1266813"/>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275169"/>
            <a:ext cx="1554656" cy="369460"/>
          </a:xfrm>
          <a:prstGeom prst="rect">
            <a:avLst/>
          </a:prstGeom>
          <a:noFill/>
        </p:spPr>
        <p:txBody>
          <a:bodyPr wrap="none" rtlCol="0">
            <a:spAutoFit/>
          </a:bodyPr>
          <a:lstStyle/>
          <a:p>
            <a:r>
              <a:rPr lang="en-US" sz="1801" dirty="0">
                <a:latin typeface="Book Antiqua" pitchFamily="18" charset="0"/>
              </a:rPr>
              <a:t>HTTP Request</a:t>
            </a:r>
            <a:endParaRPr lang="en-IN" sz="1801" dirty="0">
              <a:latin typeface="Book Antiqua" pitchFamily="18" charset="0"/>
            </a:endParaRPr>
          </a:p>
        </p:txBody>
      </p:sp>
      <p:sp>
        <p:nvSpPr>
          <p:cNvPr id="14" name="TextBox 13"/>
          <p:cNvSpPr txBox="1"/>
          <p:nvPr/>
        </p:nvSpPr>
        <p:spPr>
          <a:xfrm>
            <a:off x="3423511" y="1333572"/>
            <a:ext cx="1695721" cy="369460"/>
          </a:xfrm>
          <a:prstGeom prst="rect">
            <a:avLst/>
          </a:prstGeom>
          <a:noFill/>
        </p:spPr>
        <p:txBody>
          <a:bodyPr wrap="none" rtlCol="0">
            <a:spAutoFit/>
          </a:bodyPr>
          <a:lstStyle/>
          <a:p>
            <a:r>
              <a:rPr lang="en-US" sz="1801" dirty="0">
                <a:latin typeface="Book Antiqua" pitchFamily="18" charset="0"/>
              </a:rPr>
              <a:t>HTTP Response</a:t>
            </a:r>
            <a:endParaRPr lang="en-IN" sz="1801" dirty="0">
              <a:latin typeface="Book Antiqua" pitchFamily="18" charset="0"/>
            </a:endParaRPr>
          </a:p>
        </p:txBody>
      </p:sp>
      <p:sp>
        <p:nvSpPr>
          <p:cNvPr id="3" name="TextBox 2"/>
          <p:cNvSpPr txBox="1"/>
          <p:nvPr/>
        </p:nvSpPr>
        <p:spPr>
          <a:xfrm>
            <a:off x="20016" y="2330307"/>
            <a:ext cx="3423511" cy="2093522"/>
          </a:xfrm>
          <a:prstGeom prst="rect">
            <a:avLst/>
          </a:prstGeom>
          <a:noFill/>
        </p:spPr>
        <p:txBody>
          <a:bodyPr wrap="square" rtlCol="0">
            <a:spAutoFit/>
          </a:bodyPr>
          <a:lstStyle/>
          <a:p>
            <a:r>
              <a:rPr lang="en-IN" sz="2000" b="1" u="sng" dirty="0"/>
              <a:t>Key </a:t>
            </a:r>
            <a:r>
              <a:rPr lang="en-IN" sz="2000" b="1" u="sng" dirty="0" smtClean="0"/>
              <a:t>elements / components of </a:t>
            </a:r>
          </a:p>
          <a:p>
            <a:r>
              <a:rPr lang="en-IN" sz="2000" b="1" u="sng" dirty="0" smtClean="0"/>
              <a:t>HTTP Request are :</a:t>
            </a:r>
          </a:p>
          <a:p>
            <a:endParaRPr lang="en-IN" sz="1801" b="1" dirty="0"/>
          </a:p>
          <a:p>
            <a:pPr marL="342904" indent="-342904">
              <a:buFont typeface="+mj-lt"/>
              <a:buAutoNum type="arabicPeriod"/>
            </a:pPr>
            <a:r>
              <a:rPr lang="en-IN" sz="1801" b="1" dirty="0">
                <a:solidFill>
                  <a:srgbClr val="FF0000"/>
                </a:solidFill>
              </a:rPr>
              <a:t>URL</a:t>
            </a:r>
          </a:p>
          <a:p>
            <a:pPr marL="342904" indent="-342904">
              <a:buFontTx/>
              <a:buAutoNum type="arabicPeriod" startAt="2"/>
            </a:pPr>
            <a:r>
              <a:rPr lang="en-IN" sz="1801" b="1" dirty="0"/>
              <a:t>Form Data (if any)</a:t>
            </a:r>
          </a:p>
          <a:p>
            <a:pPr marL="342904" indent="-342904">
              <a:buAutoNum type="arabicPeriod" startAt="2"/>
            </a:pPr>
            <a:r>
              <a:rPr lang="en-IN" sz="1801" b="1" dirty="0">
                <a:solidFill>
                  <a:srgbClr val="FF0000"/>
                </a:solidFill>
              </a:rPr>
              <a:t>HTTP Method</a:t>
            </a:r>
          </a:p>
          <a:p>
            <a:pPr marL="342904" indent="-342904">
              <a:buFontTx/>
              <a:buAutoNum type="arabicPeriod" startAt="2"/>
            </a:pPr>
            <a:r>
              <a:rPr lang="en-IN" sz="1801" b="1" dirty="0"/>
              <a:t>Cookies (if any)</a:t>
            </a:r>
          </a:p>
        </p:txBody>
      </p:sp>
      <p:sp>
        <p:nvSpPr>
          <p:cNvPr id="10" name="TextBox 9"/>
          <p:cNvSpPr txBox="1"/>
          <p:nvPr/>
        </p:nvSpPr>
        <p:spPr>
          <a:xfrm>
            <a:off x="5632478" y="2191744"/>
            <a:ext cx="3525241" cy="2370649"/>
          </a:xfrm>
          <a:prstGeom prst="rect">
            <a:avLst/>
          </a:prstGeom>
          <a:noFill/>
        </p:spPr>
        <p:txBody>
          <a:bodyPr wrap="square" rtlCol="0">
            <a:spAutoFit/>
          </a:bodyPr>
          <a:lstStyle/>
          <a:p>
            <a:r>
              <a:rPr lang="en-IN" sz="2000" b="1" u="sng" dirty="0"/>
              <a:t>Key elements </a:t>
            </a:r>
            <a:r>
              <a:rPr lang="en-IN" sz="2000" b="1" u="sng" dirty="0" smtClean="0"/>
              <a:t>/components of </a:t>
            </a:r>
          </a:p>
          <a:p>
            <a:r>
              <a:rPr lang="en-IN" sz="2000" b="1" u="sng" dirty="0" smtClean="0"/>
              <a:t>HTTP </a:t>
            </a:r>
            <a:r>
              <a:rPr lang="en-IN" sz="2000" b="1" u="sng" dirty="0"/>
              <a:t>Response are :</a:t>
            </a:r>
          </a:p>
          <a:p>
            <a:pPr lvl="0"/>
            <a:endParaRPr lang="en-IN" sz="1801" b="1" dirty="0"/>
          </a:p>
          <a:p>
            <a:pPr marL="342904" indent="-342904">
              <a:buFont typeface="+mj-lt"/>
              <a:buAutoNum type="arabicPeriod"/>
            </a:pPr>
            <a:r>
              <a:rPr lang="en-IN" sz="1801" b="1" dirty="0">
                <a:solidFill>
                  <a:srgbClr val="FF0000"/>
                </a:solidFill>
              </a:rPr>
              <a:t>Status </a:t>
            </a:r>
            <a:r>
              <a:rPr lang="en-IN" sz="1801" b="1" dirty="0" smtClean="0">
                <a:solidFill>
                  <a:srgbClr val="FF0000"/>
                </a:solidFill>
              </a:rPr>
              <a:t>code</a:t>
            </a:r>
          </a:p>
          <a:p>
            <a:pPr marL="342904" indent="-342904">
              <a:buFont typeface="+mj-lt"/>
              <a:buAutoNum type="arabicPeriod"/>
            </a:pPr>
            <a:r>
              <a:rPr lang="en-IN" sz="1801" b="1" dirty="0" smtClean="0"/>
              <a:t>Content Type </a:t>
            </a:r>
            <a:r>
              <a:rPr lang="en-IN" sz="1801" b="1" dirty="0"/>
              <a:t>(if any</a:t>
            </a:r>
            <a:r>
              <a:rPr lang="en-IN" sz="1801" b="1" dirty="0" smtClean="0"/>
              <a:t>)</a:t>
            </a:r>
            <a:endParaRPr lang="en-IN" sz="1801" b="1" dirty="0"/>
          </a:p>
          <a:p>
            <a:pPr marL="342904" indent="-342904">
              <a:buFont typeface="+mj-lt"/>
              <a:buAutoNum type="arabicPeriod"/>
            </a:pPr>
            <a:r>
              <a:rPr lang="en-IN" sz="1801" b="1" dirty="0" smtClean="0"/>
              <a:t>Actual Content (if any)</a:t>
            </a:r>
          </a:p>
          <a:p>
            <a:pPr marL="342904" indent="-342904">
              <a:buFont typeface="+mj-lt"/>
              <a:buAutoNum type="arabicPeriod"/>
            </a:pPr>
            <a:r>
              <a:rPr lang="en-IN" sz="1801" b="1" dirty="0" smtClean="0"/>
              <a:t>Cookies </a:t>
            </a:r>
            <a:r>
              <a:rPr lang="en-IN" sz="1801" b="1" dirty="0"/>
              <a:t>(if any)</a:t>
            </a:r>
          </a:p>
          <a:p>
            <a:pPr marL="342904" indent="-342904">
              <a:buAutoNum type="arabicPeriod" startAt="4"/>
            </a:pPr>
            <a:endParaRPr lang="en-IN" sz="1801" dirty="0"/>
          </a:p>
        </p:txBody>
      </p:sp>
      <p:sp>
        <p:nvSpPr>
          <p:cNvPr id="11" name="Isosceles Triangle 10"/>
          <p:cNvSpPr/>
          <p:nvPr/>
        </p:nvSpPr>
        <p:spPr>
          <a:xfrm>
            <a:off x="424123" y="1403053"/>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2" name="Rectangle 11"/>
          <p:cNvSpPr/>
          <p:nvPr/>
        </p:nvSpPr>
        <p:spPr>
          <a:xfrm>
            <a:off x="448413" y="460138"/>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 name="TextBox 15"/>
          <p:cNvSpPr txBox="1"/>
          <p:nvPr/>
        </p:nvSpPr>
        <p:spPr>
          <a:xfrm>
            <a:off x="727904" y="708583"/>
            <a:ext cx="976614" cy="369460"/>
          </a:xfrm>
          <a:prstGeom prst="rect">
            <a:avLst/>
          </a:prstGeom>
          <a:noFill/>
        </p:spPr>
        <p:txBody>
          <a:bodyPr wrap="none" rtlCol="0">
            <a:spAutoFit/>
          </a:bodyPr>
          <a:lstStyle/>
          <a:p>
            <a:r>
              <a:rPr lang="en-US" sz="1801" b="1" dirty="0"/>
              <a:t>Browser</a:t>
            </a:r>
          </a:p>
        </p:txBody>
      </p:sp>
    </p:spTree>
    <p:extLst>
      <p:ext uri="{BB962C8B-B14F-4D97-AF65-F5344CB8AC3E}">
        <p14:creationId xmlns:p14="http://schemas.microsoft.com/office/powerpoint/2010/main" val="46822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8" y="131154"/>
            <a:ext cx="1410327" cy="1446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508" y="44626"/>
            <a:ext cx="789813" cy="1496972"/>
          </a:xfrm>
          <a:prstGeom prst="rect">
            <a:avLst/>
          </a:prstGeom>
        </p:spPr>
      </p:pic>
      <p:cxnSp>
        <p:nvCxnSpPr>
          <p:cNvPr id="7" name="Straight Arrow Connector 6"/>
          <p:cNvCxnSpPr/>
          <p:nvPr/>
        </p:nvCxnSpPr>
        <p:spPr>
          <a:xfrm>
            <a:off x="2701154" y="404664"/>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764705"/>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44625"/>
            <a:ext cx="1401730" cy="338554"/>
          </a:xfrm>
          <a:prstGeom prst="rect">
            <a:avLst/>
          </a:prstGeom>
          <a:noFill/>
        </p:spPr>
        <p:txBody>
          <a:bodyPr wrap="none" rtlCol="0">
            <a:spAutoFit/>
          </a:bodyPr>
          <a:lstStyle/>
          <a:p>
            <a:r>
              <a:rPr lang="en-US" sz="1600" dirty="0">
                <a:latin typeface="Book Antiqua" pitchFamily="18" charset="0"/>
              </a:rPr>
              <a:t>HTTP Request</a:t>
            </a:r>
            <a:endParaRPr lang="en-IN" sz="1600" dirty="0">
              <a:latin typeface="Book Antiqua" pitchFamily="18" charset="0"/>
            </a:endParaRPr>
          </a:p>
        </p:txBody>
      </p:sp>
      <p:sp>
        <p:nvSpPr>
          <p:cNvPr id="14" name="TextBox 13"/>
          <p:cNvSpPr txBox="1"/>
          <p:nvPr/>
        </p:nvSpPr>
        <p:spPr>
          <a:xfrm>
            <a:off x="3423511" y="858198"/>
            <a:ext cx="1526765" cy="338554"/>
          </a:xfrm>
          <a:prstGeom prst="rect">
            <a:avLst/>
          </a:prstGeom>
          <a:noFill/>
        </p:spPr>
        <p:txBody>
          <a:bodyPr wrap="none" rtlCol="0">
            <a:spAutoFit/>
          </a:bodyPr>
          <a:lstStyle/>
          <a:p>
            <a:r>
              <a:rPr lang="en-US" sz="1600" dirty="0">
                <a:latin typeface="Book Antiqua" pitchFamily="18" charset="0"/>
              </a:rPr>
              <a:t>HTTP Response</a:t>
            </a:r>
            <a:endParaRPr lang="en-IN" sz="1600" dirty="0">
              <a:latin typeface="Book Antiqua" pitchFamily="18" charset="0"/>
            </a:endParaRPr>
          </a:p>
        </p:txBody>
      </p:sp>
      <p:sp>
        <p:nvSpPr>
          <p:cNvPr id="3" name="TextBox 2"/>
          <p:cNvSpPr txBox="1"/>
          <p:nvPr/>
        </p:nvSpPr>
        <p:spPr>
          <a:xfrm>
            <a:off x="61504" y="1735065"/>
            <a:ext cx="4352823" cy="5080622"/>
          </a:xfrm>
          <a:prstGeom prst="rect">
            <a:avLst/>
          </a:prstGeom>
          <a:noFill/>
        </p:spPr>
        <p:txBody>
          <a:bodyPr wrap="square" rtlCol="0">
            <a:spAutoFit/>
          </a:bodyPr>
          <a:lstStyle/>
          <a:p>
            <a:r>
              <a:rPr lang="en-US" sz="1801" dirty="0">
                <a:solidFill>
                  <a:schemeClr val="tx2">
                    <a:lumMod val="50000"/>
                  </a:schemeClr>
                </a:solidFill>
              </a:rPr>
              <a:t>Whenever Browser makes a request to some server, it </a:t>
            </a:r>
            <a:r>
              <a:rPr lang="en-US" sz="1801" b="1" u="sng" dirty="0">
                <a:solidFill>
                  <a:schemeClr val="tx2">
                    <a:lumMod val="50000"/>
                  </a:schemeClr>
                </a:solidFill>
              </a:rPr>
              <a:t>always</a:t>
            </a:r>
            <a:r>
              <a:rPr lang="en-US" sz="1801" dirty="0">
                <a:solidFill>
                  <a:schemeClr val="tx2">
                    <a:lumMod val="50000"/>
                  </a:schemeClr>
                </a:solidFill>
              </a:rPr>
              <a:t> checks whether it has any Cookies within it which are tagged to that server. </a:t>
            </a:r>
            <a:r>
              <a:rPr lang="en-US" sz="1801" b="1" u="sng" dirty="0">
                <a:solidFill>
                  <a:schemeClr val="tx2">
                    <a:lumMod val="50000"/>
                  </a:schemeClr>
                </a:solidFill>
              </a:rPr>
              <a:t>If yes, then it will send those Cookies to server along with the “Request”</a:t>
            </a:r>
            <a:endParaRPr lang="en-IN" sz="1801" b="1" u="sng" dirty="0">
              <a:solidFill>
                <a:schemeClr val="tx2">
                  <a:lumMod val="50000"/>
                </a:schemeClr>
              </a:solidFill>
            </a:endParaRPr>
          </a:p>
          <a:p>
            <a:pPr marL="342904" indent="-342904">
              <a:buAutoNum type="arabicPeriod"/>
            </a:pPr>
            <a:endParaRPr lang="en-IN" sz="1801" dirty="0"/>
          </a:p>
          <a:p>
            <a:r>
              <a:rPr lang="en-IN" sz="1801" dirty="0"/>
              <a:t>1. Let say Browser makes the First Request to “localhost”. It checks whether it has any Cookies within it which are tagged to localhost. Since it a First request, it won’t find &amp; hence request won’t have any cookies.</a:t>
            </a:r>
          </a:p>
          <a:p>
            <a:endParaRPr lang="en-US" sz="1801" dirty="0"/>
          </a:p>
          <a:p>
            <a:r>
              <a:rPr lang="en-US" sz="1801" dirty="0"/>
              <a:t>3. Browser receives the response, gets the Cookie &amp; stores it into it’s memory.</a:t>
            </a:r>
          </a:p>
          <a:p>
            <a:endParaRPr lang="en-US" sz="1801" dirty="0"/>
          </a:p>
          <a:p>
            <a:r>
              <a:rPr lang="en-US" sz="1801" dirty="0"/>
              <a:t>4. Browser makes second request. This time Cookie is sent along with the request</a:t>
            </a:r>
            <a:endParaRPr lang="en-IN" sz="1801" dirty="0"/>
          </a:p>
        </p:txBody>
      </p:sp>
      <p:sp>
        <p:nvSpPr>
          <p:cNvPr id="10" name="TextBox 9"/>
          <p:cNvSpPr txBox="1"/>
          <p:nvPr/>
        </p:nvSpPr>
        <p:spPr>
          <a:xfrm>
            <a:off x="4860032" y="1700810"/>
            <a:ext cx="4283968" cy="4526367"/>
          </a:xfrm>
          <a:prstGeom prst="rect">
            <a:avLst/>
          </a:prstGeom>
          <a:noFill/>
        </p:spPr>
        <p:txBody>
          <a:bodyPr wrap="square" rtlCol="0">
            <a:spAutoFit/>
          </a:bodyPr>
          <a:lstStyle/>
          <a:p>
            <a:r>
              <a:rPr lang="en-US" sz="1801" dirty="0">
                <a:solidFill>
                  <a:schemeClr val="tx2">
                    <a:lumMod val="50000"/>
                  </a:schemeClr>
                </a:solidFill>
              </a:rPr>
              <a:t>Server gets the request along with cookies (if any). </a:t>
            </a:r>
            <a:r>
              <a:rPr lang="en-IN" sz="1801" dirty="0">
                <a:solidFill>
                  <a:schemeClr val="tx2">
                    <a:lumMod val="50000"/>
                  </a:schemeClr>
                </a:solidFill>
              </a:rPr>
              <a:t>It process the request &amp; </a:t>
            </a:r>
            <a:r>
              <a:rPr lang="en-IN" sz="1801" b="1" u="sng" dirty="0">
                <a:solidFill>
                  <a:schemeClr val="tx2">
                    <a:lumMod val="50000"/>
                  </a:schemeClr>
                </a:solidFill>
              </a:rPr>
              <a:t>it “may / may not” send the Cookies (by setting it’s lifetime) along with the “Response”</a:t>
            </a:r>
          </a:p>
          <a:p>
            <a:endParaRPr lang="en-IN" sz="1801" b="1" u="sng" dirty="0">
              <a:solidFill>
                <a:schemeClr val="tx2">
                  <a:lumMod val="50000"/>
                </a:schemeClr>
              </a:solidFill>
            </a:endParaRPr>
          </a:p>
          <a:p>
            <a:endParaRPr lang="en-IN" sz="1801" dirty="0"/>
          </a:p>
          <a:p>
            <a:r>
              <a:rPr lang="en-IN" sz="1801" dirty="0"/>
              <a:t>2. Server gets the request, it process the request, creates the Cookie &amp; sets it’s lifetime &amp; sends it to Browser along with the response</a:t>
            </a:r>
          </a:p>
          <a:p>
            <a:endParaRPr lang="en-US" sz="1801" dirty="0"/>
          </a:p>
          <a:p>
            <a:r>
              <a:rPr lang="en-US" sz="1801" dirty="0"/>
              <a:t>5. </a:t>
            </a:r>
            <a:r>
              <a:rPr lang="en-IN" sz="1801" dirty="0"/>
              <a:t>Server gets the request along with cookie, it process the request, it “may / may not” send the Cookies along with the response</a:t>
            </a:r>
          </a:p>
          <a:p>
            <a:endParaRPr lang="en-IN" sz="1801" dirty="0"/>
          </a:p>
        </p:txBody>
      </p:sp>
    </p:spTree>
    <p:extLst>
      <p:ext uri="{BB962C8B-B14F-4D97-AF65-F5344CB8AC3E}">
        <p14:creationId xmlns:p14="http://schemas.microsoft.com/office/powerpoint/2010/main" val="42403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15" y="3070671"/>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85" y="1963187"/>
            <a:ext cx="648073" cy="1228322"/>
          </a:xfrm>
          <a:prstGeom prst="rect">
            <a:avLst/>
          </a:prstGeom>
        </p:spPr>
      </p:pic>
      <p:cxnSp>
        <p:nvCxnSpPr>
          <p:cNvPr id="6" name="Straight Arrow Connector 5"/>
          <p:cNvCxnSpPr/>
          <p:nvPr/>
        </p:nvCxnSpPr>
        <p:spPr>
          <a:xfrm>
            <a:off x="1590677" y="3453348"/>
            <a:ext cx="24500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584586" y="3717032"/>
            <a:ext cx="24113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851922" y="2757623"/>
            <a:ext cx="4968553" cy="139146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211962" y="321297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Webserver Application</a:t>
            </a:r>
            <a:endParaRPr lang="en-IN" sz="1801" b="1" dirty="0"/>
          </a:p>
        </p:txBody>
      </p:sp>
      <p:sp>
        <p:nvSpPr>
          <p:cNvPr id="10" name="Flowchart: Terminator 9"/>
          <p:cNvSpPr/>
          <p:nvPr/>
        </p:nvSpPr>
        <p:spPr>
          <a:xfrm>
            <a:off x="6588224" y="3212979"/>
            <a:ext cx="1728192"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Helper Technologies</a:t>
            </a:r>
            <a:endParaRPr lang="en-IN" sz="1801" b="1" dirty="0"/>
          </a:p>
        </p:txBody>
      </p:sp>
      <p:cxnSp>
        <p:nvCxnSpPr>
          <p:cNvPr id="11" name="Straight Arrow Connector 10"/>
          <p:cNvCxnSpPr/>
          <p:nvPr/>
        </p:nvCxnSpPr>
        <p:spPr>
          <a:xfrm>
            <a:off x="5777416" y="3425697"/>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822719" y="3717032"/>
            <a:ext cx="674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Connector 12"/>
          <p:cNvSpPr/>
          <p:nvPr/>
        </p:nvSpPr>
        <p:spPr>
          <a:xfrm>
            <a:off x="2472205"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971479"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5" name="Flowchart: Connector 14"/>
          <p:cNvSpPr/>
          <p:nvPr/>
        </p:nvSpPr>
        <p:spPr>
          <a:xfrm>
            <a:off x="6004240" y="378060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6" name="Flowchart: Connector 15"/>
          <p:cNvSpPr/>
          <p:nvPr/>
        </p:nvSpPr>
        <p:spPr>
          <a:xfrm>
            <a:off x="2525033" y="379480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Tree>
    <p:extLst>
      <p:ext uri="{BB962C8B-B14F-4D97-AF65-F5344CB8AC3E}">
        <p14:creationId xmlns:p14="http://schemas.microsoft.com/office/powerpoint/2010/main" val="39179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 y="844853"/>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848" y="188642"/>
            <a:ext cx="648073" cy="1228322"/>
          </a:xfrm>
          <a:prstGeom prst="rect">
            <a:avLst/>
          </a:prstGeom>
        </p:spPr>
      </p:pic>
      <p:sp>
        <p:nvSpPr>
          <p:cNvPr id="8" name="Rounded Rectangle 7"/>
          <p:cNvSpPr/>
          <p:nvPr/>
        </p:nvSpPr>
        <p:spPr>
          <a:xfrm>
            <a:off x="3779913" y="620690"/>
            <a:ext cx="5184576" cy="612067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102778" y="109292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 Server</a:t>
            </a:r>
            <a:endParaRPr lang="en-IN" sz="1801" b="1" dirty="0"/>
          </a:p>
        </p:txBody>
      </p:sp>
      <p:sp>
        <p:nvSpPr>
          <p:cNvPr id="10" name="Flowchart: Terminator 9"/>
          <p:cNvSpPr/>
          <p:nvPr/>
        </p:nvSpPr>
        <p:spPr>
          <a:xfrm>
            <a:off x="6976733" y="2676191"/>
            <a:ext cx="1267676" cy="39277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endParaRPr lang="en-IN" sz="1801" b="1" dirty="0"/>
          </a:p>
        </p:txBody>
      </p:sp>
      <p:sp>
        <p:nvSpPr>
          <p:cNvPr id="13" name="Flowchart: Connector 12"/>
          <p:cNvSpPr/>
          <p:nvPr/>
        </p:nvSpPr>
        <p:spPr>
          <a:xfrm>
            <a:off x="2529705" y="83671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354996"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6" name="Flowchart: Connector 15"/>
          <p:cNvSpPr/>
          <p:nvPr/>
        </p:nvSpPr>
        <p:spPr>
          <a:xfrm>
            <a:off x="5652123" y="4526732"/>
            <a:ext cx="331959" cy="314094"/>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17" name="Rounded Rectangle 16"/>
          <p:cNvSpPr/>
          <p:nvPr/>
        </p:nvSpPr>
        <p:spPr>
          <a:xfrm>
            <a:off x="4102778" y="2687302"/>
            <a:ext cx="1474338" cy="92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endParaRPr lang="en-IN" sz="1801" b="1" dirty="0"/>
          </a:p>
        </p:txBody>
      </p:sp>
      <p:sp>
        <p:nvSpPr>
          <p:cNvPr id="18" name="Rounded Rectangle 17"/>
          <p:cNvSpPr/>
          <p:nvPr/>
        </p:nvSpPr>
        <p:spPr>
          <a:xfrm>
            <a:off x="6937245" y="3609024"/>
            <a:ext cx="1875449" cy="2772308"/>
          </a:xfrm>
          <a:prstGeom prst="round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b="1" dirty="0"/>
          </a:p>
        </p:txBody>
      </p:sp>
      <p:sp>
        <p:nvSpPr>
          <p:cNvPr id="22" name="Flowchart: Terminator 21"/>
          <p:cNvSpPr/>
          <p:nvPr/>
        </p:nvSpPr>
        <p:spPr>
          <a:xfrm>
            <a:off x="7119295" y="4365105"/>
            <a:ext cx="1520135"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Service()</a:t>
            </a:r>
            <a:endParaRPr lang="en-IN" sz="1801" b="1" dirty="0"/>
          </a:p>
        </p:txBody>
      </p:sp>
      <p:sp>
        <p:nvSpPr>
          <p:cNvPr id="23" name="Flowchart: Terminator 22"/>
          <p:cNvSpPr/>
          <p:nvPr/>
        </p:nvSpPr>
        <p:spPr>
          <a:xfrm>
            <a:off x="7114901" y="5667174"/>
            <a:ext cx="1520135" cy="3307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doXXX()</a:t>
            </a:r>
            <a:endParaRPr lang="en-IN" sz="1801" b="1" dirty="0"/>
          </a:p>
        </p:txBody>
      </p:sp>
      <p:sp>
        <p:nvSpPr>
          <p:cNvPr id="24" name="Folded Corner 23"/>
          <p:cNvSpPr/>
          <p:nvPr/>
        </p:nvSpPr>
        <p:spPr>
          <a:xfrm>
            <a:off x="5381414" y="5208941"/>
            <a:ext cx="845374" cy="916466"/>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cxnSp>
        <p:nvCxnSpPr>
          <p:cNvPr id="28" name="Straight Arrow Connector 27"/>
          <p:cNvCxnSpPr/>
          <p:nvPr/>
        </p:nvCxnSpPr>
        <p:spPr>
          <a:xfrm>
            <a:off x="5271993"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8" idx="1"/>
            <a:endCxn id="17" idx="2"/>
          </p:cNvCxnSpPr>
          <p:nvPr/>
        </p:nvCxnSpPr>
        <p:spPr>
          <a:xfrm rot="10800000">
            <a:off x="4839947" y="3608764"/>
            <a:ext cx="2097298" cy="13864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3" idx="0"/>
            <a:endCxn id="22" idx="2"/>
          </p:cNvCxnSpPr>
          <p:nvPr/>
        </p:nvCxnSpPr>
        <p:spPr>
          <a:xfrm flipV="1">
            <a:off x="7874968" y="5013179"/>
            <a:ext cx="4395" cy="653996"/>
          </a:xfrm>
          <a:prstGeom prst="straightConnector1">
            <a:avLst/>
          </a:prstGeom>
          <a:ln>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4335890"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3958763"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5</a:t>
            </a:r>
            <a:endParaRPr lang="en-IN" sz="1801" dirty="0"/>
          </a:p>
        </p:txBody>
      </p:sp>
      <p:cxnSp>
        <p:nvCxnSpPr>
          <p:cNvPr id="60" name="Straight Arrow Connector 59"/>
          <p:cNvCxnSpPr/>
          <p:nvPr/>
        </p:nvCxnSpPr>
        <p:spPr>
          <a:xfrm>
            <a:off x="1475658" y="1268760"/>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1403651" y="1558717"/>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Flowchart: Connector 64"/>
          <p:cNvSpPr/>
          <p:nvPr/>
        </p:nvSpPr>
        <p:spPr>
          <a:xfrm>
            <a:off x="2529705" y="16433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6</a:t>
            </a:r>
            <a:endParaRPr lang="en-IN" sz="1801" dirty="0"/>
          </a:p>
        </p:txBody>
      </p:sp>
      <p:sp>
        <p:nvSpPr>
          <p:cNvPr id="66" name="Folded Corner 65"/>
          <p:cNvSpPr/>
          <p:nvPr/>
        </p:nvSpPr>
        <p:spPr>
          <a:xfrm>
            <a:off x="2272995" y="2141499"/>
            <a:ext cx="845374" cy="1008112"/>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sp>
        <p:nvSpPr>
          <p:cNvPr id="67" name="TextBox 66"/>
          <p:cNvSpPr txBox="1"/>
          <p:nvPr/>
        </p:nvSpPr>
        <p:spPr>
          <a:xfrm>
            <a:off x="5495399" y="188641"/>
            <a:ext cx="1724181" cy="369460"/>
          </a:xfrm>
          <a:prstGeom prst="rect">
            <a:avLst/>
          </a:prstGeom>
          <a:noFill/>
        </p:spPr>
        <p:txBody>
          <a:bodyPr wrap="square" rtlCol="0">
            <a:spAutoFit/>
          </a:bodyPr>
          <a:lstStyle/>
          <a:p>
            <a:r>
              <a:rPr lang="en-US" sz="1801" b="1" dirty="0"/>
              <a:t>Server Machine</a:t>
            </a:r>
            <a:endParaRPr lang="en-IN" sz="1801" b="1" dirty="0"/>
          </a:p>
        </p:txBody>
      </p:sp>
      <p:sp>
        <p:nvSpPr>
          <p:cNvPr id="11" name="TextBox 10"/>
          <p:cNvSpPr txBox="1"/>
          <p:nvPr/>
        </p:nvSpPr>
        <p:spPr>
          <a:xfrm>
            <a:off x="5652121" y="2545158"/>
            <a:ext cx="1331198" cy="338554"/>
          </a:xfrm>
          <a:prstGeom prst="rect">
            <a:avLst/>
          </a:prstGeom>
          <a:noFill/>
        </p:spPr>
        <p:txBody>
          <a:bodyPr wrap="none" rtlCol="0">
            <a:spAutoFit/>
          </a:bodyPr>
          <a:lstStyle/>
          <a:p>
            <a:r>
              <a:rPr lang="en-US" sz="1600" b="1" dirty="0"/>
              <a:t>Servlet Name</a:t>
            </a:r>
            <a:endParaRPr lang="en-IN" sz="1600" b="1" dirty="0"/>
          </a:p>
        </p:txBody>
      </p:sp>
      <p:cxnSp>
        <p:nvCxnSpPr>
          <p:cNvPr id="20" name="Straight Arrow Connector 19"/>
          <p:cNvCxnSpPr>
            <a:stCxn id="10" idx="1"/>
          </p:cNvCxnSpPr>
          <p:nvPr/>
        </p:nvCxnSpPr>
        <p:spPr>
          <a:xfrm flipH="1">
            <a:off x="5564537" y="2872575"/>
            <a:ext cx="14121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18" idx="0"/>
          </p:cNvCxnSpPr>
          <p:nvPr/>
        </p:nvCxnSpPr>
        <p:spPr>
          <a:xfrm>
            <a:off x="5564536" y="3284988"/>
            <a:ext cx="2310434" cy="32403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937246" y="3693702"/>
            <a:ext cx="1875447" cy="584775"/>
          </a:xfrm>
          <a:prstGeom prst="rect">
            <a:avLst/>
          </a:prstGeom>
          <a:noFill/>
        </p:spPr>
        <p:txBody>
          <a:bodyPr wrap="square" rtlCol="0">
            <a:spAutoFit/>
          </a:bodyPr>
          <a:lstStyle/>
          <a:p>
            <a:pPr algn="ctr"/>
            <a:r>
              <a:rPr lang="en-US" sz="1600" b="1" dirty="0"/>
              <a:t>Thread’s run() Method</a:t>
            </a:r>
            <a:endParaRPr lang="en-IN" sz="1600" b="1" dirty="0"/>
          </a:p>
        </p:txBody>
      </p:sp>
      <p:sp>
        <p:nvSpPr>
          <p:cNvPr id="30" name="Flowchart: Connector 29"/>
          <p:cNvSpPr/>
          <p:nvPr/>
        </p:nvSpPr>
        <p:spPr>
          <a:xfrm>
            <a:off x="6116549" y="2115714"/>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a:t>
            </a:r>
            <a:endParaRPr lang="en-IN" sz="1801" dirty="0"/>
          </a:p>
        </p:txBody>
      </p:sp>
      <p:sp>
        <p:nvSpPr>
          <p:cNvPr id="31" name="Flowchart: Connector 30"/>
          <p:cNvSpPr/>
          <p:nvPr/>
        </p:nvSpPr>
        <p:spPr>
          <a:xfrm>
            <a:off x="6113901" y="3409673"/>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3B</a:t>
            </a:r>
            <a:endParaRPr lang="en-IN" sz="1801" dirty="0"/>
          </a:p>
        </p:txBody>
      </p:sp>
    </p:spTree>
    <p:extLst>
      <p:ext uri="{BB962C8B-B14F-4D97-AF65-F5344CB8AC3E}">
        <p14:creationId xmlns:p14="http://schemas.microsoft.com/office/powerpoint/2010/main" val="395536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6053</TotalTime>
  <Words>3231</Words>
  <Application>Microsoft Office PowerPoint</Application>
  <PresentationFormat>On-screen Show (4:3)</PresentationFormat>
  <Paragraphs>879</Paragraphs>
  <Slides>50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Book Antiqua</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491</cp:revision>
  <dcterms:created xsi:type="dcterms:W3CDTF">2012-08-29T09:00:19Z</dcterms:created>
  <dcterms:modified xsi:type="dcterms:W3CDTF">2017-10-02T07:55:36Z</dcterms:modified>
</cp:coreProperties>
</file>