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8" r:id="rId4"/>
    <p:sldId id="269" r:id="rId5"/>
    <p:sldId id="261" r:id="rId6"/>
    <p:sldId id="270" r:id="rId7"/>
    <p:sldId id="272" r:id="rId8"/>
    <p:sldId id="273" r:id="rId9"/>
    <p:sldId id="260" r:id="rId10"/>
    <p:sldId id="271" r:id="rId11"/>
    <p:sldId id="276" r:id="rId12"/>
    <p:sldId id="264" r:id="rId13"/>
    <p:sldId id="263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B63D-3B6E-44E8-915B-85DCBC06BE1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9402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What the f**k Web Services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Why the hell I need to learn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2344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4" y="161645"/>
            <a:ext cx="11578106" cy="65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9402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Web Applications are opening communication channels </a:t>
            </a:r>
          </a:p>
          <a:p>
            <a:pPr algn="ctr"/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(via REST APIs) </a:t>
            </a:r>
          </a:p>
          <a:p>
            <a:pPr algn="ctr"/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which brings </a:t>
            </a:r>
            <a:r>
              <a:rPr lang="en-IN" sz="6000" b="1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extra Business </a:t>
            </a:r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!!!</a:t>
            </a:r>
            <a:endParaRPr lang="en-IN" sz="6000" dirty="0">
              <a:solidFill>
                <a:schemeClr val="bg1">
                  <a:lumMod val="50000"/>
                </a:schemeClr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0" y="131941"/>
            <a:ext cx="11681140" cy="65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8" y="199852"/>
            <a:ext cx="11539471" cy="64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" y="198752"/>
            <a:ext cx="11874321" cy="636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1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6" y="338138"/>
            <a:ext cx="11423561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73498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Artificial </a:t>
            </a:r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Intelligence (AI) </a:t>
            </a:r>
            <a:r>
              <a:rPr lang="en-IN" sz="6000" dirty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uses</a:t>
            </a:r>
            <a:endParaRPr lang="en-IN" sz="6000" dirty="0">
              <a:solidFill>
                <a:schemeClr val="bg1">
                  <a:lumMod val="50000"/>
                </a:schemeClr>
              </a:solidFill>
              <a:latin typeface="Book Antiqua" pitchFamily="18" charset="0"/>
            </a:endParaRPr>
          </a:p>
          <a:p>
            <a:pPr algn="ctr"/>
            <a:r>
              <a:rPr lang="en-IN" sz="6000" dirty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Web Services for Communication</a:t>
            </a:r>
            <a:endParaRPr lang="en-IN" sz="6000" dirty="0">
              <a:solidFill>
                <a:schemeClr val="bg1">
                  <a:lumMod val="50000"/>
                </a:schemeClr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244" y="631065"/>
            <a:ext cx="111015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b="1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“Web Services”</a:t>
            </a:r>
          </a:p>
          <a:p>
            <a:endParaRPr lang="en-IN" sz="6000" b="1" u="sng" dirty="0" smtClean="0">
              <a:solidFill>
                <a:schemeClr val="bg1">
                  <a:lumMod val="50000"/>
                </a:schemeClr>
              </a:solidFill>
              <a:effectLst>
                <a:outerShdw blurRad="50902" dist="38494" dir="13500000" sx="0" sy="0">
                  <a:srgbClr val="000000">
                    <a:alpha val="60000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1. </a:t>
            </a:r>
            <a:r>
              <a:rPr lang="en-IN" sz="6000" dirty="0" smtClean="0">
                <a:solidFill>
                  <a:srgbClr val="FF0000"/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What</a:t>
            </a:r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 are Web Services ?</a:t>
            </a:r>
          </a:p>
          <a:p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2. </a:t>
            </a:r>
            <a:r>
              <a:rPr lang="en-IN" sz="6000" dirty="0" smtClean="0">
                <a:solidFill>
                  <a:srgbClr val="FF0000"/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Why</a:t>
            </a:r>
            <a:r>
              <a:rPr lang="en-IN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Book Antiqua" pitchFamily="18" charset="0"/>
              </a:rPr>
              <a:t> Web Services ?</a:t>
            </a:r>
          </a:p>
        </p:txBody>
      </p:sp>
    </p:spTree>
    <p:extLst>
      <p:ext uri="{BB962C8B-B14F-4D97-AF65-F5344CB8AC3E}">
        <p14:creationId xmlns:p14="http://schemas.microsoft.com/office/powerpoint/2010/main" val="3931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0" y="115910"/>
            <a:ext cx="11791324" cy="66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141668"/>
            <a:ext cx="11659637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228098"/>
            <a:ext cx="11516886" cy="64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192122"/>
            <a:ext cx="11410681" cy="64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9" y="214313"/>
            <a:ext cx="11771290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1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0" y="236705"/>
            <a:ext cx="11496541" cy="646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0" y="206063"/>
            <a:ext cx="11493992" cy="64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59</Words>
  <Application>Microsoft Office PowerPoint</Application>
  <PresentationFormat>Custom</PresentationFormat>
  <Paragraphs>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</cp:lastModifiedBy>
  <cp:revision>29</cp:revision>
  <dcterms:created xsi:type="dcterms:W3CDTF">2017-01-06T16:15:55Z</dcterms:created>
  <dcterms:modified xsi:type="dcterms:W3CDTF">2017-11-12T15:55:18Z</dcterms:modified>
</cp:coreProperties>
</file>