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7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2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2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3B0D-8441-4921-8A02-547144A9D080}" type="datetimeFigureOut">
              <a:rPr lang="en-IN" smtClean="0"/>
              <a:t>24-12-2017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DAD6-B869-45D5-A29E-8093A73E0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/>
          <p:nvPr/>
        </p:nvSpPr>
        <p:spPr>
          <a:xfrm>
            <a:off x="200085" y="141187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1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2" name="Cloud 21"/>
          <p:cNvSpPr/>
          <p:nvPr/>
        </p:nvSpPr>
        <p:spPr>
          <a:xfrm>
            <a:off x="200085" y="1054396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2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3" name="Cloud 22"/>
          <p:cNvSpPr/>
          <p:nvPr/>
        </p:nvSpPr>
        <p:spPr>
          <a:xfrm>
            <a:off x="168331" y="2011735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3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4" name="Cloud 23"/>
          <p:cNvSpPr/>
          <p:nvPr/>
        </p:nvSpPr>
        <p:spPr>
          <a:xfrm>
            <a:off x="168331" y="2955893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4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5" name="Cloud 24"/>
          <p:cNvSpPr/>
          <p:nvPr/>
        </p:nvSpPr>
        <p:spPr>
          <a:xfrm>
            <a:off x="168331" y="3958812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5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6" name="Cloud 25"/>
          <p:cNvSpPr/>
          <p:nvPr/>
        </p:nvSpPr>
        <p:spPr>
          <a:xfrm>
            <a:off x="200085" y="4941168"/>
            <a:ext cx="2312818" cy="765871"/>
          </a:xfrm>
          <a:prstGeom prst="clou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Application 6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2771802" y="3852821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IN" sz="2000" b="1" dirty="0"/>
          </a:p>
        </p:txBody>
      </p:sp>
      <p:sp>
        <p:nvSpPr>
          <p:cNvPr id="44" name="Flowchart: Connector 43"/>
          <p:cNvSpPr/>
          <p:nvPr/>
        </p:nvSpPr>
        <p:spPr>
          <a:xfrm>
            <a:off x="2771802" y="2949500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IN" sz="2000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2771800" y="2203203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2771802" y="1437332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endParaRPr lang="en-IN" sz="2000" b="1" dirty="0"/>
          </a:p>
        </p:txBody>
      </p:sp>
      <p:sp>
        <p:nvSpPr>
          <p:cNvPr id="47" name="Flowchart: Connector 46"/>
          <p:cNvSpPr/>
          <p:nvPr/>
        </p:nvSpPr>
        <p:spPr>
          <a:xfrm>
            <a:off x="2771801" y="716990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endParaRPr lang="en-IN" sz="2000" b="1" dirty="0"/>
          </a:p>
        </p:txBody>
      </p:sp>
      <p:sp>
        <p:nvSpPr>
          <p:cNvPr id="48" name="Flowchart: Connector 47"/>
          <p:cNvSpPr/>
          <p:nvPr/>
        </p:nvSpPr>
        <p:spPr>
          <a:xfrm>
            <a:off x="2771802" y="141187"/>
            <a:ext cx="419975" cy="38293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42725" y="251213"/>
            <a:ext cx="250581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DB</a:t>
            </a:r>
            <a:endParaRPr lang="en-IN" dirty="0"/>
          </a:p>
        </p:txBody>
      </p:sp>
      <p:sp>
        <p:nvSpPr>
          <p:cNvPr id="50" name="Flowchart: Connector 49"/>
          <p:cNvSpPr/>
          <p:nvPr/>
        </p:nvSpPr>
        <p:spPr>
          <a:xfrm>
            <a:off x="3567002" y="3478112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</a:t>
            </a:r>
            <a:endParaRPr lang="en-IN" sz="2000" b="1" dirty="0"/>
          </a:p>
        </p:txBody>
      </p:sp>
      <p:sp>
        <p:nvSpPr>
          <p:cNvPr id="51" name="Flowchart: Connector 50"/>
          <p:cNvSpPr/>
          <p:nvPr/>
        </p:nvSpPr>
        <p:spPr>
          <a:xfrm>
            <a:off x="3567002" y="2820748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IN" sz="2000" b="1" dirty="0"/>
          </a:p>
        </p:txBody>
      </p:sp>
      <p:sp>
        <p:nvSpPr>
          <p:cNvPr id="52" name="Flowchart: Connector 51"/>
          <p:cNvSpPr/>
          <p:nvPr/>
        </p:nvSpPr>
        <p:spPr>
          <a:xfrm>
            <a:off x="3567002" y="2181968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endParaRPr lang="en-IN" sz="2000" b="1" dirty="0"/>
          </a:p>
        </p:txBody>
      </p:sp>
      <p:sp>
        <p:nvSpPr>
          <p:cNvPr id="53" name="Flowchart: Connector 52"/>
          <p:cNvSpPr/>
          <p:nvPr/>
        </p:nvSpPr>
        <p:spPr>
          <a:xfrm>
            <a:off x="3567002" y="1533896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endParaRPr lang="en-IN" sz="2000" b="1" dirty="0"/>
          </a:p>
        </p:txBody>
      </p:sp>
      <p:sp>
        <p:nvSpPr>
          <p:cNvPr id="54" name="Flowchart: Connector 53"/>
          <p:cNvSpPr/>
          <p:nvPr/>
        </p:nvSpPr>
        <p:spPr>
          <a:xfrm>
            <a:off x="3566999" y="862928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endParaRPr lang="en-IN" sz="2000" b="1" dirty="0"/>
          </a:p>
        </p:txBody>
      </p:sp>
      <p:sp>
        <p:nvSpPr>
          <p:cNvPr id="55" name="Flowchart: Connector 54"/>
          <p:cNvSpPr/>
          <p:nvPr/>
        </p:nvSpPr>
        <p:spPr>
          <a:xfrm>
            <a:off x="3566998" y="237358"/>
            <a:ext cx="419975" cy="382936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IN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45577" y="862928"/>
            <a:ext cx="2852063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emails</a:t>
            </a:r>
            <a:endParaRPr lang="en-IN" dirty="0"/>
          </a:p>
        </p:txBody>
      </p:sp>
      <p:sp>
        <p:nvSpPr>
          <p:cNvPr id="57" name="TextBox 56"/>
          <p:cNvSpPr txBox="1"/>
          <p:nvPr/>
        </p:nvSpPr>
        <p:spPr>
          <a:xfrm>
            <a:off x="4047236" y="1547500"/>
            <a:ext cx="3576620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Web Services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4023456" y="2197976"/>
            <a:ext cx="433323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Messaging Systems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4023456" y="2843644"/>
            <a:ext cx="510267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Files through Shared Folder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023456" y="3491716"/>
            <a:ext cx="487184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 dirty="0"/>
              <a:t>Data is Shared via Files through FTP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7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For-Class\Middleware\images\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80" y="5153108"/>
            <a:ext cx="1752818" cy="11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GitHub\For-Class\Middleware\images\FT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64" y="2780928"/>
            <a:ext cx="1270992" cy="127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GitHub\For-Class\Middleware\images\SharedFlo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87949"/>
            <a:ext cx="1241322" cy="12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GitHub\For-Class\Middleware\images\ms-outloo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21" y="398163"/>
            <a:ext cx="1321936" cy="13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GitHub\For-Class\Middleware\images\DB-DEV-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0" y="172187"/>
            <a:ext cx="1403648" cy="121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GitHub\For-Class\Middleware\images\API 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29" y="2889058"/>
            <a:ext cx="2304256" cy="9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/>
          <p:cNvSpPr/>
          <p:nvPr/>
        </p:nvSpPr>
        <p:spPr>
          <a:xfrm>
            <a:off x="2658170" y="2843659"/>
            <a:ext cx="3270570" cy="1280049"/>
          </a:xfrm>
          <a:prstGeom prst="cloud">
            <a:avLst/>
          </a:prstGeom>
          <a:solidFill>
            <a:srgbClr val="FFFF0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Middleware</a:t>
            </a:r>
            <a:endParaRPr lang="en-IN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22" name="Straight Arrow Connector 21"/>
          <p:cNvCxnSpPr>
            <a:stCxn id="1035" idx="2"/>
          </p:cNvCxnSpPr>
          <p:nvPr/>
        </p:nvCxnSpPr>
        <p:spPr>
          <a:xfrm>
            <a:off x="2402724" y="1382384"/>
            <a:ext cx="890318" cy="150667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788024" y="1484785"/>
            <a:ext cx="1408997" cy="129614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31" idx="3"/>
          </p:cNvCxnSpPr>
          <p:nvPr/>
        </p:nvCxnSpPr>
        <p:spPr>
          <a:xfrm>
            <a:off x="1475656" y="3416424"/>
            <a:ext cx="108012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5981580" y="3384261"/>
            <a:ext cx="75066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/>
          <p:cNvCxnSpPr/>
          <p:nvPr/>
        </p:nvCxnSpPr>
        <p:spPr>
          <a:xfrm flipV="1">
            <a:off x="2847883" y="4123708"/>
            <a:ext cx="643997" cy="10294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>
            <a:off x="4788024" y="4123708"/>
            <a:ext cx="1140716" cy="10294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7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15</cp:revision>
  <dcterms:created xsi:type="dcterms:W3CDTF">2017-12-24T13:16:29Z</dcterms:created>
  <dcterms:modified xsi:type="dcterms:W3CDTF">2017-12-24T16:28:49Z</dcterms:modified>
</cp:coreProperties>
</file>