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40F8-F97B-4D11-9591-62301CC7D0FA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644C-02E5-43DF-96F6-1688E291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0655" y="2734436"/>
            <a:ext cx="108012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Java</a:t>
            </a:r>
            <a:endParaRPr lang="en-US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768806" y="2662428"/>
            <a:ext cx="1403089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31356" y="3163885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95509" y="212942"/>
            <a:ext cx="3881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ava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ata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ase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onnectivity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(JDBC)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6" idx="2"/>
          </p:cNvCxnSpPr>
          <p:nvPr/>
        </p:nvCxnSpPr>
        <p:spPr>
          <a:xfrm>
            <a:off x="2200775" y="3166484"/>
            <a:ext cx="556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96141" y="2746962"/>
            <a:ext cx="108012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JDBC</a:t>
            </a: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200775" y="3179010"/>
            <a:ext cx="20953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376261" y="3179010"/>
            <a:ext cx="239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Horizontal Scroll 15"/>
          <p:cNvSpPr/>
          <p:nvPr/>
        </p:nvSpPr>
        <p:spPr>
          <a:xfrm>
            <a:off x="3380124" y="1115923"/>
            <a:ext cx="3209332" cy="1033272"/>
          </a:xfrm>
          <a:prstGeom prst="horizontalScroll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JDBC is the </a:t>
            </a:r>
            <a:r>
              <a:rPr lang="en-US" b="1" u="sng" dirty="0" smtClean="0">
                <a:solidFill>
                  <a:srgbClr val="FF0000"/>
                </a:solidFill>
              </a:rPr>
              <a:t>One &amp; Only API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23" name="Line Callout 2 (Accent Bar) 22"/>
          <p:cNvSpPr/>
          <p:nvPr/>
        </p:nvSpPr>
        <p:spPr>
          <a:xfrm>
            <a:off x="6276306" y="4374545"/>
            <a:ext cx="5660998" cy="18926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565"/>
              <a:gd name="adj6" fmla="val -272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advantages of Java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Independent 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interact with Multiple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DB’s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achieve High Performance by using JDBC with the help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PreparedStatement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CallableStatement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8741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5" grpId="0" animBg="1"/>
      <p:bldP spid="16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8</cp:revision>
  <dcterms:created xsi:type="dcterms:W3CDTF">2014-08-03T14:33:23Z</dcterms:created>
  <dcterms:modified xsi:type="dcterms:W3CDTF">2014-08-03T15:08:56Z</dcterms:modified>
</cp:coreProperties>
</file>