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79" y="672311"/>
            <a:ext cx="7610310" cy="44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3" y="214117"/>
            <a:ext cx="8228556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" y="4159635"/>
            <a:ext cx="900238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1" y="96685"/>
            <a:ext cx="3958283" cy="23053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3383202"/>
            <a:ext cx="4084218" cy="127648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435737" y="3311194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3"/>
            <a:endCxn id="4" idx="0"/>
          </p:cNvCxnSpPr>
          <p:nvPr/>
        </p:nvCxnSpPr>
        <p:spPr>
          <a:xfrm>
            <a:off x="4227304" y="1249372"/>
            <a:ext cx="2034789" cy="11977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827035" y="3445990"/>
            <a:ext cx="1569855" cy="1300263"/>
          </a:xfrm>
          <a:prstGeom prst="bentConnector4">
            <a:avLst>
              <a:gd name="adj1" fmla="val 99663"/>
              <a:gd name="adj2" fmla="val 617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4" y="5031411"/>
            <a:ext cx="4265901" cy="12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1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4" y="3383202"/>
            <a:ext cx="4084218" cy="127648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435737" y="3311194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" idx="3"/>
            <a:endCxn id="4" idx="0"/>
          </p:cNvCxnSpPr>
          <p:nvPr/>
        </p:nvCxnSpPr>
        <p:spPr>
          <a:xfrm>
            <a:off x="4076991" y="1249372"/>
            <a:ext cx="2185102" cy="11977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827035" y="3445990"/>
            <a:ext cx="1569855" cy="1300263"/>
          </a:xfrm>
          <a:prstGeom prst="bentConnector4">
            <a:avLst>
              <a:gd name="adj1" fmla="val 99663"/>
              <a:gd name="adj2" fmla="val 617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0101" y="508075"/>
            <a:ext cx="3926890" cy="14825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Reg. No., First Name,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Middle Name &amp; Last Name information's via 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Command Line Arguments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Line Callout 2 (Accent Bar) 15"/>
          <p:cNvSpPr/>
          <p:nvPr/>
        </p:nvSpPr>
        <p:spPr>
          <a:xfrm>
            <a:off x="7252569" y="3743242"/>
            <a:ext cx="4609579" cy="24696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631"/>
              <a:gd name="adj6" fmla="val -1933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insert into students_info values (?, ?, ?, ?)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Print Success / Error Message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5. Close All JDBC Objects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5232075"/>
            <a:ext cx="4265901" cy="12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9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16</cp:revision>
  <dcterms:created xsi:type="dcterms:W3CDTF">2014-05-11T07:16:39Z</dcterms:created>
  <dcterms:modified xsi:type="dcterms:W3CDTF">2014-07-27T12:56:11Z</dcterms:modified>
</cp:coreProperties>
</file>