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5E6C-6709-4C1A-89AB-BCD60553E3C3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9A67-5A46-4559-84DF-37546AF5A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34" y="0"/>
            <a:ext cx="7592687" cy="68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3" y="214117"/>
            <a:ext cx="8228556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3" y="4159635"/>
            <a:ext cx="900238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3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4" y="3820525"/>
            <a:ext cx="4084218" cy="127648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4435737" y="3629249"/>
            <a:ext cx="526093" cy="31397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endCxn id="4" idx="0"/>
          </p:cNvCxnSpPr>
          <p:nvPr/>
        </p:nvCxnSpPr>
        <p:spPr>
          <a:xfrm>
            <a:off x="3730665" y="1166191"/>
            <a:ext cx="2531428" cy="12809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4668007" y="3605018"/>
            <a:ext cx="1887910" cy="1300263"/>
          </a:xfrm>
          <a:prstGeom prst="bentConnector4">
            <a:avLst>
              <a:gd name="adj1" fmla="val 84936"/>
              <a:gd name="adj2" fmla="val 3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4" y="5468734"/>
            <a:ext cx="4265901" cy="12188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33" y="66260"/>
            <a:ext cx="3678299" cy="33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009782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009782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009782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1937774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36053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441830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441830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441830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4" y="2945886"/>
            <a:ext cx="4084218" cy="127648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4435737" y="2873878"/>
            <a:ext cx="526093" cy="31397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3" idx="3"/>
            <a:endCxn id="4" idx="0"/>
          </p:cNvCxnSpPr>
          <p:nvPr/>
        </p:nvCxnSpPr>
        <p:spPr>
          <a:xfrm>
            <a:off x="4121425" y="1004266"/>
            <a:ext cx="2140668" cy="1005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4827035" y="3008674"/>
            <a:ext cx="1569855" cy="1300263"/>
          </a:xfrm>
          <a:prstGeom prst="bentConnector4">
            <a:avLst>
              <a:gd name="adj1" fmla="val 99663"/>
              <a:gd name="adj2" fmla="val 617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0100" y="70758"/>
            <a:ext cx="3971325" cy="18670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No., First Name,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Middle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Name,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Last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Name, Guardian First Name, Guardian Middle Name, Guardian Last Name, Is Admin &amp; Password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information's via 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Command Line Arguments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Line Callout 2 (Accent Bar) 15"/>
          <p:cNvSpPr/>
          <p:nvPr/>
        </p:nvSpPr>
        <p:spPr>
          <a:xfrm>
            <a:off x="7252568" y="3305926"/>
            <a:ext cx="4822169" cy="33996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23"/>
              <a:gd name="adj6" fmla="val -1821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insert into students_info values (?, ?, ?, </a:t>
            </a:r>
            <a:r>
              <a:rPr lang="en-US" b="1" dirty="0" smtClean="0">
                <a:solidFill>
                  <a:schemeClr val="tx1"/>
                </a:solidFill>
              </a:rPr>
              <a:t>?)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insert </a:t>
            </a:r>
            <a:r>
              <a:rPr lang="en-US" b="1" dirty="0">
                <a:solidFill>
                  <a:schemeClr val="tx1"/>
                </a:solidFill>
              </a:rPr>
              <a:t>into </a:t>
            </a:r>
            <a:r>
              <a:rPr lang="en-US" b="1" dirty="0" smtClean="0">
                <a:solidFill>
                  <a:schemeClr val="tx1"/>
                </a:solidFill>
              </a:rPr>
              <a:t>guardian_info </a:t>
            </a:r>
            <a:r>
              <a:rPr lang="en-US" b="1" dirty="0">
                <a:solidFill>
                  <a:schemeClr val="tx1"/>
                </a:solidFill>
              </a:rPr>
              <a:t>values (?, ?, ?, ?)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    insert </a:t>
            </a:r>
            <a:r>
              <a:rPr lang="en-US" b="1" dirty="0">
                <a:solidFill>
                  <a:schemeClr val="tx1"/>
                </a:solidFill>
              </a:rPr>
              <a:t>into </a:t>
            </a:r>
            <a:r>
              <a:rPr lang="en-US" b="1" dirty="0" smtClean="0">
                <a:solidFill>
                  <a:schemeClr val="tx1"/>
                </a:solidFill>
              </a:rPr>
              <a:t>students_otherinfo </a:t>
            </a:r>
            <a:r>
              <a:rPr lang="en-US" b="1" dirty="0">
                <a:solidFill>
                  <a:schemeClr val="tx1"/>
                </a:solidFill>
              </a:rPr>
              <a:t>values (?, ?, </a:t>
            </a:r>
            <a:r>
              <a:rPr lang="en-US" b="1" dirty="0" smtClean="0">
                <a:solidFill>
                  <a:schemeClr val="tx1"/>
                </a:solidFill>
              </a:rPr>
              <a:t>?)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 Process the Results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Print Success / Error Message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5. Close All JDBC Objects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4" y="4794759"/>
            <a:ext cx="4265901" cy="12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8</cp:revision>
  <dcterms:created xsi:type="dcterms:W3CDTF">2014-07-27T14:20:32Z</dcterms:created>
  <dcterms:modified xsi:type="dcterms:W3CDTF">2014-09-13T16:08:23Z</dcterms:modified>
</cp:coreProperties>
</file>