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9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0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0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4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4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6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F5E6C-6709-4C1A-89AB-BCD60553E3C3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6207" y="346641"/>
            <a:ext cx="1394384" cy="31850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Java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7799451" y="341758"/>
            <a:ext cx="1755365" cy="314356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21151" y="1913538"/>
            <a:ext cx="131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Base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80591" y="689114"/>
            <a:ext cx="54598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80591" y="1451115"/>
            <a:ext cx="54598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80591" y="2431777"/>
            <a:ext cx="5049079" cy="11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80591" y="3326295"/>
            <a:ext cx="50490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63014" y="319782"/>
            <a:ext cx="556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Begin the Transaction [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con.setAutoCommit(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false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dirty="0" smtClean="0"/>
              <a:t>  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7936" y="1021271"/>
            <a:ext cx="556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Issue One/More SQL Queries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013" y="1760924"/>
            <a:ext cx="556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If NO Error, then Commit the Transaction </a:t>
            </a:r>
          </a:p>
          <a:p>
            <a:r>
              <a:rPr lang="en-US" dirty="0"/>
              <a:t> </a:t>
            </a:r>
            <a:r>
              <a:rPr lang="en-US" dirty="0" smtClean="0"/>
              <a:t>   [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con.commit()</a:t>
            </a:r>
            <a:r>
              <a:rPr lang="en-US" dirty="0" smtClean="0"/>
              <a:t>  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63013" y="2679964"/>
            <a:ext cx="556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If Error, then Rollback the Transaction </a:t>
            </a:r>
          </a:p>
          <a:p>
            <a:r>
              <a:rPr lang="en-US" dirty="0"/>
              <a:t> </a:t>
            </a:r>
            <a:r>
              <a:rPr lang="en-US" dirty="0" smtClean="0"/>
              <a:t>   [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con.rollback()</a:t>
            </a:r>
            <a:r>
              <a:rPr lang="en-US" dirty="0" smtClean="0"/>
              <a:t>  ]</a:t>
            </a:r>
            <a:endParaRPr lang="en-US" dirty="0"/>
          </a:p>
        </p:txBody>
      </p:sp>
      <p:sp>
        <p:nvSpPr>
          <p:cNvPr id="19" name="Right Brace 18"/>
          <p:cNvSpPr/>
          <p:nvPr/>
        </p:nvSpPr>
        <p:spPr>
          <a:xfrm>
            <a:off x="7212093" y="2218864"/>
            <a:ext cx="328394" cy="128832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/>
          <p:cNvSpPr/>
          <p:nvPr/>
        </p:nvSpPr>
        <p:spPr>
          <a:xfrm>
            <a:off x="6771861" y="4249492"/>
            <a:ext cx="3220277" cy="23368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 dirty="0" smtClean="0"/>
          </a:p>
          <a:p>
            <a:pPr algn="ctr"/>
            <a:r>
              <a:rPr lang="en-US" b="1" u="sng" dirty="0" smtClean="0"/>
              <a:t>DB Server Cache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 smtClean="0"/>
              <a:t>Insert Query 1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 smtClean="0"/>
              <a:t>Insert Query 2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 smtClean="0"/>
              <a:t>Insert Query 3</a:t>
            </a:r>
          </a:p>
          <a:p>
            <a:pPr marL="342900" indent="-342900" algn="ctr">
              <a:buFontTx/>
              <a:buAutoNum type="arabicPeriod"/>
            </a:pPr>
            <a:endParaRPr lang="en-US" dirty="0" smtClean="0"/>
          </a:p>
          <a:p>
            <a:pPr marL="342900" indent="-342900" algn="ctr">
              <a:buAutoNum type="arabicPeriod"/>
            </a:pPr>
            <a:endParaRPr lang="en-US" dirty="0"/>
          </a:p>
        </p:txBody>
      </p:sp>
      <p:cxnSp>
        <p:nvCxnSpPr>
          <p:cNvPr id="22" name="Curved Connector 21"/>
          <p:cNvCxnSpPr>
            <a:stCxn id="20" idx="0"/>
            <a:endCxn id="5" idx="4"/>
          </p:cNvCxnSpPr>
          <p:nvPr/>
        </p:nvCxnSpPr>
        <p:spPr>
          <a:xfrm flipH="1" flipV="1">
            <a:off x="9554816" y="1913539"/>
            <a:ext cx="434638" cy="3504372"/>
          </a:xfrm>
          <a:prstGeom prst="curvedConnector3">
            <a:avLst>
              <a:gd name="adj1" fmla="val -33372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Multiply 23"/>
          <p:cNvSpPr/>
          <p:nvPr/>
        </p:nvSpPr>
        <p:spPr>
          <a:xfrm>
            <a:off x="8574157" y="3580271"/>
            <a:ext cx="3021496" cy="194807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9" grpId="0" animBg="1"/>
      <p:bldP spid="20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Dyamappa</dc:creator>
  <cp:lastModifiedBy>Praveen Dyamappa</cp:lastModifiedBy>
  <cp:revision>4</cp:revision>
  <dcterms:created xsi:type="dcterms:W3CDTF">2014-07-27T14:20:32Z</dcterms:created>
  <dcterms:modified xsi:type="dcterms:W3CDTF">2014-07-27T14:48:03Z</dcterms:modified>
</cp:coreProperties>
</file>