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03F8-7440-40FE-BAC6-2DB195DBFFB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F616-C4C4-423E-86AE-2EE315DA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591784"/>
            <a:ext cx="12061371" cy="3830637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/>
              <a:t>1. A </a:t>
            </a:r>
            <a:r>
              <a:rPr lang="en-US" sz="3600" dirty="0"/>
              <a:t>, B and  C contract a work for RS. 550,together.. A and B are supposed to do 7/11 of the work. How much did C get ?</a:t>
            </a:r>
            <a:br>
              <a:rPr lang="en-US" sz="3600" dirty="0"/>
            </a:br>
            <a:r>
              <a:rPr lang="en-US" sz="3600" dirty="0"/>
              <a:t>RS. 100 	  b. RS. 200	c. RS. 300	d. RS. 400</a:t>
            </a:r>
            <a:br>
              <a:rPr lang="en-US" sz="3600" dirty="0"/>
            </a:b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1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11212286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10. A </a:t>
            </a:r>
            <a:r>
              <a:rPr lang="en-US" sz="3600" dirty="0"/>
              <a:t>can finish a work in 18 days and B can do the same work in 15 days. B worked for 10 days and left the job. In how many days, A alone can finish the remaining work?</a:t>
            </a:r>
            <a:r>
              <a:rPr lang="en-IN" sz="3600" dirty="0" smtClean="0"/>
              <a:t>             a. 5</a:t>
            </a:r>
            <a:r>
              <a:rPr lang="en-IN" sz="3600" dirty="0"/>
              <a:t>		b. </a:t>
            </a:r>
            <a:r>
              <a:rPr lang="en-IN" sz="3600" dirty="0" smtClean="0"/>
              <a:t>5 </a:t>
            </a:r>
            <a:r>
              <a:rPr lang="en-IN" sz="2400" dirty="0" smtClean="0"/>
              <a:t>1/2</a:t>
            </a:r>
            <a:r>
              <a:rPr lang="en-IN" sz="3600" dirty="0"/>
              <a:t>		c. 6		d. </a:t>
            </a:r>
            <a:r>
              <a:rPr lang="en-IN" sz="3600" dirty="0" smtClean="0"/>
              <a:t>8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0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5"/>
            <a:ext cx="1194162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11. P can complete a work in 12 days working 8 hours a day. Q can complete the same work in 8 days working 10 hours a day. If both P and Q work together, working 8 hours a day, in how many days can they complete the work</a:t>
            </a:r>
            <a:r>
              <a:rPr lang="en-US" sz="3600" dirty="0" smtClean="0"/>
              <a:t>?</a:t>
            </a:r>
          </a:p>
          <a:p>
            <a:pPr marL="0" lvl="0" indent="0">
              <a:buNone/>
            </a:pPr>
            <a:r>
              <a:rPr lang="en-IN" sz="3600" dirty="0" smtClean="0"/>
              <a:t>     a. 5 </a:t>
            </a:r>
            <a:r>
              <a:rPr lang="en-IN" sz="2400" dirty="0" smtClean="0"/>
              <a:t>5/11</a:t>
            </a:r>
            <a:r>
              <a:rPr lang="en-IN" sz="3600" dirty="0" smtClean="0"/>
              <a:t> </a:t>
            </a:r>
            <a:r>
              <a:rPr lang="en-IN" sz="3600" dirty="0"/>
              <a:t>	b. </a:t>
            </a:r>
            <a:r>
              <a:rPr lang="en-IN" sz="3600" dirty="0" smtClean="0"/>
              <a:t>5 </a:t>
            </a:r>
            <a:r>
              <a:rPr lang="en-IN" sz="2400" dirty="0" smtClean="0"/>
              <a:t>6/11</a:t>
            </a:r>
            <a:r>
              <a:rPr lang="en-IN" sz="3200" dirty="0" smtClean="0"/>
              <a:t> </a:t>
            </a:r>
            <a:r>
              <a:rPr lang="en-IN" sz="3600" dirty="0" smtClean="0"/>
              <a:t> </a:t>
            </a:r>
            <a:r>
              <a:rPr lang="en-IN" sz="3600" dirty="0"/>
              <a:t>	c. </a:t>
            </a:r>
            <a:r>
              <a:rPr lang="en-IN" sz="3600" dirty="0" smtClean="0"/>
              <a:t>6 </a:t>
            </a:r>
            <a:r>
              <a:rPr lang="en-IN" sz="2400" dirty="0" smtClean="0"/>
              <a:t>5/11</a:t>
            </a:r>
            <a:r>
              <a:rPr lang="en-IN" sz="3600" dirty="0"/>
              <a:t>	d. </a:t>
            </a:r>
            <a:r>
              <a:rPr lang="en-IN" sz="3600" dirty="0" smtClean="0"/>
              <a:t>6 </a:t>
            </a:r>
            <a:r>
              <a:rPr lang="en-IN" sz="2400" dirty="0" smtClean="0"/>
              <a:t>6/11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03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5625"/>
            <a:ext cx="12300857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12. A </a:t>
            </a:r>
            <a:r>
              <a:rPr lang="en-US" sz="3600" dirty="0"/>
              <a:t>and B can do a piece of work in 30 days, while B and C can do the same work in 24 days and C and A in 20 days. They all work together for 10 days when B and C leave. How many days more will A take to finish the work?</a:t>
            </a:r>
            <a:r>
              <a:rPr lang="en-IN" sz="3600" dirty="0" smtClean="0"/>
              <a:t>  </a:t>
            </a:r>
          </a:p>
          <a:p>
            <a:pPr marL="0" lvl="0" indent="0">
              <a:buNone/>
            </a:pPr>
            <a:r>
              <a:rPr lang="en-IN" sz="3600" dirty="0" smtClean="0"/>
              <a:t> a. 18days</a:t>
            </a:r>
            <a:r>
              <a:rPr lang="en-IN" sz="3600" dirty="0"/>
              <a:t>	</a:t>
            </a:r>
            <a:r>
              <a:rPr lang="en-IN" sz="3600" dirty="0" smtClean="0"/>
              <a:t>   b</a:t>
            </a:r>
            <a:r>
              <a:rPr lang="en-IN" sz="3600" dirty="0"/>
              <a:t>. </a:t>
            </a:r>
            <a:r>
              <a:rPr lang="en-US" sz="3600" dirty="0"/>
              <a:t>24 days</a:t>
            </a:r>
            <a:r>
              <a:rPr lang="en-IN" sz="3600" dirty="0"/>
              <a:t>	</a:t>
            </a:r>
            <a:r>
              <a:rPr lang="en-IN" sz="3600" dirty="0" smtClean="0"/>
              <a:t>        c</a:t>
            </a:r>
            <a:r>
              <a:rPr lang="en-IN" sz="3600" dirty="0"/>
              <a:t>. </a:t>
            </a:r>
            <a:r>
              <a:rPr lang="en-US" sz="3600" dirty="0"/>
              <a:t>30 days</a:t>
            </a:r>
            <a:r>
              <a:rPr lang="en-IN" sz="3600" dirty="0"/>
              <a:t>	</a:t>
            </a:r>
            <a:r>
              <a:rPr lang="en-IN" sz="3600" dirty="0" smtClean="0"/>
              <a:t>   d</a:t>
            </a:r>
            <a:r>
              <a:rPr lang="en-IN" sz="3600" dirty="0"/>
              <a:t>. </a:t>
            </a:r>
            <a:r>
              <a:rPr lang="en-US" sz="3600" dirty="0"/>
              <a:t>36 days</a:t>
            </a:r>
          </a:p>
        </p:txBody>
      </p:sp>
    </p:spTree>
    <p:extLst>
      <p:ext uri="{BB962C8B-B14F-4D97-AF65-F5344CB8AC3E}">
        <p14:creationId xmlns:p14="http://schemas.microsoft.com/office/powerpoint/2010/main" val="37175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825625"/>
            <a:ext cx="11723915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13. Twenty </a:t>
            </a:r>
            <a:r>
              <a:rPr lang="en-US" sz="3600" dirty="0"/>
              <a:t>women can do a work in sixteen days. Sixteen men can complete the same work in fifteen days. What is the ratio between the capacity of a man and a woman?</a:t>
            </a:r>
            <a:r>
              <a:rPr lang="en-IN" sz="3600" dirty="0" smtClean="0"/>
              <a:t>      </a:t>
            </a:r>
          </a:p>
          <a:p>
            <a:pPr marL="0" lvl="0" indent="0">
              <a:buNone/>
            </a:pPr>
            <a:r>
              <a:rPr lang="en-IN" sz="3600" dirty="0" smtClean="0"/>
              <a:t>a.</a:t>
            </a:r>
            <a:r>
              <a:rPr lang="en-US" sz="3600" dirty="0"/>
              <a:t> 3 : 4</a:t>
            </a:r>
            <a:r>
              <a:rPr lang="en-IN" sz="3600" dirty="0"/>
              <a:t>	</a:t>
            </a:r>
            <a:r>
              <a:rPr lang="en-IN" sz="3600" dirty="0" smtClean="0"/>
              <a:t>  b</a:t>
            </a:r>
            <a:r>
              <a:rPr lang="en-IN" sz="3600" dirty="0"/>
              <a:t>. </a:t>
            </a:r>
            <a:r>
              <a:rPr lang="en-US" sz="3600" dirty="0"/>
              <a:t>4 : 3</a:t>
            </a:r>
            <a:r>
              <a:rPr lang="en-IN" sz="3600" dirty="0"/>
              <a:t>		c</a:t>
            </a:r>
            <a:r>
              <a:rPr lang="en-IN" sz="3600" dirty="0" smtClean="0"/>
              <a:t>.</a:t>
            </a:r>
            <a:r>
              <a:rPr lang="en-US" sz="3600" dirty="0"/>
              <a:t> 5 : 3</a:t>
            </a:r>
            <a:r>
              <a:rPr lang="en-IN" sz="3600" dirty="0"/>
              <a:t>		d. </a:t>
            </a:r>
            <a:r>
              <a:rPr lang="en-US" sz="3600" dirty="0"/>
              <a:t>Data inadequate</a:t>
            </a:r>
          </a:p>
        </p:txBody>
      </p:sp>
    </p:spTree>
    <p:extLst>
      <p:ext uri="{BB962C8B-B14F-4D97-AF65-F5344CB8AC3E}">
        <p14:creationId xmlns:p14="http://schemas.microsoft.com/office/powerpoint/2010/main" val="42650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3600" dirty="0" smtClean="0"/>
              <a:t>14. </a:t>
            </a:r>
            <a:r>
              <a:rPr lang="en-US" sz="3600" dirty="0"/>
              <a:t>A can finish a work in 24 days, B in 9 days and C in 12 days. B and C start the work but are forced to leave after 3 days. The remaining work was done by A in</a:t>
            </a:r>
            <a:r>
              <a:rPr lang="en-US" sz="3600" dirty="0" smtClean="0"/>
              <a:t>:</a:t>
            </a:r>
          </a:p>
          <a:p>
            <a:pPr marL="0" lvl="0" indent="0">
              <a:buNone/>
            </a:pPr>
            <a:r>
              <a:rPr lang="en-IN" sz="3600" dirty="0" smtClean="0"/>
              <a:t>a. </a:t>
            </a:r>
            <a:r>
              <a:rPr lang="en-US" sz="3600" dirty="0"/>
              <a:t>5 days</a:t>
            </a:r>
            <a:r>
              <a:rPr lang="en-IN" sz="3600" dirty="0"/>
              <a:t>		</a:t>
            </a:r>
            <a:r>
              <a:rPr lang="en-IN" sz="3600" dirty="0" smtClean="0"/>
              <a:t>b</a:t>
            </a:r>
            <a:r>
              <a:rPr lang="en-IN" sz="3600" dirty="0"/>
              <a:t>.</a:t>
            </a:r>
            <a:r>
              <a:rPr lang="en-IN" sz="3600" dirty="0" smtClean="0"/>
              <a:t> </a:t>
            </a:r>
            <a:r>
              <a:rPr lang="en-US" sz="3600" dirty="0"/>
              <a:t>6 days</a:t>
            </a:r>
            <a:r>
              <a:rPr lang="en-IN" sz="3600" dirty="0"/>
              <a:t>	</a:t>
            </a:r>
            <a:r>
              <a:rPr lang="en-IN" sz="3600" dirty="0" smtClean="0"/>
              <a:t>      c</a:t>
            </a:r>
            <a:r>
              <a:rPr lang="en-IN" sz="3600" dirty="0"/>
              <a:t>.</a:t>
            </a:r>
            <a:r>
              <a:rPr lang="en-IN" sz="3600" dirty="0" smtClean="0"/>
              <a:t> </a:t>
            </a:r>
            <a:r>
              <a:rPr lang="en-US" sz="3600" dirty="0"/>
              <a:t>10 days</a:t>
            </a:r>
            <a:r>
              <a:rPr lang="en-IN" sz="3600" dirty="0" smtClean="0"/>
              <a:t>            d. 10 ½ days</a:t>
            </a:r>
            <a:r>
              <a:rPr lang="en-IN" sz="3600" dirty="0"/>
              <a:t>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62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1808"/>
          </a:xfrm>
        </p:spPr>
        <p:txBody>
          <a:bodyPr>
            <a:normAutofit/>
          </a:bodyPr>
          <a:lstStyle/>
          <a:p>
            <a:r>
              <a:rPr lang="en-US" dirty="0" smtClean="0"/>
              <a:t>15. A </a:t>
            </a:r>
            <a:r>
              <a:rPr lang="en-US" dirty="0"/>
              <a:t>and B can do a job together in 7 days. A is </a:t>
            </a:r>
            <a:r>
              <a:rPr lang="en-US" dirty="0" smtClean="0"/>
              <a:t>1 ¾ </a:t>
            </a:r>
            <a:r>
              <a:rPr lang="en-US" dirty="0"/>
              <a:t>times as efficient as B. The same job can be done by A alone in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a. 9 </a:t>
            </a:r>
            <a:r>
              <a:rPr lang="en-US" sz="3200" dirty="0" smtClean="0"/>
              <a:t>1/3 days		b. 11days		c. 12 ¼ days		d. 16 </a:t>
            </a:r>
            <a:r>
              <a:rPr lang="en-US" sz="2400" dirty="0" smtClean="0"/>
              <a:t>1/3</a:t>
            </a:r>
            <a:r>
              <a:rPr lang="en-US" sz="3200" dirty="0" smtClean="0"/>
              <a:t> days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5625"/>
            <a:ext cx="120613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16. A fort had provision of food for 150 men for 45 </a:t>
            </a:r>
            <a:r>
              <a:rPr lang="en-US" sz="3600" dirty="0" err="1"/>
              <a:t>days.After</a:t>
            </a:r>
            <a:r>
              <a:rPr lang="en-US" sz="3600" dirty="0"/>
              <a:t> 10 days, 25 men left the </a:t>
            </a:r>
            <a:r>
              <a:rPr lang="en-US" sz="3600" dirty="0" smtClean="0"/>
              <a:t>fort. </a:t>
            </a:r>
            <a:r>
              <a:rPr lang="en-US" sz="3600" dirty="0"/>
              <a:t>Again </a:t>
            </a:r>
            <a:r>
              <a:rPr lang="en-US" sz="3600" dirty="0" smtClean="0"/>
              <a:t>days after </a:t>
            </a:r>
            <a:r>
              <a:rPr lang="en-US" sz="3600" dirty="0"/>
              <a:t>10 days, 25 men </a:t>
            </a:r>
            <a:r>
              <a:rPr lang="en-US" sz="3600" dirty="0" smtClean="0"/>
              <a:t>more left </a:t>
            </a:r>
            <a:r>
              <a:rPr lang="en-US" sz="3600" dirty="0"/>
              <a:t>the fort. The number of days for which the remaining food will last, is:</a:t>
            </a:r>
          </a:p>
          <a:p>
            <a:pPr marL="742950" indent="-742950">
              <a:buAutoNum type="alphaLcPeriod"/>
            </a:pPr>
            <a:r>
              <a:rPr lang="en-US" sz="3600" dirty="0" smtClean="0"/>
              <a:t>30</a:t>
            </a:r>
            <a:r>
              <a:rPr lang="en-IN" sz="3600" dirty="0"/>
              <a:t>		</a:t>
            </a:r>
            <a:r>
              <a:rPr lang="en-IN" sz="3600" dirty="0" smtClean="0"/>
              <a:t>b. 40</a:t>
            </a:r>
            <a:r>
              <a:rPr lang="en-IN" sz="3600" dirty="0"/>
              <a:t>	</a:t>
            </a:r>
            <a:r>
              <a:rPr lang="en-IN" sz="3600" dirty="0" smtClean="0"/>
              <a:t>	c. 50</a:t>
            </a:r>
            <a:r>
              <a:rPr lang="en-IN" sz="3600" dirty="0"/>
              <a:t>	</a:t>
            </a:r>
            <a:r>
              <a:rPr lang="en-IN" sz="3600" dirty="0" smtClean="0"/>
              <a:t>		d. 60 </a:t>
            </a:r>
            <a:r>
              <a:rPr lang="en-IN" sz="3600" dirty="0"/>
              <a:t>	</a:t>
            </a:r>
            <a:r>
              <a:rPr lang="en-IN" sz="3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01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69167"/>
            <a:ext cx="12529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17. </a:t>
            </a:r>
            <a:r>
              <a:rPr lang="en-US" sz="3600" dirty="0"/>
              <a:t>39 persons can repair a road in 12 days, working 5 hours a day. In how many days will 30 persons, working 6 hours a day, complete the work?</a:t>
            </a:r>
          </a:p>
          <a:p>
            <a:pPr marL="0" indent="0">
              <a:buNone/>
            </a:pPr>
            <a:r>
              <a:rPr lang="en-US" sz="3600" dirty="0" smtClean="0"/>
              <a:t>a. 10</a:t>
            </a:r>
            <a:r>
              <a:rPr lang="en-IN" sz="3600" dirty="0"/>
              <a:t>	</a:t>
            </a:r>
            <a:r>
              <a:rPr lang="en-IN" sz="3600" dirty="0" smtClean="0"/>
              <a:t>	b. </a:t>
            </a:r>
            <a:r>
              <a:rPr lang="en-US" sz="3600" dirty="0"/>
              <a:t>13 </a:t>
            </a:r>
            <a:r>
              <a:rPr lang="en-IN" sz="3600" dirty="0"/>
              <a:t>	 </a:t>
            </a:r>
            <a:r>
              <a:rPr lang="en-IN" sz="3600" dirty="0" smtClean="0"/>
              <a:t>c. </a:t>
            </a:r>
            <a:r>
              <a:rPr lang="en-US" sz="3600" dirty="0"/>
              <a:t>14</a:t>
            </a:r>
            <a:r>
              <a:rPr lang="en-IN" sz="3600" dirty="0" smtClean="0"/>
              <a:t> </a:t>
            </a:r>
            <a:r>
              <a:rPr lang="en-IN" sz="3600" dirty="0"/>
              <a:t>	</a:t>
            </a:r>
            <a:r>
              <a:rPr lang="en-IN" sz="3600" dirty="0" smtClean="0"/>
              <a:t>d. </a:t>
            </a:r>
            <a:r>
              <a:rPr lang="en-US" sz="3600" dirty="0"/>
              <a:t>15</a:t>
            </a:r>
            <a:endParaRPr lang="en-IN" sz="3600" dirty="0" smtClean="0"/>
          </a:p>
          <a:p>
            <a:pPr marL="0" indent="0">
              <a:buNone/>
            </a:pPr>
            <a:r>
              <a:rPr lang="en-IN" sz="3600" dirty="0" smtClean="0"/>
              <a:t>e</a:t>
            </a:r>
            <a:r>
              <a:rPr lang="en-IN" sz="3600" dirty="0"/>
              <a:t>.</a:t>
            </a:r>
            <a:r>
              <a:rPr lang="en-IN" sz="3600" dirty="0" smtClean="0"/>
              <a:t> </a:t>
            </a:r>
            <a:r>
              <a:rPr lang="en-US" sz="3600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0722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15 men can dig a pit of 35cu units in 7 days. How many men can dig a pit of 65cu units in 5 days?</a:t>
            </a:r>
          </a:p>
          <a:p>
            <a:r>
              <a:rPr lang="en-US" sz="4000" dirty="0" smtClean="0"/>
              <a:t>19</a:t>
            </a:r>
          </a:p>
          <a:p>
            <a:r>
              <a:rPr lang="en-US" sz="4000" dirty="0" smtClean="0"/>
              <a:t>29</a:t>
            </a:r>
          </a:p>
          <a:p>
            <a:r>
              <a:rPr lang="en-US" sz="4000" dirty="0" smtClean="0"/>
              <a:t>39</a:t>
            </a:r>
          </a:p>
          <a:p>
            <a:r>
              <a:rPr lang="en-US" sz="4000" dirty="0" smtClean="0"/>
              <a:t>49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48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049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18. </a:t>
            </a:r>
            <a:r>
              <a:rPr lang="en-US" sz="3600" dirty="0" smtClean="0"/>
              <a:t>If </a:t>
            </a:r>
            <a:r>
              <a:rPr lang="en-US" sz="3600" dirty="0"/>
              <a:t>6 men and 8 boys can do a piece of work in 10 days while 26 men and 48 boys can do the same in 2 days, the time taken by 15 men and 20 boys in doing the same </a:t>
            </a:r>
            <a:r>
              <a:rPr lang="en-US" sz="3600" dirty="0" smtClean="0"/>
              <a:t>type of </a:t>
            </a:r>
            <a:r>
              <a:rPr lang="en-US" sz="3600" dirty="0"/>
              <a:t>work will be:</a:t>
            </a:r>
          </a:p>
          <a:p>
            <a:pPr marL="0" indent="0">
              <a:buNone/>
            </a:pPr>
            <a:r>
              <a:rPr lang="en-IN" sz="3600" dirty="0" smtClean="0"/>
              <a:t>(</a:t>
            </a:r>
            <a:r>
              <a:rPr lang="en-IN" sz="3600" dirty="0"/>
              <a:t>a) </a:t>
            </a:r>
            <a:r>
              <a:rPr lang="en-US" sz="3600" dirty="0"/>
              <a:t>4 days </a:t>
            </a:r>
            <a:r>
              <a:rPr lang="en-IN" sz="3600" dirty="0"/>
              <a:t> 	(b) </a:t>
            </a:r>
            <a:r>
              <a:rPr lang="en-US" sz="3600" dirty="0"/>
              <a:t>5 days </a:t>
            </a:r>
            <a:r>
              <a:rPr lang="en-IN" sz="3600" dirty="0" smtClean="0"/>
              <a:t>     </a:t>
            </a:r>
            <a:r>
              <a:rPr lang="en-IN" sz="3600" dirty="0"/>
              <a:t>(c) </a:t>
            </a:r>
            <a:r>
              <a:rPr lang="en-US" sz="3600" dirty="0"/>
              <a:t>6 days</a:t>
            </a:r>
          </a:p>
          <a:p>
            <a:pPr marL="0" indent="0">
              <a:buNone/>
            </a:pPr>
            <a:r>
              <a:rPr lang="en-IN" sz="3600" dirty="0"/>
              <a:t>   (d)  </a:t>
            </a:r>
            <a:r>
              <a:rPr lang="en-US" sz="3600" dirty="0"/>
              <a:t>7 days</a:t>
            </a:r>
            <a:r>
              <a:rPr lang="en-IN" sz="3600" dirty="0"/>
              <a:t>	(e) </a:t>
            </a:r>
            <a:r>
              <a:rPr lang="en-US" sz="3600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75992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6" y="1825625"/>
            <a:ext cx="118872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2. </a:t>
            </a:r>
            <a:r>
              <a:rPr lang="en-US" sz="3600" dirty="0" err="1" smtClean="0"/>
              <a:t>Agyan</a:t>
            </a:r>
            <a:r>
              <a:rPr lang="en-US" sz="3600" dirty="0" smtClean="0"/>
              <a:t> </a:t>
            </a:r>
            <a:r>
              <a:rPr lang="en-US" sz="3600" dirty="0"/>
              <a:t>is twice good as workman as Adroit. Together they can do a work in 14 days, if </a:t>
            </a:r>
            <a:r>
              <a:rPr lang="en-US" sz="3600" dirty="0" err="1"/>
              <a:t>Agyan</a:t>
            </a:r>
            <a:r>
              <a:rPr lang="en-US" sz="3600" dirty="0"/>
              <a:t> not keeping well and adroit did alone in how many day he complete ?</a:t>
            </a:r>
          </a:p>
          <a:p>
            <a:pPr marL="0" lvl="0" indent="0">
              <a:buNone/>
            </a:pPr>
            <a:r>
              <a:rPr lang="en-US" sz="3600" b="1" dirty="0" smtClean="0"/>
              <a:t>a. 40 </a:t>
            </a:r>
            <a:r>
              <a:rPr lang="en-US" sz="3600" b="1" dirty="0"/>
              <a:t>days	b. 41 days	c. 42 days	d. 43 days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53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19. </a:t>
            </a:r>
            <a:r>
              <a:rPr lang="en-US" sz="3600" dirty="0"/>
              <a:t>25 men can complete a work in 8 days. 15 women can complete the same piece of work in 20 days and 9 children can complete it in 40 days. In how many days can one man, one woman and one child together complete the work?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(</a:t>
            </a:r>
            <a:r>
              <a:rPr lang="en-US" sz="3600" dirty="0"/>
              <a:t>a) 60 days (b) 75 days (c) 90 days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(d) 96 days (e) 120 days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38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5403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20. </a:t>
            </a:r>
            <a:r>
              <a:rPr lang="en-US" sz="3600" dirty="0" smtClean="0"/>
              <a:t> </a:t>
            </a:r>
            <a:r>
              <a:rPr lang="en-US" sz="3600" dirty="0"/>
              <a:t>7 girls can do a piece of work in 13 days, 6 boys can do the same work in 12 days, 9 men can do it 9 days and 6 women can do the same work in 14 days. Who are most</a:t>
            </a:r>
          </a:p>
          <a:p>
            <a:pPr marL="0" indent="0">
              <a:buNone/>
            </a:pPr>
            <a:r>
              <a:rPr lang="en-US" sz="3600" dirty="0"/>
              <a:t>efficient?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(a) Boys (b) Girls (c)Women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(d) Men (e) both men and women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33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5092"/>
            <a:ext cx="11963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21. 3 pumps working 8 hours a day, can empty a tank in 2 days. How many hours a day must 4 pumps work to empty a tank in 1 day ?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(a) 9 (b) 10 (c) 11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(d) 12 (e) None of these</a:t>
            </a:r>
          </a:p>
        </p:txBody>
      </p:sp>
    </p:spTree>
    <p:extLst>
      <p:ext uri="{BB962C8B-B14F-4D97-AF65-F5344CB8AC3E}">
        <p14:creationId xmlns:p14="http://schemas.microsoft.com/office/powerpoint/2010/main" val="19208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20914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22. Two pipes can fill a tank in 20 and 24 minutes respectively and a waste pipe can empty 3 gallons per minute. All the three pipes working together can fill the tank in 15 minutes. The capacity of the is :</a:t>
            </a:r>
          </a:p>
          <a:p>
            <a:pPr marL="0" indent="0">
              <a:buNone/>
            </a:pPr>
            <a:r>
              <a:rPr lang="en-US" sz="3600" dirty="0"/>
              <a:t>(a) 60 gallons </a:t>
            </a:r>
            <a:r>
              <a:rPr lang="en-US" sz="3600" dirty="0" smtClean="0"/>
              <a:t>	(</a:t>
            </a:r>
            <a:r>
              <a:rPr lang="en-US" sz="3600" dirty="0"/>
              <a:t>b)100 gallons </a:t>
            </a:r>
            <a:r>
              <a:rPr lang="en-US" sz="3600" dirty="0" smtClean="0"/>
              <a:t>	(</a:t>
            </a:r>
            <a:r>
              <a:rPr lang="en-US" sz="3600" dirty="0"/>
              <a:t>c) 120 </a:t>
            </a:r>
            <a:r>
              <a:rPr lang="en-US" sz="3600" dirty="0" smtClean="0"/>
              <a:t>gallons 	(</a:t>
            </a:r>
            <a:r>
              <a:rPr lang="en-US" sz="3600" dirty="0"/>
              <a:t>d) 180 gallons (e) None of these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71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5714"/>
            <a:ext cx="120178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23. Pipes A and B can fill a tank in 5 and 6 hours respectively. Pipe C can empty it in 12 hours. If all the three pipes are opened together, then the tank will be filled in: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742950" indent="-742950">
              <a:buAutoNum type="alphaLcParenBoth"/>
            </a:pPr>
            <a:r>
              <a:rPr lang="en-US" sz="3600" dirty="0" smtClean="0"/>
              <a:t>1 </a:t>
            </a:r>
            <a:r>
              <a:rPr lang="en-US" sz="3600" dirty="0"/>
              <a:t>hours (b) 2 hours (c) 3 </a:t>
            </a:r>
            <a:r>
              <a:rPr lang="en-US" sz="3600" dirty="0" smtClean="0"/>
              <a:t>hours</a:t>
            </a:r>
          </a:p>
          <a:p>
            <a:pPr marL="0" indent="0">
              <a:buNone/>
            </a:pPr>
            <a:r>
              <a:rPr lang="en-US" sz="3600" dirty="0" smtClean="0"/>
              <a:t>(d)   4 ½ hours 	</a:t>
            </a:r>
            <a:r>
              <a:rPr lang="en-US" sz="3600" dirty="0"/>
              <a:t>(e) none of these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82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559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24. Three pipes A, B and C can fill a tank in 6 hours. After working at it together for 2 hours, C is closed and A and B can fill the remaining part in 7 hours. The number of hours taken by C alone to fill the tank is: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(a) 10 (b) 12 (c) 14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(d) 16 (e)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5231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9269"/>
            <a:ext cx="122899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25. Two pipes can fill a tank in 20 and 30 minutes  respectively. If both the pipes are used together, then how long it to take to fill the tank ?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(a) 12 min (b) 15 min (c) 25 min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(d) 50 min (d) None of these</a:t>
            </a:r>
          </a:p>
        </p:txBody>
      </p:sp>
    </p:spTree>
    <p:extLst>
      <p:ext uri="{BB962C8B-B14F-4D97-AF65-F5344CB8AC3E}">
        <p14:creationId xmlns:p14="http://schemas.microsoft.com/office/powerpoint/2010/main" val="10596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825625"/>
            <a:ext cx="1163682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  3.12 </a:t>
            </a:r>
            <a:r>
              <a:rPr lang="en-US" sz="3600" dirty="0"/>
              <a:t>men or 15 women can reap a field in 14 days. How many days will 7 men and 5 women reap the field ?</a:t>
            </a:r>
          </a:p>
          <a:p>
            <a:pPr marL="0" lvl="0" indent="0">
              <a:buNone/>
            </a:pPr>
            <a:r>
              <a:rPr lang="en-US" sz="3600" dirty="0" smtClean="0"/>
              <a:t> a. 16.22</a:t>
            </a:r>
            <a:r>
              <a:rPr lang="en-US" sz="3600" dirty="0"/>
              <a:t>	b. 14.27	c. 15.27		d. 17.27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798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825625"/>
            <a:ext cx="11985171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4. </a:t>
            </a:r>
            <a:r>
              <a:rPr lang="en-US" sz="3600" dirty="0" err="1" smtClean="0"/>
              <a:t>Kushal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/>
              <a:t>nikil</a:t>
            </a:r>
            <a:r>
              <a:rPr lang="en-US" sz="3600" dirty="0"/>
              <a:t> while working together can complete a piece of work in 64 hours while </a:t>
            </a:r>
            <a:r>
              <a:rPr lang="en-US" sz="3600" dirty="0" err="1"/>
              <a:t>nikil</a:t>
            </a:r>
            <a:r>
              <a:rPr lang="en-US" sz="3600" dirty="0"/>
              <a:t> alone can do it in 96 hours. How long will </a:t>
            </a:r>
            <a:r>
              <a:rPr lang="en-US" sz="3600" dirty="0" err="1"/>
              <a:t>kushal</a:t>
            </a:r>
            <a:r>
              <a:rPr lang="en-US" sz="3600" dirty="0"/>
              <a:t> alone complete the work ?</a:t>
            </a:r>
          </a:p>
          <a:p>
            <a:pPr marL="0" lvl="0" indent="0">
              <a:buNone/>
            </a:pPr>
            <a:r>
              <a:rPr lang="en-US" sz="3600" dirty="0" smtClean="0"/>
              <a:t>a. 183 </a:t>
            </a:r>
            <a:r>
              <a:rPr lang="en-US" sz="3600" dirty="0"/>
              <a:t>hours	b. 192 hours	c. 216 hours	d. 174 hours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67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5625"/>
            <a:ext cx="1194162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5. A </a:t>
            </a:r>
            <a:r>
              <a:rPr lang="en-US" sz="3600" dirty="0"/>
              <a:t>does half as much work as B in three -  fourth  of time . if together they take 18 days to complete a work how much time shall B take to do it ?</a:t>
            </a:r>
          </a:p>
          <a:p>
            <a:pPr marL="0" lvl="0" indent="0">
              <a:buNone/>
            </a:pPr>
            <a:r>
              <a:rPr lang="en-US" sz="3600" dirty="0" smtClean="0"/>
              <a:t>a. 30 </a:t>
            </a:r>
            <a:r>
              <a:rPr lang="en-US" sz="3600" dirty="0"/>
              <a:t>days	b. 35  days	c. 40  days	d. NOT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3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24" y="1915936"/>
            <a:ext cx="11854543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6. A </a:t>
            </a:r>
            <a:r>
              <a:rPr lang="en-US" sz="3600" dirty="0"/>
              <a:t>tap can fill a tank in 32 min and another can empty it in 16 min. if the tank already half full and both the taps are opened together, the tank will be </a:t>
            </a:r>
          </a:p>
          <a:p>
            <a:pPr marL="0" lvl="0" indent="0">
              <a:buNone/>
            </a:pPr>
            <a:r>
              <a:rPr lang="en-US" sz="3600" dirty="0" smtClean="0"/>
              <a:t>a. Filled </a:t>
            </a:r>
            <a:r>
              <a:rPr lang="en-US" sz="3600" dirty="0"/>
              <a:t>in 4 min	b. emptied in 18 min	c. filled in 12 min	d. emptied in 16 min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77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3600" dirty="0" smtClean="0"/>
              <a:t>7.  </a:t>
            </a:r>
            <a:r>
              <a:rPr lang="en-US" sz="3600" dirty="0"/>
              <a:t>A works twice as fast as B. if B can complete a work in 12 days independently, the number of days in which A and B together finish work in : </a:t>
            </a:r>
          </a:p>
          <a:p>
            <a:pPr marL="0" lvl="0" indent="0">
              <a:buNone/>
            </a:pPr>
            <a:r>
              <a:rPr lang="en-US" sz="3600" dirty="0" smtClean="0"/>
              <a:t>a. 18 </a:t>
            </a:r>
            <a:r>
              <a:rPr lang="en-US" sz="3600" dirty="0"/>
              <a:t>days	b. 8  days	c. 6  days	d. 4 days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79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6" y="1825625"/>
            <a:ext cx="117348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 smtClean="0"/>
              <a:t>8. 13 </a:t>
            </a:r>
            <a:r>
              <a:rPr lang="en-US" sz="3600" dirty="0"/>
              <a:t>buckets of water fill a tank when the capacity of each bucket is 51 </a:t>
            </a:r>
            <a:r>
              <a:rPr lang="en-US" sz="3600" dirty="0" err="1"/>
              <a:t>litres</a:t>
            </a:r>
            <a:r>
              <a:rPr lang="en-US" sz="3600" dirty="0"/>
              <a:t>. How many buckets will be needed to fill the same tank, if the capacity of each bucket is 17 </a:t>
            </a:r>
            <a:r>
              <a:rPr lang="en-US" sz="3600" dirty="0" err="1"/>
              <a:t>litres</a:t>
            </a:r>
            <a:r>
              <a:rPr lang="en-US" sz="3600" dirty="0"/>
              <a:t> ?</a:t>
            </a:r>
          </a:p>
          <a:p>
            <a:pPr marL="0" lvl="0" indent="0">
              <a:buNone/>
            </a:pPr>
            <a:r>
              <a:rPr lang="en-US" sz="3600" dirty="0" smtClean="0"/>
              <a:t>a. 33</a:t>
            </a:r>
            <a:r>
              <a:rPr lang="en-US" sz="3600" dirty="0"/>
              <a:t>		b. 29		c. 39		d. 42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60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5" y="1825625"/>
            <a:ext cx="11854542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3600" dirty="0" smtClean="0"/>
              <a:t>9. A </a:t>
            </a:r>
            <a:r>
              <a:rPr lang="en-US" sz="3600" dirty="0"/>
              <a:t>alone can do a piece of work in 6 days and B alone in 8 days. A and B undertook to do it for </a:t>
            </a:r>
            <a:r>
              <a:rPr lang="en-US" sz="3600" dirty="0" err="1"/>
              <a:t>Rs</a:t>
            </a:r>
            <a:r>
              <a:rPr lang="en-US" sz="3600" dirty="0"/>
              <a:t>. 3200. With the help of C, they completed the work in 3 days. How much is to be paid to C?</a:t>
            </a:r>
            <a:r>
              <a:rPr lang="en-IN" sz="3600" dirty="0" smtClean="0"/>
              <a:t>      </a:t>
            </a:r>
          </a:p>
          <a:p>
            <a:pPr marL="0" lvl="0" indent="0">
              <a:buNone/>
            </a:pPr>
            <a:r>
              <a:rPr lang="en-IN" sz="3600" dirty="0" smtClean="0"/>
              <a:t>a.</a:t>
            </a:r>
            <a:r>
              <a:rPr lang="en-US" sz="3600" dirty="0"/>
              <a:t> </a:t>
            </a:r>
            <a:r>
              <a:rPr lang="en-US" sz="3600" dirty="0" err="1"/>
              <a:t>Rs</a:t>
            </a:r>
            <a:r>
              <a:rPr lang="en-US" sz="3600" dirty="0"/>
              <a:t>. 375</a:t>
            </a:r>
            <a:r>
              <a:rPr lang="en-IN" sz="3600" dirty="0"/>
              <a:t>	</a:t>
            </a:r>
            <a:r>
              <a:rPr lang="en-IN" sz="3600" dirty="0" smtClean="0"/>
              <a:t>  b</a:t>
            </a:r>
            <a:r>
              <a:rPr lang="en-IN" sz="3600" dirty="0"/>
              <a:t>. </a:t>
            </a:r>
            <a:r>
              <a:rPr lang="en-US" sz="3600" dirty="0" err="1"/>
              <a:t>Rs</a:t>
            </a:r>
            <a:r>
              <a:rPr lang="en-US" sz="3600" dirty="0"/>
              <a:t>. 400</a:t>
            </a:r>
            <a:r>
              <a:rPr lang="en-IN" sz="3600" dirty="0"/>
              <a:t>		c. </a:t>
            </a:r>
            <a:r>
              <a:rPr lang="en-US" sz="3600" dirty="0" err="1"/>
              <a:t>Rs</a:t>
            </a:r>
            <a:r>
              <a:rPr lang="en-US" sz="3600" dirty="0"/>
              <a:t>. 600</a:t>
            </a:r>
            <a:r>
              <a:rPr lang="en-IN" sz="3600" dirty="0"/>
              <a:t>		d. </a:t>
            </a:r>
            <a:r>
              <a:rPr lang="en-US" sz="3600" dirty="0" err="1"/>
              <a:t>Rs</a:t>
            </a:r>
            <a:r>
              <a:rPr lang="en-US" sz="3600" dirty="0"/>
              <a:t>. 800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6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90000"/>
    </mc:Choice>
    <mc:Fallback xmlns="">
      <p:transition spd="slow" advClick="0" advTm="9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1230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1. A , B and  C contract a work for RS. 550,together.. A and B are supposed to do 7/11 of the work. How much did C get ? RS. 100    b. RS. 200 c. RS. 300 d. RS. 400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15. A and B can do a job together in 7 days. A is 1 ¾ times as efficient as B. The same job can be done by A alone in : a. 9 1/3 days  b. 11days  c. 12 ¼ days  d. 16 1/3 days  </vt:lpstr>
      <vt:lpstr>PowerPoint Presentation</vt:lpstr>
      <vt:lpstr>PowerPoint Presentation</vt:lpstr>
      <vt:lpstr>IGATE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1.A train 125m long passes a man running at 5kmph in the same direction in which train is going in 10seconds. The speed of the train is ? A.45kmph b. 50kmph c. 54kmph d. 55kmph</dc:title>
  <dc:creator>Admin</dc:creator>
  <cp:lastModifiedBy>QSP-ADMIN</cp:lastModifiedBy>
  <cp:revision>43</cp:revision>
  <dcterms:created xsi:type="dcterms:W3CDTF">2016-05-25T11:38:33Z</dcterms:created>
  <dcterms:modified xsi:type="dcterms:W3CDTF">2017-01-05T12:24:33Z</dcterms:modified>
</cp:coreProperties>
</file>