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076137159" r:id="rId5"/>
    <p:sldId id="2076137177" r:id="rId6"/>
    <p:sldId id="2076137180" r:id="rId7"/>
    <p:sldId id="2076137181" r:id="rId8"/>
    <p:sldId id="2076137182" r:id="rId9"/>
    <p:sldId id="2076137179" r:id="rId10"/>
    <p:sldId id="2076137183" r:id="rId11"/>
    <p:sldId id="2076137184" r:id="rId12"/>
    <p:sldId id="2076137167" r:id="rId13"/>
  </p:sldIdLst>
  <p:sldSz cx="12192000" cy="6858000"/>
  <p:notesSz cx="7027863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Ferguson" initials="GF" lastIdx="12" clrIdx="0">
    <p:extLst>
      <p:ext uri="{19B8F6BF-5375-455C-9EA6-DF929625EA0E}">
        <p15:presenceInfo xmlns:p15="http://schemas.microsoft.com/office/powerpoint/2012/main" userId="S::George.Ferguson@pyramidci.com::5bdc26fd-3a7e-4575-bba2-01310d0322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43"/>
    <a:srgbClr val="18233F"/>
    <a:srgbClr val="6EB7B8"/>
    <a:srgbClr val="EFF8F7"/>
    <a:srgbClr val="EFF4FF"/>
    <a:srgbClr val="FDF6F3"/>
    <a:srgbClr val="FFFFFF"/>
    <a:srgbClr val="F0F0F0"/>
    <a:srgbClr val="E9854A"/>
    <a:srgbClr val="F9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2A2B7-DBB2-4ED3-83E0-108DF2164F8E}" v="4" dt="2022-03-12T10:59:09.321"/>
    <p1510:client id="{BA43A0E1-7CA4-47EB-B69E-0E35825EE38D}" v="8" dt="2022-03-09T17:07:55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7" autoAdjust="0"/>
    <p:restoredTop sz="96357" autoAdjust="0"/>
  </p:normalViewPr>
  <p:slideViewPr>
    <p:cSldViewPr snapToGrid="0" snapToObjects="1">
      <p:cViewPr varScale="1">
        <p:scale>
          <a:sx n="69" d="100"/>
          <a:sy n="69" d="100"/>
        </p:scale>
        <p:origin x="684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ru Hem Kumar" userId="S::hem.kumar@celsiortech.com::f2495ee9-d743-466f-b88f-1bf132a5dc5d" providerId="AD" clId="Web-{11C2A2B7-DBB2-4ED3-83E0-108DF2164F8E}"/>
    <pc:docChg chg="modSld">
      <pc:chgData name="Kurru Hem Kumar" userId="S::hem.kumar@celsiortech.com::f2495ee9-d743-466f-b88f-1bf132a5dc5d" providerId="AD" clId="Web-{11C2A2B7-DBB2-4ED3-83E0-108DF2164F8E}" dt="2022-03-12T10:59:09.321" v="3"/>
      <pc:docMkLst>
        <pc:docMk/>
      </pc:docMkLst>
      <pc:sldChg chg="addSp">
        <pc:chgData name="Kurru Hem Kumar" userId="S::hem.kumar@celsiortech.com::f2495ee9-d743-466f-b88f-1bf132a5dc5d" providerId="AD" clId="Web-{11C2A2B7-DBB2-4ED3-83E0-108DF2164F8E}" dt="2022-03-12T10:59:09.321" v="3"/>
        <pc:sldMkLst>
          <pc:docMk/>
          <pc:sldMk cId="2565685091" sldId="2076137178"/>
        </pc:sldMkLst>
        <pc:spChg chg="add">
          <ac:chgData name="Kurru Hem Kumar" userId="S::hem.kumar@celsiortech.com::f2495ee9-d743-466f-b88f-1bf132a5dc5d" providerId="AD" clId="Web-{11C2A2B7-DBB2-4ED3-83E0-108DF2164F8E}" dt="2022-03-12T10:59:08.868" v="2"/>
          <ac:spMkLst>
            <pc:docMk/>
            <pc:sldMk cId="2565685091" sldId="2076137178"/>
            <ac:spMk id="3" creationId="{7681F675-794C-4C16-BDE5-78A1AC3A4EB2}"/>
          </ac:spMkLst>
        </pc:spChg>
        <pc:spChg chg="add">
          <ac:chgData name="Kurru Hem Kumar" userId="S::hem.kumar@celsiortech.com::f2495ee9-d743-466f-b88f-1bf132a5dc5d" providerId="AD" clId="Web-{11C2A2B7-DBB2-4ED3-83E0-108DF2164F8E}" dt="2022-03-12T10:59:09.321" v="3"/>
          <ac:spMkLst>
            <pc:docMk/>
            <pc:sldMk cId="2565685091" sldId="2076137178"/>
            <ac:spMk id="4" creationId="{BE232B8D-1C2E-4C3C-BC53-E873E502B233}"/>
          </ac:spMkLst>
        </pc:spChg>
      </pc:sldChg>
      <pc:sldChg chg="modSp">
        <pc:chgData name="Kurru Hem Kumar" userId="S::hem.kumar@celsiortech.com::f2495ee9-d743-466f-b88f-1bf132a5dc5d" providerId="AD" clId="Web-{11C2A2B7-DBB2-4ED3-83E0-108DF2164F8E}" dt="2022-03-11T08:42:45.912" v="1"/>
        <pc:sldMkLst>
          <pc:docMk/>
          <pc:sldMk cId="1789350233" sldId="2076137180"/>
        </pc:sldMkLst>
        <pc:graphicFrameChg chg="modGraphic">
          <ac:chgData name="Kurru Hem Kumar" userId="S::hem.kumar@celsiortech.com::f2495ee9-d743-466f-b88f-1bf132a5dc5d" providerId="AD" clId="Web-{11C2A2B7-DBB2-4ED3-83E0-108DF2164F8E}" dt="2022-03-11T08:42:45.912" v="1"/>
          <ac:graphicFrameMkLst>
            <pc:docMk/>
            <pc:sldMk cId="1789350233" sldId="2076137180"/>
            <ac:graphicFrameMk id="1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407" cy="467311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0830" y="0"/>
            <a:ext cx="3045407" cy="467311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AD07D790-D8EE-D641-A579-7F1C410791F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9587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787" y="4482296"/>
            <a:ext cx="5622290" cy="366733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3045407" cy="467310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0830" y="8846554"/>
            <a:ext cx="3045407" cy="467310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ECD7529E-DC45-0342-B143-2E9CC5E67D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2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6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3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4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6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9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7529E-DC45-0342-B143-2E9CC5E67DF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emf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4632A-5A2D-6241-B554-FE5E5A390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94E58-F09C-DA4F-A40E-6BF56449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[FOOTER WITH CONTACT INFO] © 2022 Celsior Technologies, Inc. - Celsior Technologies™ is a trademark of Pyramid Consulting Inc.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389E-B852-504A-AB45-5C69FA5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3945" y="2236348"/>
            <a:ext cx="4825921" cy="16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and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A73652-766B-4FBB-91EB-1AB83AB698A0}"/>
              </a:ext>
            </a:extLst>
          </p:cNvPr>
          <p:cNvSpPr/>
          <p:nvPr userDrawn="1"/>
        </p:nvSpPr>
        <p:spPr>
          <a:xfrm>
            <a:off x="0" y="1431758"/>
            <a:ext cx="12269626" cy="3994484"/>
          </a:xfrm>
          <a:prstGeom prst="rect">
            <a:avLst/>
          </a:prstGeom>
          <a:solidFill>
            <a:srgbClr val="1320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5130" y="2560711"/>
            <a:ext cx="3887611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9DBE92-976F-451A-93B4-4150C8514E63}"/>
              </a:ext>
            </a:extLst>
          </p:cNvPr>
          <p:cNvCxnSpPr/>
          <p:nvPr userDrawn="1"/>
        </p:nvCxnSpPr>
        <p:spPr>
          <a:xfrm>
            <a:off x="4895273" y="2039820"/>
            <a:ext cx="0" cy="2880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 /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4DA57DC-2411-4FB5-8D7F-6A5F3A87C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D93DBD3-4E45-F94D-B01B-92CAD60252F9}"/>
              </a:ext>
            </a:extLst>
          </p:cNvPr>
          <p:cNvSpPr/>
          <p:nvPr userDrawn="1"/>
        </p:nvSpPr>
        <p:spPr>
          <a:xfrm>
            <a:off x="5092860" y="1155782"/>
            <a:ext cx="4259483" cy="4259483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0DE2DC-BECA-F649-9817-36C27B11288F}"/>
              </a:ext>
            </a:extLst>
          </p:cNvPr>
          <p:cNvSpPr/>
          <p:nvPr userDrawn="1"/>
        </p:nvSpPr>
        <p:spPr>
          <a:xfrm>
            <a:off x="3356658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389E-B852-504A-AB45-5C69FA5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179ED8-8641-CB49-8375-ED5D622879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6658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A152A7-4D35-AB44-814F-4E6BE186632C}"/>
              </a:ext>
            </a:extLst>
          </p:cNvPr>
          <p:cNvSpPr/>
          <p:nvPr userDrawn="1"/>
        </p:nvSpPr>
        <p:spPr>
          <a:xfrm>
            <a:off x="6018835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60C6A8D-F192-9640-AEB7-87FA4FD685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8835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C8CB36-529A-7F45-882F-EFFCEB821593}"/>
              </a:ext>
            </a:extLst>
          </p:cNvPr>
          <p:cNvSpPr/>
          <p:nvPr userDrawn="1"/>
        </p:nvSpPr>
        <p:spPr>
          <a:xfrm>
            <a:off x="8750460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541B2DC-80C3-FA49-930F-FBC49E4044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50460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985F5C-2256-CA4D-B39F-C15EE50FA321}"/>
              </a:ext>
            </a:extLst>
          </p:cNvPr>
          <p:cNvSpPr/>
          <p:nvPr userDrawn="1"/>
        </p:nvSpPr>
        <p:spPr>
          <a:xfrm>
            <a:off x="8750460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C2A948CF-AC7A-3445-999F-BB8209AC6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0460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F06F723-B677-B749-A745-EC24BAC3E6D3}"/>
              </a:ext>
            </a:extLst>
          </p:cNvPr>
          <p:cNvSpPr/>
          <p:nvPr userDrawn="1"/>
        </p:nvSpPr>
        <p:spPr>
          <a:xfrm>
            <a:off x="6065133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43AB2330-AE6E-E148-8FA9-240A4F3AD2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65133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15106C-9940-524C-AF55-BF4213EA1B03}"/>
              </a:ext>
            </a:extLst>
          </p:cNvPr>
          <p:cNvSpPr/>
          <p:nvPr userDrawn="1"/>
        </p:nvSpPr>
        <p:spPr>
          <a:xfrm>
            <a:off x="3310358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0AED63F-BEF5-BA4E-9208-9F0ABFCFA3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10358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429F64-DA64-9A43-98A1-861BFA7555A1}"/>
              </a:ext>
            </a:extLst>
          </p:cNvPr>
          <p:cNvSpPr/>
          <p:nvPr userDrawn="1"/>
        </p:nvSpPr>
        <p:spPr>
          <a:xfrm>
            <a:off x="3310358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09EF25A6-D25D-2545-A4EC-6998B63560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10358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B476427-D4AB-A742-92B4-E5C7AC7FEAF0}"/>
              </a:ext>
            </a:extLst>
          </p:cNvPr>
          <p:cNvSpPr/>
          <p:nvPr userDrawn="1"/>
        </p:nvSpPr>
        <p:spPr>
          <a:xfrm>
            <a:off x="6053558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57CB041-3D55-2F4E-9744-C01C6157662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53558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825CC7-6AC3-B345-8510-3E4AFAE6DDED}"/>
              </a:ext>
            </a:extLst>
          </p:cNvPr>
          <p:cNvSpPr/>
          <p:nvPr userDrawn="1"/>
        </p:nvSpPr>
        <p:spPr>
          <a:xfrm>
            <a:off x="8750459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C6065E8-E540-9A40-8BE5-DAC98617430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50459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7CA6C-61E8-244E-9894-0C7D673456C4}"/>
              </a:ext>
            </a:extLst>
          </p:cNvPr>
          <p:cNvSpPr txBox="1"/>
          <p:nvPr userDrawn="1"/>
        </p:nvSpPr>
        <p:spPr>
          <a:xfrm>
            <a:off x="517001" y="1421589"/>
            <a:ext cx="27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latin typeface="Montserrat SemiBold" pitchFamily="2" charset="77"/>
              </a:rPr>
              <a:t>A selection of our partners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660665-F207-FC4C-B19E-204F461C42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2775" y="2390775"/>
            <a:ext cx="2465388" cy="183356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0EE3A2F-E647-4F9C-9963-C08CE829C1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6452FAD-90E5-4D5C-B723-235BECBDC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2F6D60-8B7A-4FCE-B42F-22DA5D23216C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2C41C-DA2D-4C2D-9241-87BB21C9B1F7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429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3D58-3490-A945-8317-33994C2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8E277-068C-F94E-9319-F1D9929B5E57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6960F2-1341-3646-B11B-8D96058CF5E5}"/>
              </a:ext>
            </a:extLst>
          </p:cNvPr>
          <p:cNvSpPr/>
          <p:nvPr userDrawn="1"/>
        </p:nvSpPr>
        <p:spPr>
          <a:xfrm>
            <a:off x="567159" y="2361235"/>
            <a:ext cx="5220183" cy="3206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FF00CE-5434-784B-BEDD-3B006B916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74" y="2395537"/>
            <a:ext cx="5220183" cy="2886325"/>
          </a:xfrm>
          <a:noFill/>
          <a:effectLst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B1BB0B-6965-2342-9EA2-A8B7115B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75" y="182799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A6F5AA-69C1-8D41-8541-A932A8CB6D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2966" y="239553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7B9F737-094B-F149-938D-DE899C1BF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2966" y="2962696"/>
            <a:ext cx="5343525" cy="2316587"/>
          </a:xfrm>
        </p:spPr>
        <p:txBody>
          <a:bodyPr/>
          <a:lstStyle>
            <a:lvl1pPr>
              <a:defRPr sz="16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474C429-AE3C-458E-872F-AE3543DEE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E93D70-6925-47F6-906E-DDECE80C22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0ACD28-8949-4B15-AC8B-B5E82E8A22A7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0450C3EB-190C-4C8A-B955-D9E368CE455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78CF5-5BEA-4BEE-971A-B73B5196B286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30080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_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3D58-3490-A945-8317-33994C2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8E277-068C-F94E-9319-F1D9929B5E57}"/>
              </a:ext>
            </a:extLst>
          </p:cNvPr>
          <p:cNvSpPr/>
          <p:nvPr userDrawn="1"/>
        </p:nvSpPr>
        <p:spPr>
          <a:xfrm>
            <a:off x="0" y="928540"/>
            <a:ext cx="12244206" cy="4798493"/>
          </a:xfrm>
          <a:prstGeom prst="rect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6960F2-1341-3646-B11B-8D96058CF5E5}"/>
              </a:ext>
            </a:extLst>
          </p:cNvPr>
          <p:cNvSpPr/>
          <p:nvPr userDrawn="1"/>
        </p:nvSpPr>
        <p:spPr>
          <a:xfrm>
            <a:off x="567159" y="2361235"/>
            <a:ext cx="5220183" cy="3206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FF00CE-5434-784B-BEDD-3B006B916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74" y="2395537"/>
            <a:ext cx="5220183" cy="2886325"/>
          </a:xfrm>
          <a:noFill/>
          <a:effectLst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B1BB0B-6965-2342-9EA2-A8B7115B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75" y="182799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A6F5AA-69C1-8D41-8541-A932A8CB6D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2966" y="239553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7B9F737-094B-F149-938D-DE899C1BF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2966" y="2962696"/>
            <a:ext cx="5343525" cy="2316587"/>
          </a:xfrm>
        </p:spPr>
        <p:txBody>
          <a:bodyPr/>
          <a:lstStyle>
            <a:lvl1pPr>
              <a:defRPr sz="16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4F91B14-907E-41F7-AE40-5AC4AD556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B484A2-A0F3-4FAE-AB3C-767B7CA81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1D0986-E187-4669-A4DC-3ED056C2C0FF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AE8F7B9F-77BA-4ACC-A0CF-B8C23F66C6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732FE-8E60-46E6-982D-86298B8ECFEE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.</a:t>
            </a:r>
            <a:r>
              <a:rPr lang="en-US" sz="80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333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AB582B2-1FEC-4550-AB21-AA2C560994C1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AE8F0C-B1AB-427D-B4F6-D22267E897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1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Seafo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9B6723-2D72-412D-A96F-05DC867C2384}"/>
              </a:ext>
            </a:extLst>
          </p:cNvPr>
          <p:cNvSpPr/>
          <p:nvPr userDrawn="1"/>
        </p:nvSpPr>
        <p:spPr>
          <a:xfrm>
            <a:off x="0" y="1233145"/>
            <a:ext cx="12244206" cy="4493888"/>
          </a:xfrm>
          <a:prstGeom prst="rect">
            <a:avLst/>
          </a:prstGeom>
          <a:solidFill>
            <a:srgbClr val="EF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32241F-0A30-4EF7-9D13-4B8766DBA7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2805505" y="440613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0BCE56D-C7A4-4EFC-B244-2F125A87827B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EF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4C25D7-BD82-49E7-A8E6-448665C219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1794617"/>
            <a:ext cx="14945193" cy="4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3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25707" y="2482017"/>
            <a:ext cx="7187596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FFFFFF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9055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Communic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439" y="6417625"/>
            <a:ext cx="2743200" cy="365125"/>
          </a:xfrm>
        </p:spPr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DFBE57-9405-47EB-807B-F403B88459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46" y="1992216"/>
            <a:ext cx="1156268" cy="1156268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EF75001-5F7C-465A-85C8-8293ABACBB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13762" y="2512666"/>
            <a:ext cx="8535971" cy="225258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8233F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4852FA9-C8E9-4FE7-866D-C6E1324E1E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5A2DD8D-FC20-4838-8FA7-056A6D04A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CA8C3E-BA5A-43E2-ABA1-4ACB3488A9D9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158DF-11EA-44A4-BF3D-CC326A549599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.</a:t>
            </a:r>
            <a:r>
              <a:rPr lang="en-US" sz="80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8098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A73652-766B-4FBB-91EB-1AB83AB698A0}"/>
              </a:ext>
            </a:extLst>
          </p:cNvPr>
          <p:cNvSpPr/>
          <p:nvPr userDrawn="1"/>
        </p:nvSpPr>
        <p:spPr>
          <a:xfrm>
            <a:off x="0" y="1431758"/>
            <a:ext cx="12269626" cy="3994484"/>
          </a:xfrm>
          <a:prstGeom prst="rect">
            <a:avLst/>
          </a:prstGeom>
          <a:solidFill>
            <a:srgbClr val="1320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5130" y="2560711"/>
            <a:ext cx="3887611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 © 2022 Celsior Technologies, Inc. - Celsior Technologies™ is a trademark of Pyramid Consulting Inc. </a:t>
            </a:r>
            <a:endParaRPr lang="en-US" sz="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9DBE92-976F-451A-93B4-4150C8514E63}"/>
              </a:ext>
            </a:extLst>
          </p:cNvPr>
          <p:cNvCxnSpPr/>
          <p:nvPr userDrawn="1"/>
        </p:nvCxnSpPr>
        <p:spPr>
          <a:xfrm>
            <a:off x="4895273" y="2039820"/>
            <a:ext cx="0" cy="2880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4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No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0C8B31-1C05-441F-ACC2-388FBFE5F0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2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 /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4DA57DC-2411-4FB5-8D7F-6A5F3A87C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D93DBD3-4E45-F94D-B01B-92CAD60252F9}"/>
              </a:ext>
            </a:extLst>
          </p:cNvPr>
          <p:cNvSpPr/>
          <p:nvPr userDrawn="1"/>
        </p:nvSpPr>
        <p:spPr>
          <a:xfrm>
            <a:off x="5092860" y="1155782"/>
            <a:ext cx="4259483" cy="4259483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A0DE2DC-BECA-F649-9817-36C27B11288F}"/>
              </a:ext>
            </a:extLst>
          </p:cNvPr>
          <p:cNvSpPr/>
          <p:nvPr userDrawn="1"/>
        </p:nvSpPr>
        <p:spPr>
          <a:xfrm>
            <a:off x="3356658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389E-B852-504A-AB45-5C69FA5C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4179ED8-8641-CB49-8375-ED5D622879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6658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A152A7-4D35-AB44-814F-4E6BE186632C}"/>
              </a:ext>
            </a:extLst>
          </p:cNvPr>
          <p:cNvSpPr/>
          <p:nvPr userDrawn="1"/>
        </p:nvSpPr>
        <p:spPr>
          <a:xfrm>
            <a:off x="6018835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60C6A8D-F192-9640-AEB7-87FA4FD685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18835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C8CB36-529A-7F45-882F-EFFCEB821593}"/>
              </a:ext>
            </a:extLst>
          </p:cNvPr>
          <p:cNvSpPr/>
          <p:nvPr userDrawn="1"/>
        </p:nvSpPr>
        <p:spPr>
          <a:xfrm>
            <a:off x="8750460" y="1157468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541B2DC-80C3-FA49-930F-FBC49E4044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50460" y="1427062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8985F5C-2256-CA4D-B39F-C15EE50FA321}"/>
              </a:ext>
            </a:extLst>
          </p:cNvPr>
          <p:cNvSpPr/>
          <p:nvPr userDrawn="1"/>
        </p:nvSpPr>
        <p:spPr>
          <a:xfrm>
            <a:off x="8750460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C2A948CF-AC7A-3445-999F-BB8209AC6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0460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F06F723-B677-B749-A745-EC24BAC3E6D3}"/>
              </a:ext>
            </a:extLst>
          </p:cNvPr>
          <p:cNvSpPr/>
          <p:nvPr userDrawn="1"/>
        </p:nvSpPr>
        <p:spPr>
          <a:xfrm>
            <a:off x="6065133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43AB2330-AE6E-E148-8FA9-240A4F3AD2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65133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15106C-9940-524C-AF55-BF4213EA1B03}"/>
              </a:ext>
            </a:extLst>
          </p:cNvPr>
          <p:cNvSpPr/>
          <p:nvPr userDrawn="1"/>
        </p:nvSpPr>
        <p:spPr>
          <a:xfrm>
            <a:off x="3310358" y="2847372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0AED63F-BEF5-BA4E-9208-9F0ABFCFA3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10358" y="3116966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A429F64-DA64-9A43-98A1-861BFA7555A1}"/>
              </a:ext>
            </a:extLst>
          </p:cNvPr>
          <p:cNvSpPr/>
          <p:nvPr userDrawn="1"/>
        </p:nvSpPr>
        <p:spPr>
          <a:xfrm>
            <a:off x="3310358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09EF25A6-D25D-2545-A4EC-6998B63560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10358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B476427-D4AB-A742-92B4-E5C7AC7FEAF0}"/>
              </a:ext>
            </a:extLst>
          </p:cNvPr>
          <p:cNvSpPr/>
          <p:nvPr userDrawn="1"/>
        </p:nvSpPr>
        <p:spPr>
          <a:xfrm>
            <a:off x="6053558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57CB041-3D55-2F4E-9744-C01C6157662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53558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825CC7-6AC3-B345-8510-3E4AFAE6DDED}"/>
              </a:ext>
            </a:extLst>
          </p:cNvPr>
          <p:cNvSpPr/>
          <p:nvPr userDrawn="1"/>
        </p:nvSpPr>
        <p:spPr>
          <a:xfrm>
            <a:off x="8750459" y="4537276"/>
            <a:ext cx="2395960" cy="137738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C6065E8-E540-9A40-8BE5-DAC98617430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50459" y="4806870"/>
            <a:ext cx="2395960" cy="8382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7CA6C-61E8-244E-9894-0C7D673456C4}"/>
              </a:ext>
            </a:extLst>
          </p:cNvPr>
          <p:cNvSpPr txBox="1"/>
          <p:nvPr userDrawn="1"/>
        </p:nvSpPr>
        <p:spPr>
          <a:xfrm>
            <a:off x="517001" y="1421589"/>
            <a:ext cx="273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latin typeface="Montserrat SemiBold" pitchFamily="2" charset="77"/>
              </a:rPr>
              <a:t>A selection of our partners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660665-F207-FC4C-B19E-204F461C42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2775" y="2390775"/>
            <a:ext cx="2465388" cy="183356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0EE3A2F-E647-4F9C-9963-C08CE829C1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6452FAD-90E5-4D5C-B723-235BECBDC8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2F6D60-8B7A-4FCE-B42F-22DA5D23216C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2C41C-DA2D-4C2D-9241-87BB21C9B1F7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16284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3D58-3490-A945-8317-33994C2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8E277-068C-F94E-9319-F1D9929B5E57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6960F2-1341-3646-B11B-8D96058CF5E5}"/>
              </a:ext>
            </a:extLst>
          </p:cNvPr>
          <p:cNvSpPr/>
          <p:nvPr userDrawn="1"/>
        </p:nvSpPr>
        <p:spPr>
          <a:xfrm>
            <a:off x="567159" y="2361235"/>
            <a:ext cx="5220183" cy="3206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FF00CE-5434-784B-BEDD-3B006B916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74" y="2395537"/>
            <a:ext cx="5220183" cy="2886325"/>
          </a:xfrm>
          <a:noFill/>
          <a:effectLst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B1BB0B-6965-2342-9EA2-A8B7115B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75" y="182799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A6F5AA-69C1-8D41-8541-A932A8CB6D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2966" y="239553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7B9F737-094B-F149-938D-DE899C1BF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2966" y="2962696"/>
            <a:ext cx="5343525" cy="2316587"/>
          </a:xfrm>
        </p:spPr>
        <p:txBody>
          <a:bodyPr/>
          <a:lstStyle>
            <a:lvl1pPr>
              <a:defRPr sz="16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474C429-AE3C-458E-872F-AE3543DEE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E93D70-6925-47F6-906E-DDECE80C22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0ACD28-8949-4B15-AC8B-B5E82E8A22A7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0450C3EB-190C-4C8A-B955-D9E368CE455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78CF5-5BEA-4BEE-971A-B73B5196B286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7811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_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3D58-3490-A945-8317-33994C2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8E277-068C-F94E-9319-F1D9929B5E57}"/>
              </a:ext>
            </a:extLst>
          </p:cNvPr>
          <p:cNvSpPr/>
          <p:nvPr userDrawn="1"/>
        </p:nvSpPr>
        <p:spPr>
          <a:xfrm>
            <a:off x="0" y="928540"/>
            <a:ext cx="12244206" cy="4798493"/>
          </a:xfrm>
          <a:prstGeom prst="rect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6960F2-1341-3646-B11B-8D96058CF5E5}"/>
              </a:ext>
            </a:extLst>
          </p:cNvPr>
          <p:cNvSpPr/>
          <p:nvPr userDrawn="1"/>
        </p:nvSpPr>
        <p:spPr>
          <a:xfrm>
            <a:off x="567159" y="2361235"/>
            <a:ext cx="5220183" cy="32061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FF00CE-5434-784B-BEDD-3B006B916B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2474" y="2395537"/>
            <a:ext cx="5220183" cy="2886325"/>
          </a:xfrm>
          <a:noFill/>
          <a:effectLst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B1BB0B-6965-2342-9EA2-A8B7115B5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75" y="182799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A6F5AA-69C1-8D41-8541-A932A8CB6D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62966" y="2395537"/>
            <a:ext cx="5343525" cy="439738"/>
          </a:xfrm>
        </p:spPr>
        <p:txBody>
          <a:bodyPr/>
          <a:lstStyle>
            <a:lvl1pPr>
              <a:defRPr sz="20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8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6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7B9F737-094B-F149-938D-DE899C1BF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62966" y="2962696"/>
            <a:ext cx="5343525" cy="2316587"/>
          </a:xfrm>
        </p:spPr>
        <p:txBody>
          <a:bodyPr/>
          <a:lstStyle>
            <a:lvl1pPr>
              <a:defRPr sz="16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>
              <a:defRPr sz="14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>
              <a:defRPr sz="1100" b="0">
                <a:solidFill>
                  <a:schemeClr val="bg2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4F91B14-907E-41F7-AE40-5AC4AD556D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B484A2-A0F3-4FAE-AB3C-767B7CA816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1D0986-E187-4669-A4DC-3ED056C2C0FF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AE8F7B9F-77BA-4ACC-A0CF-B8C23F66C6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732FE-8E60-46E6-982D-86298B8ECFEE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8370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A45457-B635-AA45-A388-01696D097008}"/>
              </a:ext>
            </a:extLst>
          </p:cNvPr>
          <p:cNvSpPr/>
          <p:nvPr userDrawn="1"/>
        </p:nvSpPr>
        <p:spPr>
          <a:xfrm>
            <a:off x="0" y="-51846"/>
            <a:ext cx="12192000" cy="6177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D5B0-19C5-F943-A29E-2F69FA4B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7CC4-616B-574A-9DAE-AC2995B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7D8-8FDB-194A-8E09-4417588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452A-0F17-9F4B-B88C-F8A045F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CC6A-A796-7346-9CF7-8545BA9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7E5AA959-12A8-7A44-870F-745D479E0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3411" y="67467"/>
            <a:ext cx="595313" cy="595313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3D8064A-21FB-4160-A295-6A7EDB6DC6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45333"/>
            <a:ext cx="2313762" cy="7871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AAFED03-6C99-44FF-A701-737C2F579784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6F12E-A799-4052-BC5D-B536A14B1358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628012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A45457-B635-AA45-A388-01696D097008}"/>
              </a:ext>
            </a:extLst>
          </p:cNvPr>
          <p:cNvSpPr/>
          <p:nvPr userDrawn="1"/>
        </p:nvSpPr>
        <p:spPr>
          <a:xfrm>
            <a:off x="0" y="-51847"/>
            <a:ext cx="12192000" cy="6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D5B0-19C5-F943-A29E-2F69FA4B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7CC4-616B-574A-9DAE-AC2995B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7D8-8FDB-194A-8E09-4417588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452A-0F17-9F4B-B88C-F8A045F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CC6A-A796-7346-9CF7-8545BA9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7E5AA959-12A8-7A44-870F-745D479E0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3411" y="67467"/>
            <a:ext cx="595313" cy="595313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E3BCDD6-CDF9-4F07-86E3-49C36E8F51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45333"/>
            <a:ext cx="2313762" cy="787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D6F12-839A-4B33-BB3E-C2849BC8252B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9828E-33F4-4B35-97B5-48501A476B8E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</a:t>
            </a:r>
            <a:r>
              <a:rPr lang="en-US" sz="80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562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A45457-B635-AA45-A388-01696D097008}"/>
              </a:ext>
            </a:extLst>
          </p:cNvPr>
          <p:cNvSpPr/>
          <p:nvPr userDrawn="1"/>
        </p:nvSpPr>
        <p:spPr>
          <a:xfrm>
            <a:off x="0" y="-51847"/>
            <a:ext cx="12192000" cy="6141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D5B0-19C5-F943-A29E-2F69FA4B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7CC4-616B-574A-9DAE-AC2995B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7D8-8FDB-194A-8E09-4417588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452A-0F17-9F4B-B88C-F8A045F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CC6A-A796-7346-9CF7-8545BA9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7E5AA959-12A8-7A44-870F-745D479E0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3411" y="67467"/>
            <a:ext cx="595313" cy="595313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E3BCDD6-CDF9-4F07-86E3-49C36E8F51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45333"/>
            <a:ext cx="2313762" cy="787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D6F12-839A-4B33-BB3E-C2849BC8252B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9828E-33F4-4B35-97B5-48501A476B8E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07746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A45457-B635-AA45-A388-01696D097008}"/>
              </a:ext>
            </a:extLst>
          </p:cNvPr>
          <p:cNvSpPr/>
          <p:nvPr userDrawn="1"/>
        </p:nvSpPr>
        <p:spPr>
          <a:xfrm>
            <a:off x="0" y="-51847"/>
            <a:ext cx="12192000" cy="6141497"/>
          </a:xfrm>
          <a:prstGeom prst="rect">
            <a:avLst/>
          </a:prstGeom>
          <a:solidFill>
            <a:srgbClr val="182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6D5B0-19C5-F943-A29E-2F69FA4B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5779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7CC4-616B-574A-9DAE-AC2995B2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B7D8-8FDB-194A-8E09-44175884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452A-0F17-9F4B-B88C-F8A045FA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CC6A-A796-7346-9CF7-8545BA99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7E5AA959-12A8-7A44-870F-745D479E0E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3411" y="67467"/>
            <a:ext cx="595313" cy="595313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E3BCDD6-CDF9-4F07-86E3-49C36E8F51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63" y="6145333"/>
            <a:ext cx="2313762" cy="7871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D6F12-839A-4B33-BB3E-C2849BC8252B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9828E-33F4-4B35-97B5-48501A476B8E}"/>
              </a:ext>
            </a:extLst>
          </p:cNvPr>
          <p:cNvSpPr txBox="1"/>
          <p:nvPr userDrawn="1"/>
        </p:nvSpPr>
        <p:spPr>
          <a:xfrm>
            <a:off x="2950447" y="6657248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3449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AB582B2-1FEC-4550-AB21-AA2C560994C1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AE8F0C-B1AB-427D-B4F6-D22267E897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Seafo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9B6723-2D72-412D-A96F-05DC867C2384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EF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32241F-0A30-4EF7-9D13-4B8766DBA7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0BCE56D-C7A4-4EFC-B244-2F125A87827B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EF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4C25D7-BD82-49E7-A8E6-448665C219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-1" y="489795"/>
            <a:ext cx="14945193" cy="587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Layout_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0BCE56D-C7A4-4EFC-B244-2F125A87827B}"/>
              </a:ext>
            </a:extLst>
          </p:cNvPr>
          <p:cNvSpPr/>
          <p:nvPr userDrawn="1"/>
        </p:nvSpPr>
        <p:spPr>
          <a:xfrm>
            <a:off x="0" y="942680"/>
            <a:ext cx="12244206" cy="4784353"/>
          </a:xfrm>
          <a:prstGeom prst="rect">
            <a:avLst/>
          </a:prstGeom>
          <a:solidFill>
            <a:srgbClr val="EF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3018" y="122880"/>
            <a:ext cx="10907860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DF7A43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557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423114-DF87-1943-BE5D-0422BC28C578}"/>
              </a:ext>
            </a:extLst>
          </p:cNvPr>
          <p:cNvSpPr/>
          <p:nvPr userDrawn="1"/>
        </p:nvSpPr>
        <p:spPr>
          <a:xfrm flipH="1">
            <a:off x="4667092" y="4405219"/>
            <a:ext cx="309642" cy="30964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926C27-21EA-8E45-A180-6D14C474D68C}"/>
              </a:ext>
            </a:extLst>
          </p:cNvPr>
          <p:cNvSpPr/>
          <p:nvPr userDrawn="1"/>
        </p:nvSpPr>
        <p:spPr>
          <a:xfrm flipH="1">
            <a:off x="4895273" y="4757563"/>
            <a:ext cx="162922" cy="16292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4FA1FF-B20B-AD48-997F-77D488DE5DD6}"/>
              </a:ext>
            </a:extLst>
          </p:cNvPr>
          <p:cNvSpPr/>
          <p:nvPr userDrawn="1"/>
        </p:nvSpPr>
        <p:spPr>
          <a:xfrm flipH="1">
            <a:off x="4702741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034057-E828-EC43-919E-1B6CDDD6968C}"/>
              </a:ext>
            </a:extLst>
          </p:cNvPr>
          <p:cNvSpPr/>
          <p:nvPr userDrawn="1"/>
        </p:nvSpPr>
        <p:spPr>
          <a:xfrm rot="15227302" flipH="1">
            <a:off x="771342" y="4925195"/>
            <a:ext cx="309642" cy="309642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3C0F1E-AC0A-5245-B6B4-346FC4AD1439}"/>
              </a:ext>
            </a:extLst>
          </p:cNvPr>
          <p:cNvSpPr/>
          <p:nvPr userDrawn="1"/>
        </p:nvSpPr>
        <p:spPr>
          <a:xfrm rot="15227302" flipH="1">
            <a:off x="1122657" y="4907631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060BD-407F-8A42-A04B-74AA5AEA2F3E}"/>
              </a:ext>
            </a:extLst>
          </p:cNvPr>
          <p:cNvSpPr/>
          <p:nvPr userDrawn="1"/>
        </p:nvSpPr>
        <p:spPr>
          <a:xfrm rot="15227302" flipH="1">
            <a:off x="998842" y="4757563"/>
            <a:ext cx="106465" cy="106465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FA8653-720B-6741-A6ED-4EDF933441DA}"/>
              </a:ext>
            </a:extLst>
          </p:cNvPr>
          <p:cNvSpPr/>
          <p:nvPr userDrawn="1"/>
        </p:nvSpPr>
        <p:spPr>
          <a:xfrm flipH="1">
            <a:off x="10882697" y="4405219"/>
            <a:ext cx="309642" cy="309642"/>
          </a:xfrm>
          <a:prstGeom prst="ellipse">
            <a:avLst/>
          </a:prstGeom>
          <a:solidFill>
            <a:srgbClr val="DB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9B6E-66F1-8C46-B541-AA5735A00059}"/>
              </a:ext>
            </a:extLst>
          </p:cNvPr>
          <p:cNvSpPr/>
          <p:nvPr userDrawn="1"/>
        </p:nvSpPr>
        <p:spPr>
          <a:xfrm flipH="1">
            <a:off x="11110878" y="4757563"/>
            <a:ext cx="162922" cy="162922"/>
          </a:xfrm>
          <a:prstGeom prst="ellipse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48B242-74A5-1244-98E4-CC71F2892BD6}"/>
              </a:ext>
            </a:extLst>
          </p:cNvPr>
          <p:cNvSpPr/>
          <p:nvPr userDrawn="1"/>
        </p:nvSpPr>
        <p:spPr>
          <a:xfrm flipH="1">
            <a:off x="10918346" y="4757563"/>
            <a:ext cx="106465" cy="106465"/>
          </a:xfrm>
          <a:prstGeom prst="ellipse">
            <a:avLst/>
          </a:prstGeom>
          <a:solidFill>
            <a:srgbClr val="DE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25707" y="2482017"/>
            <a:ext cx="7187596" cy="914400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FFFFFF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42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Communic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029-6E7B-4F47-A0B8-4BB55AA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439" y="6417625"/>
            <a:ext cx="2743200" cy="365125"/>
          </a:xfrm>
        </p:spPr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86DF0-997E-034B-BB4F-5CFB5538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8E49-2D0B-E040-831D-FDBED6DC2EB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DFBE57-9405-47EB-807B-F403B88459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46" y="1992216"/>
            <a:ext cx="1156268" cy="1156268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EF75001-5F7C-465A-85C8-8293ABACBB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13762" y="2512666"/>
            <a:ext cx="8535971" cy="2252584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rgbClr val="18233F"/>
                </a:solidFill>
                <a:latin typeface="Montserrat SemiBold" panose="000007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4852FA9-C8E9-4FE7-866D-C6E1324E1E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5A2DD8D-FC20-4838-8FA7-056A6D04A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CA8C3E-BA5A-43E2-ABA1-4ACB3488A9D9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158DF-11EA-44A4-BF3D-CC326A549599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0369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A73652-766B-4FBB-91EB-1AB83AB698A0}"/>
              </a:ext>
            </a:extLst>
          </p:cNvPr>
          <p:cNvSpPr/>
          <p:nvPr userDrawn="1"/>
        </p:nvSpPr>
        <p:spPr>
          <a:xfrm>
            <a:off x="0" y="1431758"/>
            <a:ext cx="10421504" cy="3994484"/>
          </a:xfrm>
          <a:prstGeom prst="rect">
            <a:avLst/>
          </a:prstGeom>
          <a:solidFill>
            <a:srgbClr val="1320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8FDC-93C3-5843-82DF-36188E3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0382-A9DC-D049-B767-E31A5D1AB75B}" type="datetimeFigureOut">
              <a:rPr lang="en-US" smtClean="0"/>
              <a:t>6/1/2022</a:t>
            </a:fld>
            <a:endParaRPr lang="en-US" dirty="0"/>
          </a:p>
        </p:txBody>
      </p:sp>
      <p:pic>
        <p:nvPicPr>
          <p:cNvPr id="8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BB3BFE5-20B1-4F49-9365-7DE536776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63" y="6121529"/>
            <a:ext cx="2313762" cy="78715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57746D5-BE38-40B7-B2D1-5D6E7ECB1C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3411" y="67468"/>
            <a:ext cx="595313" cy="59531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17F33E-9716-4CAE-B6A9-1A3241FB20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5130" y="2560711"/>
            <a:ext cx="3887611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0">
                <a:solidFill>
                  <a:schemeClr val="bg1"/>
                </a:solidFill>
                <a:latin typeface="Montserrat Light" panose="000004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C42C5-8B13-454C-BDCA-8B5A5142D8AA}"/>
              </a:ext>
            </a:extLst>
          </p:cNvPr>
          <p:cNvSpPr/>
          <p:nvPr userDrawn="1"/>
        </p:nvSpPr>
        <p:spPr>
          <a:xfrm>
            <a:off x="10421504" y="6199834"/>
            <a:ext cx="177049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www.celsiortech.com 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info@celsiortech.com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74BF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fr-FR" sz="1050" dirty="0">
                <a:solidFill>
                  <a:srgbClr val="1D1761"/>
                </a:solidFill>
                <a:latin typeface="Montserrat" pitchFamily="2" charset="77"/>
              </a:rPr>
              <a:t> </a:t>
            </a:r>
            <a:r>
              <a:rPr lang="fr-FR" sz="1050" dirty="0">
                <a:solidFill>
                  <a:srgbClr val="16233F"/>
                </a:solidFill>
                <a:latin typeface="Montserrat" pitchFamily="2" charset="77"/>
              </a:rPr>
              <a:t>678.514.3500</a:t>
            </a:r>
            <a:r>
              <a:rPr lang="fr-FR" sz="1050" dirty="0">
                <a:solidFill>
                  <a:srgbClr val="E07C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1823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endParaRPr lang="en-US" sz="1050" dirty="0">
              <a:solidFill>
                <a:srgbClr val="18233F"/>
              </a:solidFill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0418C-8779-45F0-8719-6004578239AB}"/>
              </a:ext>
            </a:extLst>
          </p:cNvPr>
          <p:cNvSpPr txBox="1"/>
          <p:nvPr userDrawn="1"/>
        </p:nvSpPr>
        <p:spPr>
          <a:xfrm>
            <a:off x="2950447" y="6633681"/>
            <a:ext cx="61119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16233F"/>
                </a:solidFill>
                <a:latin typeface="Montserrat" pitchFamily="2" charset="77"/>
              </a:rPr>
              <a:t>© 2022 Celsior Technologies, Inc. - Celsior Technologies™ is a trademark of Pyramid Consulting Inc. </a:t>
            </a:r>
            <a:endParaRPr lang="en-US" sz="8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9DBE92-976F-451A-93B4-4150C8514E63}"/>
              </a:ext>
            </a:extLst>
          </p:cNvPr>
          <p:cNvCxnSpPr/>
          <p:nvPr userDrawn="1"/>
        </p:nvCxnSpPr>
        <p:spPr>
          <a:xfrm>
            <a:off x="4895273" y="2039820"/>
            <a:ext cx="0" cy="2880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7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150A9-CDCF-2B42-8192-1F67DF9F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CBDBE-EEF0-054E-A489-F48FC783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6D23-69B9-6946-B724-2B1B020AA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33D0382-A9DC-D049-B767-E31A5D1AB75B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6E42-E8D0-4E47-91FD-F20398704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7107-57F0-D44D-B818-247D05D90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2188E49-2D0B-E040-831D-FDBED6DC2E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689" r:id="rId14"/>
    <p:sldLayoutId id="2147483690" r:id="rId15"/>
    <p:sldLayoutId id="2147483691" r:id="rId16"/>
    <p:sldLayoutId id="2147483687" r:id="rId17"/>
    <p:sldLayoutId id="2147483682" r:id="rId18"/>
    <p:sldLayoutId id="2147483686" r:id="rId19"/>
    <p:sldLayoutId id="2147483675" r:id="rId20"/>
    <p:sldLayoutId id="2147483681" r:id="rId21"/>
    <p:sldLayoutId id="2147483679" r:id="rId22"/>
    <p:sldLayoutId id="2147483651" r:id="rId23"/>
    <p:sldLayoutId id="2147483735" r:id="rId24"/>
    <p:sldLayoutId id="2147483663" r:id="rId25"/>
    <p:sldLayoutId id="214748368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5A8D2F-058D-4643-9B72-C66E89FFC5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7748" y="2398132"/>
            <a:ext cx="9629561" cy="1688959"/>
          </a:xfrm>
        </p:spPr>
        <p:txBody>
          <a:bodyPr/>
          <a:lstStyle/>
          <a:p>
            <a:endParaRPr lang="en-US" baseline="30000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	</a:t>
            </a:r>
            <a:r>
              <a:rPr lang="en-US" dirty="0" smtClean="0">
                <a:latin typeface="Montserrat" panose="00000500000000000000" pitchFamily="2" charset="0"/>
              </a:rPr>
              <a:t>				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75A8D2F-058D-4643-9B72-C66E89FFC503}"/>
              </a:ext>
            </a:extLst>
          </p:cNvPr>
          <p:cNvSpPr txBox="1">
            <a:spLocks/>
          </p:cNvSpPr>
          <p:nvPr/>
        </p:nvSpPr>
        <p:spPr>
          <a:xfrm>
            <a:off x="2174512" y="1982495"/>
            <a:ext cx="9629561" cy="1688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i="0" kern="1200">
                <a:solidFill>
                  <a:srgbClr val="18233F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/>
              <a:t>SOFTWARE METRICS</a:t>
            </a:r>
          </a:p>
          <a:p>
            <a:r>
              <a:rPr lang="en-US" sz="6000" baseline="30000" dirty="0" smtClean="0">
                <a:latin typeface="Montserrat" panose="00000500000000000000" pitchFamily="2" charset="0"/>
              </a:rPr>
              <a:t>		</a:t>
            </a:r>
            <a:r>
              <a:rPr lang="en-US" dirty="0" smtClean="0">
                <a:latin typeface="Montserrat" panose="00000500000000000000" pitchFamily="2" charset="0"/>
              </a:rPr>
              <a:t>					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WEIGHTED DEFECT DENSITY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2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ON TIME DELIVERY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8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QA REMOVAL EFFICIENCY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AUTOMATED UNIT TESTING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WEIGHTED CODE REVIEW EFFECTIVENESS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EFFORT VARIANCE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9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0" y="248099"/>
            <a:ext cx="12192000" cy="914400"/>
          </a:xfrm>
        </p:spPr>
        <p:txBody>
          <a:bodyPr/>
          <a:lstStyle/>
          <a:p>
            <a:pPr lvl="0" algn="ctr" defTabSz="544196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Defect Summary</a:t>
            </a:r>
            <a:endParaRPr lang="en-US" sz="4000" b="1" dirty="0">
              <a:solidFill>
                <a:srgbClr val="1D1761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6499" y="-252697"/>
            <a:ext cx="11011436" cy="5007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  <a:defRPr/>
            </a:pPr>
            <a:endParaRPr lang="en-US" sz="3600" dirty="0">
              <a:solidFill>
                <a:srgbClr val="DF7A43"/>
              </a:solidFill>
              <a:latin typeface="Montserrat SemiBold" panose="000007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5A8D2F-058D-4643-9B72-C66E89FFC5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20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NEWCO">
      <a:dk1>
        <a:srgbClr val="303030"/>
      </a:dk1>
      <a:lt1>
        <a:srgbClr val="FFFFFF"/>
      </a:lt1>
      <a:dk2>
        <a:srgbClr val="000000"/>
      </a:dk2>
      <a:lt2>
        <a:srgbClr val="E7E6E6"/>
      </a:lt2>
      <a:accent1>
        <a:srgbClr val="72BEB8"/>
      </a:accent1>
      <a:accent2>
        <a:srgbClr val="DF7B42"/>
      </a:accent2>
      <a:accent3>
        <a:srgbClr val="17233E"/>
      </a:accent3>
      <a:accent4>
        <a:srgbClr val="FFC000"/>
      </a:accent4>
      <a:accent5>
        <a:srgbClr val="5B9BD5"/>
      </a:accent5>
      <a:accent6>
        <a:srgbClr val="70AD47"/>
      </a:accent6>
      <a:hlink>
        <a:srgbClr val="DF7B42"/>
      </a:hlink>
      <a:folHlink>
        <a:srgbClr val="1C155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Co Presentation Template_V02.pptx  -  Read-Only" id="{B5266EC6-7B95-4509-BDD3-E3645E64654D}" vid="{FDF2D223-8E11-4FC1-9AE8-FD8B04EB50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0F6AEFA318704AA8C8A708902C6B7B" ma:contentTypeVersion="12" ma:contentTypeDescription="Create a new document." ma:contentTypeScope="" ma:versionID="61b77af78ec22d02640b09bf827b6d90">
  <xsd:schema xmlns:xsd="http://www.w3.org/2001/XMLSchema" xmlns:xs="http://www.w3.org/2001/XMLSchema" xmlns:p="http://schemas.microsoft.com/office/2006/metadata/properties" xmlns:ns3="faba5be7-40e9-4542-b98d-01546ff210b0" xmlns:ns4="154f76c8-9bb4-49e4-a33b-e9a7e9b3f973" targetNamespace="http://schemas.microsoft.com/office/2006/metadata/properties" ma:root="true" ma:fieldsID="c7af0aebd378578b37a56d5a68c6b35d" ns3:_="" ns4:_="">
    <xsd:import namespace="faba5be7-40e9-4542-b98d-01546ff210b0"/>
    <xsd:import namespace="154f76c8-9bb4-49e4-a33b-e9a7e9b3f97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a5be7-40e9-4542-b98d-01546ff210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f76c8-9bb4-49e4-a33b-e9a7e9b3f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1C5D4-CCD0-477D-B971-1C4F63E0EB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99B9CB-62B2-45F8-8820-B454A10C1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ba5be7-40e9-4542-b98d-01546ff210b0"/>
    <ds:schemaRef ds:uri="154f76c8-9bb4-49e4-a33b-e9a7e9b3f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A18403-0324-4DB8-8137-44A82FBF9504}">
  <ds:schemaRefs>
    <ds:schemaRef ds:uri="http://purl.org/dc/terms/"/>
    <ds:schemaRef ds:uri="154f76c8-9bb4-49e4-a33b-e9a7e9b3f973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aba5be7-40e9-4542-b98d-01546ff210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</TotalTime>
  <Words>45</Words>
  <Application>Microsoft Office PowerPoint</Application>
  <PresentationFormat>Widescreen</PresentationFormat>
  <Paragraphs>20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Montserrat</vt:lpstr>
      <vt:lpstr>Montserrat Light</vt:lpstr>
      <vt:lpstr>Montserrat SemiBold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McCaskill</dc:creator>
  <cp:lastModifiedBy>Abhay Kumar Singh</cp:lastModifiedBy>
  <cp:revision>108</cp:revision>
  <cp:lastPrinted>2022-01-27T13:09:49Z</cp:lastPrinted>
  <dcterms:created xsi:type="dcterms:W3CDTF">2022-01-26T15:15:59Z</dcterms:created>
  <dcterms:modified xsi:type="dcterms:W3CDTF">2022-06-01T15:04:16Z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0x010100DD0F6AEFA318704AA8C8A708902C6B7B</vt:lpwstr>
  </property>
</Properties>
</file>