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373A586-1B53-486D-9F8B-7EC6E4763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30" y="2122277"/>
            <a:ext cx="534702" cy="508632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584EAB80-3DFF-49C7-B6B4-BFBD4838E6BB}"/>
              </a:ext>
            </a:extLst>
          </p:cNvPr>
          <p:cNvSpPr/>
          <p:nvPr/>
        </p:nvSpPr>
        <p:spPr>
          <a:xfrm>
            <a:off x="2820930" y="213980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art 63">
            <a:extLst>
              <a:ext uri="{FF2B5EF4-FFF2-40B4-BE49-F238E27FC236}">
                <a16:creationId xmlns:a16="http://schemas.microsoft.com/office/drawing/2014/main" id="{79A0B4F4-3B28-426B-99ED-59173D79B617}"/>
              </a:ext>
            </a:extLst>
          </p:cNvPr>
          <p:cNvSpPr/>
          <p:nvPr/>
        </p:nvSpPr>
        <p:spPr>
          <a:xfrm>
            <a:off x="3414676" y="2184477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9511F7-7BA3-4614-BA38-2869622ADEC2}"/>
              </a:ext>
            </a:extLst>
          </p:cNvPr>
          <p:cNvSpPr/>
          <p:nvPr/>
        </p:nvSpPr>
        <p:spPr>
          <a:xfrm>
            <a:off x="2233169" y="16580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2CF041-2662-4285-98E5-15B5C5954C8C}"/>
              </a:ext>
            </a:extLst>
          </p:cNvPr>
          <p:cNvSpPr/>
          <p:nvPr/>
        </p:nvSpPr>
        <p:spPr>
          <a:xfrm>
            <a:off x="3402691" y="16580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7013FDE-5AC1-4144-83D8-31ED24CF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65" y="1599990"/>
            <a:ext cx="534702" cy="50863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2FBDB0B-D1CF-41DC-8735-CAB9953162C4}"/>
              </a:ext>
            </a:extLst>
          </p:cNvPr>
          <p:cNvSpPr/>
          <p:nvPr/>
        </p:nvSpPr>
        <p:spPr>
          <a:xfrm>
            <a:off x="2208045" y="290623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98DEAD2-AAC6-4A81-B781-11E0FE84CE14}"/>
              </a:ext>
            </a:extLst>
          </p:cNvPr>
          <p:cNvSpPr/>
          <p:nvPr/>
        </p:nvSpPr>
        <p:spPr>
          <a:xfrm>
            <a:off x="2186206" y="352069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9CF8188-383B-4192-BEFA-83BDABB31996}"/>
              </a:ext>
            </a:extLst>
          </p:cNvPr>
          <p:cNvSpPr/>
          <p:nvPr/>
        </p:nvSpPr>
        <p:spPr>
          <a:xfrm>
            <a:off x="2795806" y="289918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588A68-8EB4-45E4-87B2-F5205A558C34}"/>
              </a:ext>
            </a:extLst>
          </p:cNvPr>
          <p:cNvSpPr/>
          <p:nvPr/>
        </p:nvSpPr>
        <p:spPr>
          <a:xfrm>
            <a:off x="2791378" y="352069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9C43823-967A-428C-B631-0F617EBA03B1}"/>
              </a:ext>
            </a:extLst>
          </p:cNvPr>
          <p:cNvSpPr/>
          <p:nvPr/>
        </p:nvSpPr>
        <p:spPr>
          <a:xfrm>
            <a:off x="3377567" y="291943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33">
            <a:extLst>
              <a:ext uri="{FF2B5EF4-FFF2-40B4-BE49-F238E27FC236}">
                <a16:creationId xmlns:a16="http://schemas.microsoft.com/office/drawing/2014/main" id="{09DC8D43-3848-48B7-A08C-D6E60A01388B}"/>
              </a:ext>
            </a:extLst>
          </p:cNvPr>
          <p:cNvSpPr/>
          <p:nvPr/>
        </p:nvSpPr>
        <p:spPr>
          <a:xfrm>
            <a:off x="3293967" y="356211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art 88">
            <a:extLst>
              <a:ext uri="{FF2B5EF4-FFF2-40B4-BE49-F238E27FC236}">
                <a16:creationId xmlns:a16="http://schemas.microsoft.com/office/drawing/2014/main" id="{410EC17E-6EF1-4169-BFB0-68B5A0F92A69}"/>
              </a:ext>
            </a:extLst>
          </p:cNvPr>
          <p:cNvSpPr/>
          <p:nvPr/>
        </p:nvSpPr>
        <p:spPr>
          <a:xfrm>
            <a:off x="2235044" y="435114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12">
            <a:extLst>
              <a:ext uri="{FF2B5EF4-FFF2-40B4-BE49-F238E27FC236}">
                <a16:creationId xmlns:a16="http://schemas.microsoft.com/office/drawing/2014/main" id="{495D6A20-248B-433F-8D87-D86B50A24732}"/>
              </a:ext>
            </a:extLst>
          </p:cNvPr>
          <p:cNvSpPr/>
          <p:nvPr/>
        </p:nvSpPr>
        <p:spPr>
          <a:xfrm>
            <a:off x="2209874" y="492462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69FFB0-D003-4940-85BC-02242A5C4821}"/>
              </a:ext>
            </a:extLst>
          </p:cNvPr>
          <p:cNvSpPr/>
          <p:nvPr/>
        </p:nvSpPr>
        <p:spPr>
          <a:xfrm>
            <a:off x="2812429" y="484270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1AA1188-6231-48F7-9415-B91A7250894A}"/>
              </a:ext>
            </a:extLst>
          </p:cNvPr>
          <p:cNvSpPr/>
          <p:nvPr/>
        </p:nvSpPr>
        <p:spPr>
          <a:xfrm>
            <a:off x="3397425" y="427338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art 92">
            <a:extLst>
              <a:ext uri="{FF2B5EF4-FFF2-40B4-BE49-F238E27FC236}">
                <a16:creationId xmlns:a16="http://schemas.microsoft.com/office/drawing/2014/main" id="{BD94FAEF-382D-449D-B4E4-1DB479B7CCAF}"/>
              </a:ext>
            </a:extLst>
          </p:cNvPr>
          <p:cNvSpPr/>
          <p:nvPr/>
        </p:nvSpPr>
        <p:spPr>
          <a:xfrm>
            <a:off x="3438390" y="491097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B4F3761-0E12-461E-AEB3-565B3A58E0CC}"/>
              </a:ext>
            </a:extLst>
          </p:cNvPr>
          <p:cNvSpPr/>
          <p:nvPr/>
        </p:nvSpPr>
        <p:spPr>
          <a:xfrm>
            <a:off x="2844644" y="431631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78EC2-9685-424F-80F8-B9F2097D4DDC}"/>
              </a:ext>
            </a:extLst>
          </p:cNvPr>
          <p:cNvSpPr/>
          <p:nvPr/>
        </p:nvSpPr>
        <p:spPr>
          <a:xfrm>
            <a:off x="4488016" y="120760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0BE046-F784-4C28-AE1C-9915566B711A}"/>
              </a:ext>
            </a:extLst>
          </p:cNvPr>
          <p:cNvSpPr/>
          <p:nvPr/>
        </p:nvSpPr>
        <p:spPr>
          <a:xfrm>
            <a:off x="4872716" y="121897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5511C13-8824-47BA-8394-D97468B2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42" y="1535757"/>
            <a:ext cx="356637" cy="33924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299E874-4159-4D65-8D94-618E99F7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16" y="1535664"/>
            <a:ext cx="356637" cy="339249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08629A98-400F-4F94-81DF-7F8735A49A3B}"/>
              </a:ext>
            </a:extLst>
          </p:cNvPr>
          <p:cNvSpPr/>
          <p:nvPr/>
        </p:nvSpPr>
        <p:spPr>
          <a:xfrm>
            <a:off x="4546103" y="2003450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art 99">
            <a:extLst>
              <a:ext uri="{FF2B5EF4-FFF2-40B4-BE49-F238E27FC236}">
                <a16:creationId xmlns:a16="http://schemas.microsoft.com/office/drawing/2014/main" id="{12977FF1-F21B-4946-B0B7-90651942A711}"/>
              </a:ext>
            </a:extLst>
          </p:cNvPr>
          <p:cNvSpPr/>
          <p:nvPr/>
        </p:nvSpPr>
        <p:spPr>
          <a:xfrm>
            <a:off x="4940536" y="1970419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52FDB6-9D1A-4087-AAC5-AD8736FE5D80}"/>
              </a:ext>
            </a:extLst>
          </p:cNvPr>
          <p:cNvSpPr/>
          <p:nvPr/>
        </p:nvSpPr>
        <p:spPr>
          <a:xfrm>
            <a:off x="4472974" y="2726832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5AE8F44-D02E-4436-8982-2999BA9C76E3}"/>
              </a:ext>
            </a:extLst>
          </p:cNvPr>
          <p:cNvSpPr/>
          <p:nvPr/>
        </p:nvSpPr>
        <p:spPr>
          <a:xfrm>
            <a:off x="4882951" y="2753647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771A9A4-EC7D-42B7-B233-93EBE975DC6C}"/>
              </a:ext>
            </a:extLst>
          </p:cNvPr>
          <p:cNvSpPr/>
          <p:nvPr/>
        </p:nvSpPr>
        <p:spPr>
          <a:xfrm>
            <a:off x="4485784" y="31280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881ECC-849D-4819-9CCA-62F77735775C}"/>
              </a:ext>
            </a:extLst>
          </p:cNvPr>
          <p:cNvSpPr/>
          <p:nvPr/>
        </p:nvSpPr>
        <p:spPr>
          <a:xfrm>
            <a:off x="4882951" y="3080991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33">
            <a:extLst>
              <a:ext uri="{FF2B5EF4-FFF2-40B4-BE49-F238E27FC236}">
                <a16:creationId xmlns:a16="http://schemas.microsoft.com/office/drawing/2014/main" id="{7193073D-FFC4-499F-88FC-9D8B5CCDEA08}"/>
              </a:ext>
            </a:extLst>
          </p:cNvPr>
          <p:cNvSpPr/>
          <p:nvPr/>
        </p:nvSpPr>
        <p:spPr>
          <a:xfrm>
            <a:off x="4940536" y="3516062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6B51E2C-C085-4220-AA3F-09C04AF39F69}"/>
              </a:ext>
            </a:extLst>
          </p:cNvPr>
          <p:cNvSpPr/>
          <p:nvPr/>
        </p:nvSpPr>
        <p:spPr>
          <a:xfrm>
            <a:off x="4468387" y="3473676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art 106">
            <a:extLst>
              <a:ext uri="{FF2B5EF4-FFF2-40B4-BE49-F238E27FC236}">
                <a16:creationId xmlns:a16="http://schemas.microsoft.com/office/drawing/2014/main" id="{31459FDB-9E39-4C01-9BB4-5985C55163FD}"/>
              </a:ext>
            </a:extLst>
          </p:cNvPr>
          <p:cNvSpPr/>
          <p:nvPr/>
        </p:nvSpPr>
        <p:spPr>
          <a:xfrm>
            <a:off x="4521134" y="4273386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art 107">
            <a:extLst>
              <a:ext uri="{FF2B5EF4-FFF2-40B4-BE49-F238E27FC236}">
                <a16:creationId xmlns:a16="http://schemas.microsoft.com/office/drawing/2014/main" id="{0924267A-B6F0-4087-B91D-290ED1197759}"/>
              </a:ext>
            </a:extLst>
          </p:cNvPr>
          <p:cNvSpPr/>
          <p:nvPr/>
        </p:nvSpPr>
        <p:spPr>
          <a:xfrm>
            <a:off x="4975380" y="4251672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B011A2B-A936-41FD-BB4E-A9E419D3F8A6}"/>
              </a:ext>
            </a:extLst>
          </p:cNvPr>
          <p:cNvSpPr/>
          <p:nvPr/>
        </p:nvSpPr>
        <p:spPr>
          <a:xfrm>
            <a:off x="4965557" y="4696534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BF7FD7B-8F6F-49DD-9A7A-6AB61BD4AA6E}"/>
              </a:ext>
            </a:extLst>
          </p:cNvPr>
          <p:cNvSpPr/>
          <p:nvPr/>
        </p:nvSpPr>
        <p:spPr>
          <a:xfrm>
            <a:off x="4499215" y="5122077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33">
            <a:extLst>
              <a:ext uri="{FF2B5EF4-FFF2-40B4-BE49-F238E27FC236}">
                <a16:creationId xmlns:a16="http://schemas.microsoft.com/office/drawing/2014/main" id="{7849A1A8-00A5-488C-9A4D-B33B52517EC4}"/>
              </a:ext>
            </a:extLst>
          </p:cNvPr>
          <p:cNvSpPr/>
          <p:nvPr/>
        </p:nvSpPr>
        <p:spPr>
          <a:xfrm>
            <a:off x="4951944" y="5080813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05C3B7C-1F8B-4D12-B185-781227C8736E}"/>
              </a:ext>
            </a:extLst>
          </p:cNvPr>
          <p:cNvSpPr/>
          <p:nvPr/>
        </p:nvSpPr>
        <p:spPr>
          <a:xfrm rot="21280090">
            <a:off x="4524936" y="4745127"/>
            <a:ext cx="403018" cy="359001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013F4A-BD1B-487E-82B0-FA9A2E02E296}"/>
              </a:ext>
            </a:extLst>
          </p:cNvPr>
          <p:cNvSpPr/>
          <p:nvPr/>
        </p:nvSpPr>
        <p:spPr>
          <a:xfrm>
            <a:off x="4509430" y="566154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EA1273-9603-4E32-81A7-1AE852AC88A7}"/>
              </a:ext>
            </a:extLst>
          </p:cNvPr>
          <p:cNvSpPr/>
          <p:nvPr/>
        </p:nvSpPr>
        <p:spPr>
          <a:xfrm>
            <a:off x="4972809" y="565786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4A07063E-C093-437A-887C-B79913BB2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48" y="6005094"/>
            <a:ext cx="356637" cy="33924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CBFDC77F-20DB-45B4-820A-CC2577AC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34" y="5977998"/>
            <a:ext cx="356637" cy="339249"/>
          </a:xfrm>
          <a:prstGeom prst="rect">
            <a:avLst/>
          </a:prstGeom>
        </p:spPr>
      </p:pic>
      <p:sp>
        <p:nvSpPr>
          <p:cNvPr id="118" name="Isosceles Triangle 33">
            <a:extLst>
              <a:ext uri="{FF2B5EF4-FFF2-40B4-BE49-F238E27FC236}">
                <a16:creationId xmlns:a16="http://schemas.microsoft.com/office/drawing/2014/main" id="{A552F407-0D58-4EDA-809C-D7289EB1FE9F}"/>
              </a:ext>
            </a:extLst>
          </p:cNvPr>
          <p:cNvSpPr/>
          <p:nvPr/>
        </p:nvSpPr>
        <p:spPr>
          <a:xfrm>
            <a:off x="4532224" y="6438153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art 118">
            <a:extLst>
              <a:ext uri="{FF2B5EF4-FFF2-40B4-BE49-F238E27FC236}">
                <a16:creationId xmlns:a16="http://schemas.microsoft.com/office/drawing/2014/main" id="{1CFE629C-F3BD-4CE4-8D6A-3ABB3E2112F7}"/>
              </a:ext>
            </a:extLst>
          </p:cNvPr>
          <p:cNvSpPr/>
          <p:nvPr/>
        </p:nvSpPr>
        <p:spPr>
          <a:xfrm>
            <a:off x="4957623" y="6389739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24EBD22-339D-49B4-9D32-C0E7F282946F}"/>
              </a:ext>
            </a:extLst>
          </p:cNvPr>
          <p:cNvSpPr/>
          <p:nvPr/>
        </p:nvSpPr>
        <p:spPr>
          <a:xfrm>
            <a:off x="6173115" y="12418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72010F-F979-4686-AEAE-8C28BC5A098B}"/>
              </a:ext>
            </a:extLst>
          </p:cNvPr>
          <p:cNvSpPr/>
          <p:nvPr/>
        </p:nvSpPr>
        <p:spPr>
          <a:xfrm>
            <a:off x="6510255" y="124182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44FDB43-970A-4A9D-AD8A-55E2B558E1F8}"/>
              </a:ext>
            </a:extLst>
          </p:cNvPr>
          <p:cNvSpPr/>
          <p:nvPr/>
        </p:nvSpPr>
        <p:spPr>
          <a:xfrm>
            <a:off x="6810728" y="123388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BA426FD-355C-44CB-9330-610CBDA8A963}"/>
              </a:ext>
            </a:extLst>
          </p:cNvPr>
          <p:cNvSpPr/>
          <p:nvPr/>
        </p:nvSpPr>
        <p:spPr>
          <a:xfrm>
            <a:off x="6157646" y="158569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FB3CF2-6993-4AF3-9E10-ED2C04368018}"/>
              </a:ext>
            </a:extLst>
          </p:cNvPr>
          <p:cNvSpPr/>
          <p:nvPr/>
        </p:nvSpPr>
        <p:spPr>
          <a:xfrm>
            <a:off x="6510255" y="1550391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2BCFF-1C16-4950-A0C5-4D868A73E53A}"/>
              </a:ext>
            </a:extLst>
          </p:cNvPr>
          <p:cNvSpPr/>
          <p:nvPr/>
        </p:nvSpPr>
        <p:spPr>
          <a:xfrm>
            <a:off x="6848292" y="1564773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024C3F2-F8EB-4DFC-BA7C-F69384A04BF1}"/>
              </a:ext>
            </a:extLst>
          </p:cNvPr>
          <p:cNvSpPr/>
          <p:nvPr/>
        </p:nvSpPr>
        <p:spPr>
          <a:xfrm>
            <a:off x="6146582" y="1942344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324D8F-2773-4766-9DF0-580DE8BD279E}"/>
              </a:ext>
            </a:extLst>
          </p:cNvPr>
          <p:cNvSpPr/>
          <p:nvPr/>
        </p:nvSpPr>
        <p:spPr>
          <a:xfrm>
            <a:off x="6525408" y="1942345"/>
            <a:ext cx="261558" cy="26493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A282F377-D5C0-485C-A219-C304FE88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66" y="2200848"/>
            <a:ext cx="356637" cy="33924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03F65B82-4EF9-4047-92AE-C36B7149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07" y="2227733"/>
            <a:ext cx="356637" cy="33924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BEE47B10-A34A-424D-81E8-810A8311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7" y="2540097"/>
            <a:ext cx="356637" cy="339249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709C181-0E6D-4EF7-94DF-328C3CDD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26" y="2517880"/>
            <a:ext cx="356637" cy="339249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A6E4BEFF-F8C3-4D27-93DD-0FF000B707EF}"/>
              </a:ext>
            </a:extLst>
          </p:cNvPr>
          <p:cNvSpPr/>
          <p:nvPr/>
        </p:nvSpPr>
        <p:spPr>
          <a:xfrm>
            <a:off x="6158161" y="3178684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06F5456-CC19-4A44-812B-2DCD2CFB8EDA}"/>
              </a:ext>
            </a:extLst>
          </p:cNvPr>
          <p:cNvSpPr/>
          <p:nvPr/>
        </p:nvSpPr>
        <p:spPr>
          <a:xfrm>
            <a:off x="6462771" y="3178683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6219D3F-6AE4-4CE3-B22D-D5BC578F2657}"/>
              </a:ext>
            </a:extLst>
          </p:cNvPr>
          <p:cNvSpPr/>
          <p:nvPr/>
        </p:nvSpPr>
        <p:spPr>
          <a:xfrm>
            <a:off x="6810728" y="3177081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AF9718E-47C1-4B47-B051-4DF384C3097C}"/>
              </a:ext>
            </a:extLst>
          </p:cNvPr>
          <p:cNvSpPr/>
          <p:nvPr/>
        </p:nvSpPr>
        <p:spPr>
          <a:xfrm>
            <a:off x="6158160" y="3542293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7134ECF-9A26-49F5-ACC5-80DA3C5BF219}"/>
              </a:ext>
            </a:extLst>
          </p:cNvPr>
          <p:cNvSpPr/>
          <p:nvPr/>
        </p:nvSpPr>
        <p:spPr>
          <a:xfrm>
            <a:off x="6492065" y="3520439"/>
            <a:ext cx="277165" cy="31306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art 142">
            <a:extLst>
              <a:ext uri="{FF2B5EF4-FFF2-40B4-BE49-F238E27FC236}">
                <a16:creationId xmlns:a16="http://schemas.microsoft.com/office/drawing/2014/main" id="{91758DA1-F479-40F3-A81E-0DDB1FA9869D}"/>
              </a:ext>
            </a:extLst>
          </p:cNvPr>
          <p:cNvSpPr/>
          <p:nvPr/>
        </p:nvSpPr>
        <p:spPr>
          <a:xfrm>
            <a:off x="6110977" y="3913410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art 143">
            <a:extLst>
              <a:ext uri="{FF2B5EF4-FFF2-40B4-BE49-F238E27FC236}">
                <a16:creationId xmlns:a16="http://schemas.microsoft.com/office/drawing/2014/main" id="{88AC891C-5CA9-4DF8-8E88-8C07111D2C01}"/>
              </a:ext>
            </a:extLst>
          </p:cNvPr>
          <p:cNvSpPr/>
          <p:nvPr/>
        </p:nvSpPr>
        <p:spPr>
          <a:xfrm>
            <a:off x="6562664" y="3913410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art 144">
            <a:extLst>
              <a:ext uri="{FF2B5EF4-FFF2-40B4-BE49-F238E27FC236}">
                <a16:creationId xmlns:a16="http://schemas.microsoft.com/office/drawing/2014/main" id="{7EDD78FF-BA8C-4A0A-8143-34A7A2E224DD}"/>
              </a:ext>
            </a:extLst>
          </p:cNvPr>
          <p:cNvSpPr/>
          <p:nvPr/>
        </p:nvSpPr>
        <p:spPr>
          <a:xfrm>
            <a:off x="6129836" y="4389193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art 145">
            <a:extLst>
              <a:ext uri="{FF2B5EF4-FFF2-40B4-BE49-F238E27FC236}">
                <a16:creationId xmlns:a16="http://schemas.microsoft.com/office/drawing/2014/main" id="{82FA5C91-76E4-4E90-B776-FA97F36BBF6B}"/>
              </a:ext>
            </a:extLst>
          </p:cNvPr>
          <p:cNvSpPr/>
          <p:nvPr/>
        </p:nvSpPr>
        <p:spPr>
          <a:xfrm>
            <a:off x="6609643" y="4378966"/>
            <a:ext cx="385834" cy="395875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33">
            <a:extLst>
              <a:ext uri="{FF2B5EF4-FFF2-40B4-BE49-F238E27FC236}">
                <a16:creationId xmlns:a16="http://schemas.microsoft.com/office/drawing/2014/main" id="{F52D455A-A2EC-4636-B9F8-23952E8B3D08}"/>
              </a:ext>
            </a:extLst>
          </p:cNvPr>
          <p:cNvSpPr/>
          <p:nvPr/>
        </p:nvSpPr>
        <p:spPr>
          <a:xfrm>
            <a:off x="6184151" y="5213281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33">
            <a:extLst>
              <a:ext uri="{FF2B5EF4-FFF2-40B4-BE49-F238E27FC236}">
                <a16:creationId xmlns:a16="http://schemas.microsoft.com/office/drawing/2014/main" id="{2E3A5008-3BB7-4999-9D26-B20BFB334043}"/>
              </a:ext>
            </a:extLst>
          </p:cNvPr>
          <p:cNvSpPr/>
          <p:nvPr/>
        </p:nvSpPr>
        <p:spPr>
          <a:xfrm>
            <a:off x="6634083" y="5212182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33">
            <a:extLst>
              <a:ext uri="{FF2B5EF4-FFF2-40B4-BE49-F238E27FC236}">
                <a16:creationId xmlns:a16="http://schemas.microsoft.com/office/drawing/2014/main" id="{C5293C54-550E-4A19-B053-2B5767F8D7E1}"/>
              </a:ext>
            </a:extLst>
          </p:cNvPr>
          <p:cNvSpPr/>
          <p:nvPr/>
        </p:nvSpPr>
        <p:spPr>
          <a:xfrm>
            <a:off x="6224220" y="5651986"/>
            <a:ext cx="326104" cy="3474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Abhay Surve</cp:lastModifiedBy>
  <cp:revision>20</cp:revision>
  <dcterms:created xsi:type="dcterms:W3CDTF">2016-02-11T22:41:22Z</dcterms:created>
  <dcterms:modified xsi:type="dcterms:W3CDTF">2020-06-30T14:17:55Z</dcterms:modified>
</cp:coreProperties>
</file>