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7" r:id="rId1"/>
  </p:sldMasterIdLst>
  <p:notesMasterIdLst>
    <p:notesMasterId r:id="rId8"/>
  </p:notesMasterIdLst>
  <p:handoutMasterIdLst>
    <p:handoutMasterId r:id="rId9"/>
  </p:handoutMasterIdLst>
  <p:sldIdLst>
    <p:sldId id="269" r:id="rId2"/>
    <p:sldId id="270" r:id="rId3"/>
    <p:sldId id="271" r:id="rId4"/>
    <p:sldId id="272" r:id="rId5"/>
    <p:sldId id="273" r:id="rId6"/>
    <p:sldId id="263" r:id="rId7"/>
  </p:sldIdLst>
  <p:sldSz cx="12188825"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1008">
          <p15:clr>
            <a:srgbClr val="A4A3A4"/>
          </p15:clr>
        </p15:guide>
        <p15:guide id="3" orient="horz" pos="1152">
          <p15:clr>
            <a:srgbClr val="A4A3A4"/>
          </p15:clr>
        </p15:guide>
        <p15:guide id="4" orient="horz" pos="3888">
          <p15:clr>
            <a:srgbClr val="A4A3A4"/>
          </p15:clr>
        </p15:guide>
        <p15:guide id="5" orient="horz" pos="3072">
          <p15:clr>
            <a:srgbClr val="A4A3A4"/>
          </p15:clr>
        </p15:guide>
        <p15:guide id="6" orient="horz" pos="432">
          <p15:clr>
            <a:srgbClr val="A4A3A4"/>
          </p15:clr>
        </p15:guide>
        <p15:guide id="7" orient="horz" pos="3648">
          <p15:clr>
            <a:srgbClr val="A4A3A4"/>
          </p15:clr>
        </p15:guide>
        <p15:guide id="8" pos="3839">
          <p15:clr>
            <a:srgbClr val="A4A3A4"/>
          </p15:clr>
        </p15:guide>
        <p15:guide id="9" pos="767">
          <p15:clr>
            <a:srgbClr val="A4A3A4"/>
          </p15:clr>
        </p15:guide>
        <p15:guide id="10" pos="6911">
          <p15:clr>
            <a:srgbClr val="A4A3A4"/>
          </p15:clr>
        </p15:guide>
        <p15:guide id="11" pos="5711">
          <p15:clr>
            <a:srgbClr val="A4A3A4"/>
          </p15:clr>
        </p15:guide>
        <p15:guide id="12" pos="7247">
          <p15:clr>
            <a:srgbClr val="A4A3A4"/>
          </p15:clr>
        </p15:guide>
        <p15:guide id="13" pos="3695">
          <p15:clr>
            <a:srgbClr val="A4A3A4"/>
          </p15:clr>
        </p15:guide>
        <p15:guide id="14" pos="431">
          <p15:clr>
            <a:srgbClr val="A4A3A4"/>
          </p15:clr>
        </p15:guide>
        <p15:guide id="15" pos="287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p:cViewPr varScale="1">
        <p:scale>
          <a:sx n="86" d="100"/>
          <a:sy n="86" d="100"/>
        </p:scale>
        <p:origin x="562" y="67"/>
      </p:cViewPr>
      <p:guideLst>
        <p:guide orient="horz" pos="2160"/>
        <p:guide orient="horz" pos="1008"/>
        <p:guide orient="horz" pos="1152"/>
        <p:guide orient="horz" pos="3888"/>
        <p:guide orient="horz" pos="3072"/>
        <p:guide orient="horz" pos="432"/>
        <p:guide orient="horz" pos="3648"/>
        <p:guide pos="3839"/>
        <p:guide pos="767"/>
        <p:guide pos="6911"/>
        <p:guide pos="5711"/>
        <p:guide pos="7247"/>
        <p:guide pos="3695"/>
        <p:guide pos="431"/>
        <p:guide pos="2879"/>
      </p:guideLst>
    </p:cSldViewPr>
  </p:slideViewPr>
  <p:notesTextViewPr>
    <p:cViewPr>
      <p:scale>
        <a:sx n="1" d="1"/>
        <a:sy n="1" d="1"/>
      </p:scale>
      <p:origin x="0" y="0"/>
    </p:cViewPr>
  </p:notesTextViewPr>
  <p:notesViewPr>
    <p:cSldViewPr>
      <p:cViewPr varScale="1">
        <p:scale>
          <a:sx n="76" d="100"/>
          <a:sy n="76" d="100"/>
        </p:scale>
        <p:origin x="2538"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28FCA9C-FF92-4024-BDEC-A6D3B663DC09}" type="datetimeFigureOut">
              <a:rPr lang="en-US"/>
              <a:t>9/5/2020</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446DCAE-1661-43FF-8A44-43DAFDC1FD90}" type="slidenum">
              <a:rPr/>
              <a:t>‹#›</a:t>
            </a:fld>
            <a:endParaRPr/>
          </a:p>
        </p:txBody>
      </p:sp>
    </p:spTree>
    <p:extLst>
      <p:ext uri="{BB962C8B-B14F-4D97-AF65-F5344CB8AC3E}">
        <p14:creationId xmlns:p14="http://schemas.microsoft.com/office/powerpoint/2010/main" val="29198055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2AB877-E7B1-4681-847E-D0918612832B}" type="datetimeFigureOut">
              <a:rPr lang="en-US"/>
              <a:t>9/5/2020</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C971FF-EF28-4195-A575-329446EFAA55}" type="slidenum">
              <a:rPr/>
              <a:t>‹#›</a:t>
            </a:fld>
            <a:endParaRPr/>
          </a:p>
        </p:txBody>
      </p:sp>
    </p:spTree>
    <p:extLst>
      <p:ext uri="{BB962C8B-B14F-4D97-AF65-F5344CB8AC3E}">
        <p14:creationId xmlns:p14="http://schemas.microsoft.com/office/powerpoint/2010/main" val="13989950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lumMod val="50000"/>
          </a:schemeClr>
        </a:solidFill>
        <a:latin typeface="+mn-lt"/>
        <a:ea typeface="+mn-ea"/>
        <a:cs typeface="+mn-cs"/>
      </a:defRPr>
    </a:lvl1pPr>
    <a:lvl2pPr marL="457200" algn="l" defTabSz="914400" rtl="0" eaLnBrk="1" latinLnBrk="0" hangingPunct="1">
      <a:defRPr sz="1200" kern="1200">
        <a:solidFill>
          <a:schemeClr val="tx1">
            <a:lumMod val="50000"/>
          </a:schemeClr>
        </a:solidFill>
        <a:latin typeface="+mn-lt"/>
        <a:ea typeface="+mn-ea"/>
        <a:cs typeface="+mn-cs"/>
      </a:defRPr>
    </a:lvl2pPr>
    <a:lvl3pPr marL="914400" algn="l" defTabSz="914400" rtl="0" eaLnBrk="1" latinLnBrk="0" hangingPunct="1">
      <a:defRPr sz="1200" kern="1200">
        <a:solidFill>
          <a:schemeClr val="tx1">
            <a:lumMod val="50000"/>
          </a:schemeClr>
        </a:solidFill>
        <a:latin typeface="+mn-lt"/>
        <a:ea typeface="+mn-ea"/>
        <a:cs typeface="+mn-cs"/>
      </a:defRPr>
    </a:lvl3pPr>
    <a:lvl4pPr marL="1371600" algn="l" defTabSz="914400" rtl="0" eaLnBrk="1" latinLnBrk="0" hangingPunct="1">
      <a:defRPr sz="1200" kern="1200">
        <a:solidFill>
          <a:schemeClr val="tx1">
            <a:lumMod val="50000"/>
          </a:schemeClr>
        </a:solidFill>
        <a:latin typeface="+mn-lt"/>
        <a:ea typeface="+mn-ea"/>
        <a:cs typeface="+mn-cs"/>
      </a:defRPr>
    </a:lvl4pPr>
    <a:lvl5pPr marL="1828800" algn="l" defTabSz="914400" rtl="0" eaLnBrk="1" latinLnBrk="0" hangingPunct="1">
      <a:defRPr sz="1200" kern="1200">
        <a:solidFill>
          <a:schemeClr val="tx1">
            <a:lumMod val="50000"/>
          </a:schemeClr>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2</a:t>
            </a:fld>
            <a:endParaRPr lang="en-US"/>
          </a:p>
        </p:txBody>
      </p:sp>
    </p:spTree>
    <p:extLst>
      <p:ext uri="{BB962C8B-B14F-4D97-AF65-F5344CB8AC3E}">
        <p14:creationId xmlns:p14="http://schemas.microsoft.com/office/powerpoint/2010/main" val="24015241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picture of one of the geographic features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3</a:t>
            </a:fld>
            <a:endParaRPr lang="en-US"/>
          </a:p>
        </p:txBody>
      </p:sp>
    </p:spTree>
    <p:extLst>
      <p:ext uri="{BB962C8B-B14F-4D97-AF65-F5344CB8AC3E}">
        <p14:creationId xmlns:p14="http://schemas.microsoft.com/office/powerpoint/2010/main" val="5527921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dirty="0"/>
              <a:t>Insert a picture illustrating a season in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4</a:t>
            </a:fld>
            <a:endParaRPr lang="en-US"/>
          </a:p>
        </p:txBody>
      </p:sp>
    </p:spTree>
    <p:extLst>
      <p:ext uri="{BB962C8B-B14F-4D97-AF65-F5344CB8AC3E}">
        <p14:creationId xmlns:p14="http://schemas.microsoft.com/office/powerpoint/2010/main" val="31298942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dirty="0"/>
              <a:t>Insert a picture of an animal and or plant found in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5</a:t>
            </a:fld>
            <a:endParaRPr lang="en-US"/>
          </a:p>
        </p:txBody>
      </p:sp>
    </p:spTree>
    <p:extLst>
      <p:ext uri="{BB962C8B-B14F-4D97-AF65-F5344CB8AC3E}">
        <p14:creationId xmlns:p14="http://schemas.microsoft.com/office/powerpoint/2010/main" val="38901408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7A181B6-B371-4031-9CBE-ED0985B01CB6}" type="slidenum">
              <a:rPr lang="en-US"/>
              <a:pPr/>
              <a:t>6</a:t>
            </a:fld>
            <a:endParaRPr lang="en-US"/>
          </a:p>
        </p:txBody>
      </p:sp>
      <p:sp>
        <p:nvSpPr>
          <p:cNvPr id="89090" name="Rectangle 2"/>
          <p:cNvSpPr>
            <a:spLocks noGrp="1" noRot="1" noChangeAspect="1" noChangeArrowheads="1" noTextEdit="1"/>
          </p:cNvSpPr>
          <p:nvPr>
            <p:ph type="sldImg"/>
          </p:nvPr>
        </p:nvSpPr>
        <p:spPr>
          <a:ln/>
        </p:spPr>
      </p:sp>
      <p:sp>
        <p:nvSpPr>
          <p:cNvPr id="89091" name="Rectangle 3"/>
          <p:cNvSpPr>
            <a:spLocks noGrp="1" noChangeArrowheads="1"/>
          </p:cNvSpPr>
          <p:nvPr>
            <p:ph type="body" idx="1"/>
          </p:nvPr>
        </p:nvSpPr>
        <p:spPr/>
        <p:txBody>
          <a:bodyPr/>
          <a:lstStyle/>
          <a:p>
            <a:r>
              <a:rPr lang="en-US"/>
              <a:t>Add key points in the history of your country to the timeline.</a:t>
            </a:r>
          </a:p>
        </p:txBody>
      </p:sp>
    </p:spTree>
    <p:extLst>
      <p:ext uri="{BB962C8B-B14F-4D97-AF65-F5344CB8AC3E}">
        <p14:creationId xmlns:p14="http://schemas.microsoft.com/office/powerpoint/2010/main" val="22290528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8539" y="2514601"/>
            <a:ext cx="8913077" cy="2262781"/>
          </a:xfrm>
        </p:spPr>
        <p:txBody>
          <a:bodyPr anchor="b">
            <a:normAutofit/>
          </a:bodyPr>
          <a:lstStyle>
            <a:lvl1pPr>
              <a:defRPr sz="5398"/>
            </a:lvl1pPr>
          </a:lstStyle>
          <a:p>
            <a:r>
              <a:rPr lang="en-US"/>
              <a:t>Click to edit Master title style</a:t>
            </a:r>
            <a:endParaRPr lang="en-US" dirty="0"/>
          </a:p>
        </p:txBody>
      </p:sp>
      <p:sp>
        <p:nvSpPr>
          <p:cNvPr id="3" name="Subtitle 2"/>
          <p:cNvSpPr>
            <a:spLocks noGrp="1"/>
          </p:cNvSpPr>
          <p:nvPr>
            <p:ph type="subTitle" idx="1"/>
          </p:nvPr>
        </p:nvSpPr>
        <p:spPr>
          <a:xfrm>
            <a:off x="2588539" y="4777380"/>
            <a:ext cx="8913077" cy="1126283"/>
          </a:xfrm>
        </p:spPr>
        <p:txBody>
          <a:bodyPr anchor="t"/>
          <a:lstStyle>
            <a:lvl1pPr marL="0" indent="0" algn="l">
              <a:buNone/>
              <a:defRPr>
                <a:solidFill>
                  <a:schemeClr val="tx1">
                    <a:lumMod val="65000"/>
                    <a:lumOff val="35000"/>
                  </a:schemeClr>
                </a:solidFill>
              </a:defRPr>
            </a:lvl1pPr>
            <a:lvl2pPr marL="457063" indent="0" algn="ctr">
              <a:buNone/>
              <a:defRPr>
                <a:solidFill>
                  <a:schemeClr val="tx1">
                    <a:tint val="75000"/>
                  </a:schemeClr>
                </a:solidFill>
              </a:defRPr>
            </a:lvl2pPr>
            <a:lvl3pPr marL="914126" indent="0" algn="ctr">
              <a:buNone/>
              <a:defRPr>
                <a:solidFill>
                  <a:schemeClr val="tx1">
                    <a:tint val="75000"/>
                  </a:schemeClr>
                </a:solidFill>
              </a:defRPr>
            </a:lvl3pPr>
            <a:lvl4pPr marL="1371189" indent="0" algn="ctr">
              <a:buNone/>
              <a:defRPr>
                <a:solidFill>
                  <a:schemeClr val="tx1">
                    <a:tint val="75000"/>
                  </a:schemeClr>
                </a:solidFill>
              </a:defRPr>
            </a:lvl4pPr>
            <a:lvl5pPr marL="1828251" indent="0" algn="ctr">
              <a:buNone/>
              <a:defRPr>
                <a:solidFill>
                  <a:schemeClr val="tx1">
                    <a:tint val="75000"/>
                  </a:schemeClr>
                </a:solidFill>
              </a:defRPr>
            </a:lvl5pPr>
            <a:lvl6pPr marL="2285314" indent="0" algn="ctr">
              <a:buNone/>
              <a:defRPr>
                <a:solidFill>
                  <a:schemeClr val="tx1">
                    <a:tint val="75000"/>
                  </a:schemeClr>
                </a:solidFill>
              </a:defRPr>
            </a:lvl6pPr>
            <a:lvl7pPr marL="2742377" indent="0" algn="ctr">
              <a:buNone/>
              <a:defRPr>
                <a:solidFill>
                  <a:schemeClr val="tx1">
                    <a:tint val="75000"/>
                  </a:schemeClr>
                </a:solidFill>
              </a:defRPr>
            </a:lvl7pPr>
            <a:lvl8pPr marL="3199440" indent="0" algn="ctr">
              <a:buNone/>
              <a:defRPr>
                <a:solidFill>
                  <a:schemeClr val="tx1">
                    <a:tint val="75000"/>
                  </a:schemeClr>
                </a:solidFill>
              </a:defRPr>
            </a:lvl8pPr>
            <a:lvl9pPr marL="3656503"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DF33987-6305-4E2A-BF18-EF013ECE927B}" type="datetimeFigureOut">
              <a:rPr lang="en-US" smtClean="0"/>
              <a:pPr/>
              <a:t>9/5/2020</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7" name="Freeform 6"/>
          <p:cNvSpPr/>
          <p:nvPr/>
        </p:nvSpPr>
        <p:spPr bwMode="auto">
          <a:xfrm>
            <a:off x="0" y="4323811"/>
            <a:ext cx="1744198"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674" y="4529541"/>
            <a:ext cx="779564" cy="365125"/>
          </a:xfrm>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val="4235949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8538" y="609600"/>
            <a:ext cx="8913077" cy="3117040"/>
          </a:xfrm>
        </p:spPr>
        <p:txBody>
          <a:bodyPr anchor="ctr">
            <a:normAutofit/>
          </a:bodyPr>
          <a:lstStyle>
            <a:lvl1pPr algn="l">
              <a:defRPr sz="4799" b="0" cap="none"/>
            </a:lvl1pPr>
          </a:lstStyle>
          <a:p>
            <a:r>
              <a:rPr lang="en-US"/>
              <a:t>Click to edit Master title style</a:t>
            </a:r>
            <a:endParaRPr lang="en-US" dirty="0"/>
          </a:p>
        </p:txBody>
      </p:sp>
      <p:sp>
        <p:nvSpPr>
          <p:cNvPr id="3" name="Text Placeholder 2"/>
          <p:cNvSpPr>
            <a:spLocks noGrp="1"/>
          </p:cNvSpPr>
          <p:nvPr>
            <p:ph type="body" idx="1"/>
          </p:nvPr>
        </p:nvSpPr>
        <p:spPr>
          <a:xfrm>
            <a:off x="2588538" y="4354046"/>
            <a:ext cx="8913077" cy="1555864"/>
          </a:xfrm>
        </p:spPr>
        <p:txBody>
          <a:bodyPr anchor="ctr">
            <a:normAutofit/>
          </a:bodyPr>
          <a:lstStyle>
            <a:lvl1pPr marL="0" indent="0" algn="l">
              <a:buNone/>
              <a:defRPr sz="1799">
                <a:solidFill>
                  <a:schemeClr val="tx1">
                    <a:lumMod val="65000"/>
                    <a:lumOff val="35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F33987-6305-4E2A-BF18-EF013ECE927B}" type="datetimeFigureOut">
              <a:rPr lang="en-US" smtClean="0"/>
              <a:pPr/>
              <a:t>9/5/2020</a:t>
            </a:fld>
            <a:endParaRPr lang="en-US" dirty="0"/>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9" name="Freeform 11"/>
          <p:cNvSpPr/>
          <p:nvPr/>
        </p:nvSpPr>
        <p:spPr bwMode="auto">
          <a:xfrm flipV="1">
            <a:off x="-4187" y="3178176"/>
            <a:ext cx="1588113"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674" y="3244140"/>
            <a:ext cx="779564" cy="365125"/>
          </a:xfrm>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val="22459061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207" y="609600"/>
            <a:ext cx="8391740" cy="2895600"/>
          </a:xfrm>
        </p:spPr>
        <p:txBody>
          <a:bodyPr anchor="ctr">
            <a:normAutofit/>
          </a:bodyPr>
          <a:lstStyle>
            <a:lvl1pPr algn="l">
              <a:defRPr sz="4799"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4159" y="3505200"/>
            <a:ext cx="7534591" cy="381000"/>
          </a:xfrm>
        </p:spPr>
        <p:txBody>
          <a:bodyPr anchor="ctr">
            <a:noAutofit/>
          </a:bodyPr>
          <a:lstStyle>
            <a:lvl1pPr marL="0" indent="0">
              <a:buFontTx/>
              <a:buNone/>
              <a:defRPr sz="1600">
                <a:solidFill>
                  <a:schemeClr val="tx1">
                    <a:lumMod val="50000"/>
                    <a:lumOff val="50000"/>
                  </a:schemeClr>
                </a:solidFill>
              </a:defRPr>
            </a:lvl1pPr>
            <a:lvl2pPr marL="457063" indent="0">
              <a:buFontTx/>
              <a:buNone/>
              <a:defRPr/>
            </a:lvl2pPr>
            <a:lvl3pPr marL="914126" indent="0">
              <a:buFontTx/>
              <a:buNone/>
              <a:defRPr/>
            </a:lvl3pPr>
            <a:lvl4pPr marL="1371189" indent="0">
              <a:buFontTx/>
              <a:buNone/>
              <a:defRPr/>
            </a:lvl4pPr>
            <a:lvl5pPr marL="1828251" indent="0">
              <a:buFontTx/>
              <a:buNone/>
              <a:defRPr/>
            </a:lvl5pPr>
          </a:lstStyle>
          <a:p>
            <a:pPr lvl="0"/>
            <a:r>
              <a:rPr lang="en-US"/>
              <a:t>Click to edit Master text styles</a:t>
            </a:r>
          </a:p>
        </p:txBody>
      </p:sp>
      <p:sp>
        <p:nvSpPr>
          <p:cNvPr id="3" name="Text Placeholder 2"/>
          <p:cNvSpPr>
            <a:spLocks noGrp="1"/>
          </p:cNvSpPr>
          <p:nvPr>
            <p:ph type="body" idx="1"/>
          </p:nvPr>
        </p:nvSpPr>
        <p:spPr>
          <a:xfrm>
            <a:off x="2588538" y="4354046"/>
            <a:ext cx="8913077" cy="1555864"/>
          </a:xfrm>
        </p:spPr>
        <p:txBody>
          <a:bodyPr anchor="ctr">
            <a:normAutofit/>
          </a:bodyPr>
          <a:lstStyle>
            <a:lvl1pPr marL="0" indent="0" algn="l">
              <a:buNone/>
              <a:defRPr sz="1799">
                <a:solidFill>
                  <a:schemeClr val="tx1">
                    <a:lumMod val="65000"/>
                    <a:lumOff val="35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F33987-6305-4E2A-BF18-EF013ECE927B}" type="datetimeFigureOut">
              <a:rPr lang="en-US" smtClean="0"/>
              <a:pPr/>
              <a:t>9/5/2020</a:t>
            </a:fld>
            <a:endParaRPr lang="en-US" dirty="0"/>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11" name="Freeform 11"/>
          <p:cNvSpPr/>
          <p:nvPr/>
        </p:nvSpPr>
        <p:spPr bwMode="auto">
          <a:xfrm flipV="1">
            <a:off x="-4187" y="3178176"/>
            <a:ext cx="1588113"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674" y="3244140"/>
            <a:ext cx="779564" cy="365125"/>
          </a:xfrm>
        </p:spPr>
        <p:txBody>
          <a:bodyPr/>
          <a:lstStyle/>
          <a:p>
            <a:fld id="{F36C87F6-986D-49E6-AF40-1B3A1EE8064D}" type="slidenum">
              <a:rPr lang="en-US" smtClean="0"/>
              <a:pPr/>
              <a:t>‹#›</a:t>
            </a:fld>
            <a:endParaRPr lang="en-US"/>
          </a:p>
        </p:txBody>
      </p:sp>
      <p:sp>
        <p:nvSpPr>
          <p:cNvPr id="14" name="TextBox 13"/>
          <p:cNvSpPr txBox="1"/>
          <p:nvPr/>
        </p:nvSpPr>
        <p:spPr>
          <a:xfrm>
            <a:off x="2467010" y="648005"/>
            <a:ext cx="609441" cy="584776"/>
          </a:xfrm>
          <a:prstGeom prst="rect">
            <a:avLst/>
          </a:prstGeom>
        </p:spPr>
        <p:txBody>
          <a:bodyPr vert="horz" lIns="91416" tIns="45708" rIns="91416" bIns="45708" rtlCol="0" anchor="ctr">
            <a:noAutofit/>
          </a:bodyPr>
          <a:lstStyle/>
          <a:p>
            <a:pPr lvl="0"/>
            <a:r>
              <a:rPr lang="en-US" sz="7998" baseline="0" dirty="0">
                <a:ln w="3175" cmpd="sng">
                  <a:noFill/>
                </a:ln>
                <a:solidFill>
                  <a:schemeClr val="accent1"/>
                </a:solidFill>
                <a:effectLst/>
                <a:latin typeface="Arial"/>
              </a:rPr>
              <a:t>“</a:t>
            </a:r>
          </a:p>
        </p:txBody>
      </p:sp>
      <p:sp>
        <p:nvSpPr>
          <p:cNvPr id="15" name="TextBox 14"/>
          <p:cNvSpPr txBox="1"/>
          <p:nvPr/>
        </p:nvSpPr>
        <p:spPr>
          <a:xfrm>
            <a:off x="11111958" y="2905306"/>
            <a:ext cx="609441" cy="584776"/>
          </a:xfrm>
          <a:prstGeom prst="rect">
            <a:avLst/>
          </a:prstGeom>
        </p:spPr>
        <p:txBody>
          <a:bodyPr vert="horz" lIns="91416" tIns="45708" rIns="91416" bIns="45708" rtlCol="0" anchor="ctr">
            <a:noAutofit/>
          </a:bodyPr>
          <a:lstStyle/>
          <a:p>
            <a:pPr lvl="0"/>
            <a:r>
              <a:rPr lang="en-US" sz="7998"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2116703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8539" y="2438401"/>
            <a:ext cx="8913078" cy="2724845"/>
          </a:xfrm>
        </p:spPr>
        <p:txBody>
          <a:bodyPr anchor="b">
            <a:normAutofit/>
          </a:bodyPr>
          <a:lstStyle>
            <a:lvl1pPr algn="l">
              <a:defRPr sz="4799" b="0"/>
            </a:lvl1pPr>
          </a:lstStyle>
          <a:p>
            <a:r>
              <a:rPr lang="en-US"/>
              <a:t>Click to edit Master title style</a:t>
            </a:r>
            <a:endParaRPr lang="en-US" dirty="0"/>
          </a:p>
        </p:txBody>
      </p:sp>
      <p:sp>
        <p:nvSpPr>
          <p:cNvPr id="4" name="Text Placeholder 3"/>
          <p:cNvSpPr>
            <a:spLocks noGrp="1"/>
          </p:cNvSpPr>
          <p:nvPr>
            <p:ph type="body" sz="half" idx="2"/>
          </p:nvPr>
        </p:nvSpPr>
        <p:spPr>
          <a:xfrm>
            <a:off x="2588539" y="5181600"/>
            <a:ext cx="8913078"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EDF33987-6305-4E2A-BF18-EF013ECE927B}" type="datetimeFigureOut">
              <a:rPr lang="en-US" smtClean="0"/>
              <a:pPr/>
              <a:t>9/5/2020</a:t>
            </a:fld>
            <a:endParaRPr lang="en-US" dirty="0"/>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9" name="Freeform 11"/>
          <p:cNvSpPr/>
          <p:nvPr/>
        </p:nvSpPr>
        <p:spPr bwMode="auto">
          <a:xfrm flipV="1">
            <a:off x="-4187" y="4911726"/>
            <a:ext cx="1588113"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674" y="4983088"/>
            <a:ext cx="779564" cy="365125"/>
          </a:xfrm>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val="29866667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207" y="609600"/>
            <a:ext cx="8391740" cy="2895600"/>
          </a:xfrm>
        </p:spPr>
        <p:txBody>
          <a:bodyPr anchor="ctr">
            <a:normAutofit/>
          </a:bodyPr>
          <a:lstStyle>
            <a:lvl1pPr algn="l">
              <a:defRPr sz="4799"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8538" y="4343400"/>
            <a:ext cx="8913078" cy="838200"/>
          </a:xfrm>
        </p:spPr>
        <p:txBody>
          <a:bodyPr anchor="b">
            <a:noAutofit/>
          </a:bodyPr>
          <a:lstStyle>
            <a:lvl1pPr marL="0" indent="0">
              <a:buFontTx/>
              <a:buNone/>
              <a:defRPr sz="2399">
                <a:solidFill>
                  <a:schemeClr val="accent1"/>
                </a:solidFill>
              </a:defRPr>
            </a:lvl1pPr>
            <a:lvl2pPr marL="457063" indent="0">
              <a:buFontTx/>
              <a:buNone/>
              <a:defRPr/>
            </a:lvl2pPr>
            <a:lvl3pPr marL="914126" indent="0">
              <a:buFontTx/>
              <a:buNone/>
              <a:defRPr/>
            </a:lvl3pPr>
            <a:lvl4pPr marL="1371189" indent="0">
              <a:buFontTx/>
              <a:buNone/>
              <a:defRPr/>
            </a:lvl4pPr>
            <a:lvl5pPr marL="1828251"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8539" y="5181600"/>
            <a:ext cx="8913078"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EDF33987-6305-4E2A-BF18-EF013ECE927B}" type="datetimeFigureOut">
              <a:rPr lang="en-US" smtClean="0"/>
              <a:pPr/>
              <a:t>9/5/2020</a:t>
            </a:fld>
            <a:endParaRPr lang="en-US" dirty="0"/>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11" name="Freeform 11"/>
          <p:cNvSpPr/>
          <p:nvPr/>
        </p:nvSpPr>
        <p:spPr bwMode="auto">
          <a:xfrm flipV="1">
            <a:off x="-4187" y="4911726"/>
            <a:ext cx="1588113"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674" y="4983088"/>
            <a:ext cx="779564" cy="365125"/>
          </a:xfrm>
        </p:spPr>
        <p:txBody>
          <a:bodyPr/>
          <a:lstStyle/>
          <a:p>
            <a:fld id="{F36C87F6-986D-49E6-AF40-1B3A1EE8064D}" type="slidenum">
              <a:rPr lang="en-US" smtClean="0"/>
              <a:pPr/>
              <a:t>‹#›</a:t>
            </a:fld>
            <a:endParaRPr lang="en-US"/>
          </a:p>
        </p:txBody>
      </p:sp>
      <p:sp>
        <p:nvSpPr>
          <p:cNvPr id="17" name="TextBox 16"/>
          <p:cNvSpPr txBox="1"/>
          <p:nvPr/>
        </p:nvSpPr>
        <p:spPr>
          <a:xfrm>
            <a:off x="2467010" y="648005"/>
            <a:ext cx="609441" cy="584776"/>
          </a:xfrm>
          <a:prstGeom prst="rect">
            <a:avLst/>
          </a:prstGeom>
        </p:spPr>
        <p:txBody>
          <a:bodyPr vert="horz" lIns="91416" tIns="45708" rIns="91416" bIns="45708" rtlCol="0" anchor="ctr">
            <a:noAutofit/>
          </a:bodyPr>
          <a:lstStyle/>
          <a:p>
            <a:pPr lvl="0"/>
            <a:r>
              <a:rPr lang="en-US" sz="7998" baseline="0" dirty="0">
                <a:ln w="3175" cmpd="sng">
                  <a:noFill/>
                </a:ln>
                <a:solidFill>
                  <a:schemeClr val="accent1"/>
                </a:solidFill>
                <a:effectLst/>
                <a:latin typeface="Arial"/>
              </a:rPr>
              <a:t>“</a:t>
            </a:r>
          </a:p>
        </p:txBody>
      </p:sp>
      <p:sp>
        <p:nvSpPr>
          <p:cNvPr id="18" name="TextBox 17"/>
          <p:cNvSpPr txBox="1"/>
          <p:nvPr/>
        </p:nvSpPr>
        <p:spPr>
          <a:xfrm>
            <a:off x="11111958" y="2905306"/>
            <a:ext cx="609441" cy="584776"/>
          </a:xfrm>
          <a:prstGeom prst="rect">
            <a:avLst/>
          </a:prstGeom>
        </p:spPr>
        <p:txBody>
          <a:bodyPr vert="horz" lIns="91416" tIns="45708" rIns="91416" bIns="45708" rtlCol="0" anchor="ctr">
            <a:noAutofit/>
          </a:bodyPr>
          <a:lstStyle/>
          <a:p>
            <a:pPr lvl="0"/>
            <a:r>
              <a:rPr lang="en-US" sz="7998"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32431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8538" y="627407"/>
            <a:ext cx="8913077" cy="2880020"/>
          </a:xfrm>
        </p:spPr>
        <p:txBody>
          <a:bodyPr anchor="ctr">
            <a:normAutofit/>
          </a:bodyPr>
          <a:lstStyle>
            <a:lvl1pPr algn="l">
              <a:defRPr sz="4799" b="0"/>
            </a:lvl1pPr>
          </a:lstStyle>
          <a:p>
            <a:r>
              <a:rPr lang="en-US"/>
              <a:t>Click to edit Master title style</a:t>
            </a:r>
            <a:endParaRPr lang="en-US" dirty="0"/>
          </a:p>
        </p:txBody>
      </p:sp>
      <p:sp>
        <p:nvSpPr>
          <p:cNvPr id="21" name="Text Placeholder 9"/>
          <p:cNvSpPr>
            <a:spLocks noGrp="1"/>
          </p:cNvSpPr>
          <p:nvPr>
            <p:ph type="body" sz="quarter" idx="13"/>
          </p:nvPr>
        </p:nvSpPr>
        <p:spPr>
          <a:xfrm>
            <a:off x="2588538" y="4343400"/>
            <a:ext cx="8913078" cy="838200"/>
          </a:xfrm>
        </p:spPr>
        <p:txBody>
          <a:bodyPr anchor="b">
            <a:noAutofit/>
          </a:bodyPr>
          <a:lstStyle>
            <a:lvl1pPr marL="0" indent="0">
              <a:buFontTx/>
              <a:buNone/>
              <a:defRPr sz="2399">
                <a:solidFill>
                  <a:schemeClr val="accent1"/>
                </a:solidFill>
              </a:defRPr>
            </a:lvl1pPr>
            <a:lvl2pPr marL="457063" indent="0">
              <a:buFontTx/>
              <a:buNone/>
              <a:defRPr/>
            </a:lvl2pPr>
            <a:lvl3pPr marL="914126" indent="0">
              <a:buFontTx/>
              <a:buNone/>
              <a:defRPr/>
            </a:lvl3pPr>
            <a:lvl4pPr marL="1371189" indent="0">
              <a:buFontTx/>
              <a:buNone/>
              <a:defRPr/>
            </a:lvl4pPr>
            <a:lvl5pPr marL="1828251"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8539" y="5181600"/>
            <a:ext cx="8913078"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EDF33987-6305-4E2A-BF18-EF013ECE927B}" type="datetimeFigureOut">
              <a:rPr lang="en-US" smtClean="0"/>
              <a:pPr/>
              <a:t>9/5/2020</a:t>
            </a:fld>
            <a:endParaRPr lang="en-US" dirty="0"/>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9" name="Freeform 11"/>
          <p:cNvSpPr/>
          <p:nvPr/>
        </p:nvSpPr>
        <p:spPr bwMode="auto">
          <a:xfrm flipV="1">
            <a:off x="-4187" y="4911726"/>
            <a:ext cx="1588113"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674" y="4983088"/>
            <a:ext cx="779564" cy="365125"/>
          </a:xfrm>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val="27971059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F33987-6305-4E2A-BF18-EF013ECE927B}" type="datetimeFigureOut">
              <a:rPr lang="en-US" smtClean="0"/>
              <a:t>9/5/2020</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8" name="Freeform 11"/>
          <p:cNvSpPr/>
          <p:nvPr/>
        </p:nvSpPr>
        <p:spPr bwMode="auto">
          <a:xfrm flipV="1">
            <a:off x="-4187" y="714376"/>
            <a:ext cx="1588113"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30874606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2392" y="627406"/>
            <a:ext cx="2207026"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8538" y="627406"/>
            <a:ext cx="6475313"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F33987-6305-4E2A-BF18-EF013ECE927B}" type="datetimeFigureOut">
              <a:rPr lang="en-US" smtClean="0"/>
              <a:t>9/5/2020</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8" name="Freeform 11"/>
          <p:cNvSpPr/>
          <p:nvPr/>
        </p:nvSpPr>
        <p:spPr bwMode="auto">
          <a:xfrm flipV="1">
            <a:off x="-4187" y="714376"/>
            <a:ext cx="1588113"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20865426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250" y="624110"/>
            <a:ext cx="8909366"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8538" y="2133600"/>
            <a:ext cx="8913078"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F33987-6305-4E2A-BF18-EF013ECE927B}" type="datetimeFigureOut">
              <a:rPr lang="en-US" smtClean="0"/>
              <a:t>9/5/2020</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8" name="Freeform 11"/>
          <p:cNvSpPr/>
          <p:nvPr/>
        </p:nvSpPr>
        <p:spPr bwMode="auto">
          <a:xfrm flipV="1">
            <a:off x="-4187" y="714376"/>
            <a:ext cx="1588113"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5249664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8538" y="2058750"/>
            <a:ext cx="8913077" cy="1468800"/>
          </a:xfrm>
        </p:spPr>
        <p:txBody>
          <a:bodyPr anchor="b"/>
          <a:lstStyle>
            <a:lvl1pPr algn="l">
              <a:defRPr sz="3999" b="0" cap="none"/>
            </a:lvl1pPr>
          </a:lstStyle>
          <a:p>
            <a:r>
              <a:rPr lang="en-US"/>
              <a:t>Click to edit Master title style</a:t>
            </a:r>
            <a:endParaRPr lang="en-US" dirty="0"/>
          </a:p>
        </p:txBody>
      </p:sp>
      <p:sp>
        <p:nvSpPr>
          <p:cNvPr id="3" name="Text Placeholder 2"/>
          <p:cNvSpPr>
            <a:spLocks noGrp="1"/>
          </p:cNvSpPr>
          <p:nvPr>
            <p:ph type="body" idx="1"/>
          </p:nvPr>
        </p:nvSpPr>
        <p:spPr>
          <a:xfrm>
            <a:off x="2588538" y="3530129"/>
            <a:ext cx="8913077" cy="860400"/>
          </a:xfrm>
        </p:spPr>
        <p:txBody>
          <a:bodyPr anchor="t"/>
          <a:lstStyle>
            <a:lvl1pPr marL="0" indent="0" algn="l">
              <a:buNone/>
              <a:defRPr sz="1999">
                <a:solidFill>
                  <a:schemeClr val="tx1">
                    <a:lumMod val="65000"/>
                    <a:lumOff val="35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F33987-6305-4E2A-BF18-EF013ECE927B}" type="datetimeFigureOut">
              <a:rPr lang="en-US" smtClean="0"/>
              <a:t>9/5/2020</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9" name="Freeform 11"/>
          <p:cNvSpPr/>
          <p:nvPr/>
        </p:nvSpPr>
        <p:spPr bwMode="auto">
          <a:xfrm flipV="1">
            <a:off x="-4187" y="3178176"/>
            <a:ext cx="1588113"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674" y="3244140"/>
            <a:ext cx="779564" cy="365125"/>
          </a:xfrm>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9502490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8538" y="2133600"/>
            <a:ext cx="4312741"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88874" y="2126222"/>
            <a:ext cx="4312741"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DF33987-6305-4E2A-BF18-EF013ECE927B}" type="datetimeFigureOut">
              <a:rPr lang="en-US" smtClean="0"/>
              <a:t>9/5/2020</a:t>
            </a:fld>
            <a:endParaRPr lang="en-US"/>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10" name="Freeform 11"/>
          <p:cNvSpPr/>
          <p:nvPr/>
        </p:nvSpPr>
        <p:spPr bwMode="auto">
          <a:xfrm flipV="1">
            <a:off x="-4187" y="714376"/>
            <a:ext cx="1588113"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674" y="787783"/>
            <a:ext cx="779564" cy="365125"/>
          </a:xfrm>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5270231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8608" y="1972703"/>
            <a:ext cx="3991692" cy="576262"/>
          </a:xfrm>
        </p:spPr>
        <p:txBody>
          <a:bodyPr anchor="b">
            <a:noAutofit/>
          </a:bodyPr>
          <a:lstStyle>
            <a:lvl1pPr marL="0" indent="0">
              <a:buNone/>
              <a:defRPr sz="2399" b="0"/>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4" name="Content Placeholder 3"/>
          <p:cNvSpPr>
            <a:spLocks noGrp="1"/>
          </p:cNvSpPr>
          <p:nvPr>
            <p:ph sz="half" idx="2"/>
          </p:nvPr>
        </p:nvSpPr>
        <p:spPr>
          <a:xfrm>
            <a:off x="2588538" y="2548966"/>
            <a:ext cx="4341762"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4674" y="1969475"/>
            <a:ext cx="3997960" cy="576262"/>
          </a:xfrm>
        </p:spPr>
        <p:txBody>
          <a:bodyPr anchor="b">
            <a:noAutofit/>
          </a:bodyPr>
          <a:lstStyle>
            <a:lvl1pPr marL="0" indent="0">
              <a:buNone/>
              <a:defRPr sz="2399" b="0"/>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5091" y="2545738"/>
            <a:ext cx="433754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DF33987-6305-4E2A-BF18-EF013ECE927B}" type="datetimeFigureOut">
              <a:rPr lang="en-US" smtClean="0"/>
              <a:t>9/5/2020</a:t>
            </a:fld>
            <a:endParaRPr lang="en-US"/>
          </a:p>
        </p:txBody>
      </p:sp>
      <p:sp>
        <p:nvSpPr>
          <p:cNvPr id="8" name="Footer Placeholder 7"/>
          <p:cNvSpPr>
            <a:spLocks noGrp="1"/>
          </p:cNvSpPr>
          <p:nvPr>
            <p:ph type="ftr" sz="quarter" idx="11"/>
          </p:nvPr>
        </p:nvSpPr>
        <p:spPr/>
        <p:txBody>
          <a:bodyPr/>
          <a:lstStyle/>
          <a:p>
            <a:r>
              <a:rPr lang="en-US"/>
              <a:t>Add a footer</a:t>
            </a:r>
            <a:endParaRPr lang="en-US" dirty="0"/>
          </a:p>
        </p:txBody>
      </p:sp>
      <p:sp>
        <p:nvSpPr>
          <p:cNvPr id="12" name="Freeform 11"/>
          <p:cNvSpPr/>
          <p:nvPr/>
        </p:nvSpPr>
        <p:spPr bwMode="auto">
          <a:xfrm flipV="1">
            <a:off x="-4187" y="714376"/>
            <a:ext cx="1588113"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674" y="787783"/>
            <a:ext cx="779564" cy="365125"/>
          </a:xfrm>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27722264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DF33987-6305-4E2A-BF18-EF013ECE927B}" type="datetimeFigureOut">
              <a:rPr lang="en-US" smtClean="0"/>
              <a:t>9/5/2020</a:t>
            </a:fld>
            <a:endParaRPr lang="en-US"/>
          </a:p>
        </p:txBody>
      </p:sp>
      <p:sp>
        <p:nvSpPr>
          <p:cNvPr id="4" name="Footer Placeholder 3"/>
          <p:cNvSpPr>
            <a:spLocks noGrp="1"/>
          </p:cNvSpPr>
          <p:nvPr>
            <p:ph type="ftr" sz="quarter" idx="11"/>
          </p:nvPr>
        </p:nvSpPr>
        <p:spPr/>
        <p:txBody>
          <a:bodyPr/>
          <a:lstStyle/>
          <a:p>
            <a:r>
              <a:rPr lang="en-US"/>
              <a:t>Add a footer</a:t>
            </a:r>
            <a:endParaRPr lang="en-US" dirty="0"/>
          </a:p>
        </p:txBody>
      </p:sp>
      <p:sp>
        <p:nvSpPr>
          <p:cNvPr id="7" name="Freeform 11"/>
          <p:cNvSpPr/>
          <p:nvPr/>
        </p:nvSpPr>
        <p:spPr bwMode="auto">
          <a:xfrm flipV="1">
            <a:off x="-4187" y="714376"/>
            <a:ext cx="1588113"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30897749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F33987-6305-4E2A-BF18-EF013ECE927B}" type="datetimeFigureOut">
              <a:rPr lang="en-US" smtClean="0"/>
              <a:t>9/5/2020</a:t>
            </a:fld>
            <a:endParaRPr lang="en-US"/>
          </a:p>
        </p:txBody>
      </p:sp>
      <p:sp>
        <p:nvSpPr>
          <p:cNvPr id="3" name="Footer Placeholder 2"/>
          <p:cNvSpPr>
            <a:spLocks noGrp="1"/>
          </p:cNvSpPr>
          <p:nvPr>
            <p:ph type="ftr" sz="quarter" idx="11"/>
          </p:nvPr>
        </p:nvSpPr>
        <p:spPr/>
        <p:txBody>
          <a:bodyPr/>
          <a:lstStyle/>
          <a:p>
            <a:r>
              <a:rPr lang="en-US"/>
              <a:t>Add a footer</a:t>
            </a:r>
            <a:endParaRPr lang="en-US" dirty="0"/>
          </a:p>
        </p:txBody>
      </p:sp>
      <p:sp>
        <p:nvSpPr>
          <p:cNvPr id="6" name="Freeform 11"/>
          <p:cNvSpPr/>
          <p:nvPr/>
        </p:nvSpPr>
        <p:spPr bwMode="auto">
          <a:xfrm flipV="1">
            <a:off x="-4187" y="714376"/>
            <a:ext cx="1588113"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41893100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8538" y="446088"/>
            <a:ext cx="3504286" cy="976312"/>
          </a:xfrm>
        </p:spPr>
        <p:txBody>
          <a:bodyPr anchor="b"/>
          <a:lstStyle>
            <a:lvl1pPr algn="l">
              <a:defRPr sz="1999" b="0"/>
            </a:lvl1pPr>
          </a:lstStyle>
          <a:p>
            <a:r>
              <a:rPr lang="en-US"/>
              <a:t>Click to edit Master title style</a:t>
            </a:r>
            <a:endParaRPr lang="en-US" dirty="0"/>
          </a:p>
        </p:txBody>
      </p:sp>
      <p:sp>
        <p:nvSpPr>
          <p:cNvPr id="3" name="Content Placeholder 2"/>
          <p:cNvSpPr>
            <a:spLocks noGrp="1"/>
          </p:cNvSpPr>
          <p:nvPr>
            <p:ph idx="1"/>
          </p:nvPr>
        </p:nvSpPr>
        <p:spPr>
          <a:xfrm>
            <a:off x="6321365" y="446089"/>
            <a:ext cx="5180251"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8538" y="1598613"/>
            <a:ext cx="3504286" cy="4262436"/>
          </a:xfrm>
        </p:spPr>
        <p:txBody>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DF33987-6305-4E2A-BF18-EF013ECE927B}" type="datetimeFigureOut">
              <a:rPr lang="en-US" smtClean="0"/>
              <a:t>9/5/2020</a:t>
            </a:fld>
            <a:endParaRPr lang="en-US"/>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9" name="Freeform 11"/>
          <p:cNvSpPr/>
          <p:nvPr/>
        </p:nvSpPr>
        <p:spPr bwMode="auto">
          <a:xfrm flipV="1">
            <a:off x="-4187" y="714376"/>
            <a:ext cx="1588113"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0405547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8539" y="4800600"/>
            <a:ext cx="8913078" cy="566738"/>
          </a:xfrm>
        </p:spPr>
        <p:txBody>
          <a:bodyPr anchor="b">
            <a:normAutofit/>
          </a:bodyPr>
          <a:lstStyle>
            <a:lvl1pPr algn="l">
              <a:defRPr sz="2399"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8538" y="634965"/>
            <a:ext cx="8913078" cy="3854970"/>
          </a:xfrm>
        </p:spPr>
        <p:txBody>
          <a:bodyPr anchor="t">
            <a:normAutofit/>
          </a:bodyPr>
          <a:lstStyle>
            <a:lvl1pPr marL="0" indent="0" algn="ctr">
              <a:buNone/>
              <a:defRPr sz="1600"/>
            </a:lvl1pPr>
            <a:lvl2pPr marL="457063" indent="0">
              <a:buNone/>
              <a:defRPr sz="1600"/>
            </a:lvl2pPr>
            <a:lvl3pPr marL="914126" indent="0">
              <a:buNone/>
              <a:defRPr sz="1600"/>
            </a:lvl3pPr>
            <a:lvl4pPr marL="1371189" indent="0">
              <a:buNone/>
              <a:defRPr sz="1600"/>
            </a:lvl4pPr>
            <a:lvl5pPr marL="1828251" indent="0">
              <a:buNone/>
              <a:defRPr sz="1600"/>
            </a:lvl5pPr>
            <a:lvl6pPr marL="2285314" indent="0">
              <a:buNone/>
              <a:defRPr sz="1600"/>
            </a:lvl6pPr>
            <a:lvl7pPr marL="2742377" indent="0">
              <a:buNone/>
              <a:defRPr sz="1600"/>
            </a:lvl7pPr>
            <a:lvl8pPr marL="3199440" indent="0">
              <a:buNone/>
              <a:defRPr sz="1600"/>
            </a:lvl8pPr>
            <a:lvl9pPr marL="3656503"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8539" y="5367338"/>
            <a:ext cx="8913078" cy="493712"/>
          </a:xfrm>
        </p:spPr>
        <p:txBody>
          <a:bodyPr>
            <a:normAutofit/>
          </a:bodyPr>
          <a:lstStyle>
            <a:lvl1pPr marL="0" indent="0">
              <a:buNone/>
              <a:defRPr sz="12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DF33987-6305-4E2A-BF18-EF013ECE927B}" type="datetimeFigureOut">
              <a:rPr lang="en-US" smtClean="0"/>
              <a:t>9/5/2020</a:t>
            </a:fld>
            <a:endParaRPr lang="en-US"/>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9" name="Freeform 11"/>
          <p:cNvSpPr/>
          <p:nvPr/>
        </p:nvSpPr>
        <p:spPr bwMode="auto">
          <a:xfrm flipV="1">
            <a:off x="-4187" y="4911726"/>
            <a:ext cx="1588113"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674" y="4983088"/>
            <a:ext cx="779564" cy="365125"/>
          </a:xfrm>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7596753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0773"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14" y="-786"/>
            <a:ext cx="2356060"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32"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249" y="624110"/>
            <a:ext cx="8909366"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8538" y="2133600"/>
            <a:ext cx="8913078"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58914" y="6130437"/>
            <a:ext cx="1145984"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EDF33987-6305-4E2A-BF18-EF013ECE927B}" type="datetimeFigureOut">
              <a:rPr lang="en-US" smtClean="0"/>
              <a:pPr/>
              <a:t>9/5/2020</a:t>
            </a:fld>
            <a:endParaRPr lang="en-US" dirty="0"/>
          </a:p>
        </p:txBody>
      </p:sp>
      <p:sp>
        <p:nvSpPr>
          <p:cNvPr id="5" name="Footer Placeholder 4"/>
          <p:cNvSpPr>
            <a:spLocks noGrp="1"/>
          </p:cNvSpPr>
          <p:nvPr>
            <p:ph type="ftr" sz="quarter" idx="3"/>
          </p:nvPr>
        </p:nvSpPr>
        <p:spPr>
          <a:xfrm>
            <a:off x="2588538" y="6135809"/>
            <a:ext cx="7618015"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a:t>Add a footer</a:t>
            </a:r>
            <a:endParaRPr lang="en-US" dirty="0"/>
          </a:p>
        </p:txBody>
      </p:sp>
      <p:sp>
        <p:nvSpPr>
          <p:cNvPr id="6" name="Slide Number Placeholder 5"/>
          <p:cNvSpPr>
            <a:spLocks noGrp="1"/>
          </p:cNvSpPr>
          <p:nvPr>
            <p:ph type="sldNum" sz="quarter" idx="4"/>
          </p:nvPr>
        </p:nvSpPr>
        <p:spPr bwMode="gray">
          <a:xfrm>
            <a:off x="531674" y="787783"/>
            <a:ext cx="779564" cy="365125"/>
          </a:xfrm>
          <a:prstGeom prst="rect">
            <a:avLst/>
          </a:prstGeom>
        </p:spPr>
        <p:txBody>
          <a:bodyPr vert="horz" lIns="91440" tIns="45720" rIns="91440" bIns="45720" rtlCol="0" anchor="ctr"/>
          <a:lstStyle>
            <a:lvl1pPr algn="r">
              <a:defRPr sz="1999">
                <a:solidFill>
                  <a:srgbClr val="FEFFFF"/>
                </a:solidFill>
              </a:defRPr>
            </a:lvl1pPr>
          </a:lstStyle>
          <a:p>
            <a:fld id="{F36C87F6-986D-49E6-AF40-1B3A1EE8064D}" type="slidenum">
              <a:rPr lang="en-US" smtClean="0"/>
              <a:pPr/>
              <a:t>‹#›</a:t>
            </a:fld>
            <a:endParaRPr lang="en-US"/>
          </a:p>
        </p:txBody>
      </p:sp>
      <p:sp>
        <p:nvSpPr>
          <p:cNvPr id="36" name="Rectangle 35">
            <a:extLst>
              <a:ext uri="{FF2B5EF4-FFF2-40B4-BE49-F238E27FC236}">
                <a16:creationId xmlns:a16="http://schemas.microsoft.com/office/drawing/2014/main" id="{DB1A7A47-46ED-40AD-A1DF-B32F0248AC29}"/>
              </a:ext>
            </a:extLst>
          </p:cNvPr>
          <p:cNvSpPr/>
          <p:nvPr userDrawn="1"/>
        </p:nvSpPr>
        <p:spPr bwMode="ltGray">
          <a:xfrm>
            <a:off x="1460" y="0"/>
            <a:ext cx="12188952" cy="6858000"/>
          </a:xfrm>
          <a:prstGeom prst="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2400"/>
          </a:p>
        </p:txBody>
      </p:sp>
    </p:spTree>
    <p:extLst>
      <p:ext uri="{BB962C8B-B14F-4D97-AF65-F5344CB8AC3E}">
        <p14:creationId xmlns:p14="http://schemas.microsoft.com/office/powerpoint/2010/main" val="3755269737"/>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 id="2147483759" r:id="rId12"/>
    <p:sldLayoutId id="2147483760" r:id="rId13"/>
    <p:sldLayoutId id="2147483761" r:id="rId14"/>
    <p:sldLayoutId id="2147483762" r:id="rId15"/>
    <p:sldLayoutId id="2147483763" r:id="rId1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457063" rtl="0" eaLnBrk="1" latinLnBrk="0" hangingPunct="1">
        <a:spcBef>
          <a:spcPct val="0"/>
        </a:spcBef>
        <a:buNone/>
        <a:defRPr sz="3599"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797" indent="-342797" algn="l" defTabSz="457063" rtl="0" eaLnBrk="1" latinLnBrk="0" hangingPunct="1">
        <a:spcBef>
          <a:spcPts val="1000"/>
        </a:spcBef>
        <a:spcAft>
          <a:spcPts val="0"/>
        </a:spcAft>
        <a:buClr>
          <a:schemeClr val="accent1"/>
        </a:buClr>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063" rtl="0" eaLnBrk="1" latinLnBrk="0" hangingPunct="1">
        <a:defRPr sz="1799" kern="1200">
          <a:solidFill>
            <a:schemeClr val="tx1"/>
          </a:solidFill>
          <a:latin typeface="+mn-lt"/>
          <a:ea typeface="+mn-ea"/>
          <a:cs typeface="+mn-cs"/>
        </a:defRPr>
      </a:lvl1pPr>
      <a:lvl2pPr marL="457063" algn="l" defTabSz="457063" rtl="0" eaLnBrk="1" latinLnBrk="0" hangingPunct="1">
        <a:defRPr sz="1799" kern="1200">
          <a:solidFill>
            <a:schemeClr val="tx1"/>
          </a:solidFill>
          <a:latin typeface="+mn-lt"/>
          <a:ea typeface="+mn-ea"/>
          <a:cs typeface="+mn-cs"/>
        </a:defRPr>
      </a:lvl2pPr>
      <a:lvl3pPr marL="914126" algn="l" defTabSz="457063" rtl="0" eaLnBrk="1" latinLnBrk="0" hangingPunct="1">
        <a:defRPr sz="1799" kern="1200">
          <a:solidFill>
            <a:schemeClr val="tx1"/>
          </a:solidFill>
          <a:latin typeface="+mn-lt"/>
          <a:ea typeface="+mn-ea"/>
          <a:cs typeface="+mn-cs"/>
        </a:defRPr>
      </a:lvl3pPr>
      <a:lvl4pPr marL="1371189" algn="l" defTabSz="457063" rtl="0" eaLnBrk="1" latinLnBrk="0" hangingPunct="1">
        <a:defRPr sz="1799" kern="1200">
          <a:solidFill>
            <a:schemeClr val="tx1"/>
          </a:solidFill>
          <a:latin typeface="+mn-lt"/>
          <a:ea typeface="+mn-ea"/>
          <a:cs typeface="+mn-cs"/>
        </a:defRPr>
      </a:lvl4pPr>
      <a:lvl5pPr marL="1828251" algn="l" defTabSz="457063" rtl="0" eaLnBrk="1" latinLnBrk="0" hangingPunct="1">
        <a:defRPr sz="1799" kern="1200">
          <a:solidFill>
            <a:schemeClr val="tx1"/>
          </a:solidFill>
          <a:latin typeface="+mn-lt"/>
          <a:ea typeface="+mn-ea"/>
          <a:cs typeface="+mn-cs"/>
        </a:defRPr>
      </a:lvl5pPr>
      <a:lvl6pPr marL="2285314" algn="l" defTabSz="457063" rtl="0" eaLnBrk="1" latinLnBrk="0" hangingPunct="1">
        <a:defRPr sz="1799" kern="1200">
          <a:solidFill>
            <a:schemeClr val="tx1"/>
          </a:solidFill>
          <a:latin typeface="+mn-lt"/>
          <a:ea typeface="+mn-ea"/>
          <a:cs typeface="+mn-cs"/>
        </a:defRPr>
      </a:lvl6pPr>
      <a:lvl7pPr marL="2742377" algn="l" defTabSz="457063" rtl="0" eaLnBrk="1" latinLnBrk="0" hangingPunct="1">
        <a:defRPr sz="1799" kern="1200">
          <a:solidFill>
            <a:schemeClr val="tx1"/>
          </a:solidFill>
          <a:latin typeface="+mn-lt"/>
          <a:ea typeface="+mn-ea"/>
          <a:cs typeface="+mn-cs"/>
        </a:defRPr>
      </a:lvl7pPr>
      <a:lvl8pPr marL="3199440" algn="l" defTabSz="457063" rtl="0" eaLnBrk="1" latinLnBrk="0" hangingPunct="1">
        <a:defRPr sz="1799" kern="1200">
          <a:solidFill>
            <a:schemeClr val="tx1"/>
          </a:solidFill>
          <a:latin typeface="+mn-lt"/>
          <a:ea typeface="+mn-ea"/>
          <a:cs typeface="+mn-cs"/>
        </a:defRPr>
      </a:lvl8pPr>
      <a:lvl9pPr marL="3656503" algn="l" defTabSz="457063"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 y="2564904"/>
            <a:ext cx="12188824" cy="871736"/>
          </a:xfrm>
        </p:spPr>
        <p:txBody>
          <a:bodyPr>
            <a:normAutofit fontScale="90000"/>
          </a:bodyPr>
          <a:lstStyle/>
          <a:p>
            <a:pPr algn="ctr"/>
            <a:r>
              <a:rPr lang="en-IN" b="1" dirty="0">
                <a:latin typeface="Times New Roman" panose="02020603050405020304" pitchFamily="18" charset="0"/>
                <a:cs typeface="Times New Roman" panose="02020603050405020304" pitchFamily="18" charset="0"/>
              </a:rPr>
              <a:t>The Battle of Neighbourhoods</a:t>
            </a:r>
            <a:endParaRPr lang="en-US" dirty="0">
              <a:latin typeface="Times New Roman" panose="02020603050405020304" pitchFamily="18" charset="0"/>
              <a:cs typeface="Times New Roman" panose="02020603050405020304" pitchFamily="18" charset="0"/>
            </a:endParaRPr>
          </a:p>
        </p:txBody>
      </p:sp>
      <p:sp>
        <p:nvSpPr>
          <p:cNvPr id="5" name="Subtitle 4"/>
          <p:cNvSpPr>
            <a:spLocks noGrp="1"/>
          </p:cNvSpPr>
          <p:nvPr>
            <p:ph type="subTitle" idx="1"/>
          </p:nvPr>
        </p:nvSpPr>
        <p:spPr>
          <a:xfrm>
            <a:off x="4601990" y="4437112"/>
            <a:ext cx="2644550" cy="1008112"/>
          </a:xfrm>
        </p:spPr>
        <p:txBody>
          <a:bodyPr>
            <a:normAutofit/>
          </a:bodyPr>
          <a:lstStyle/>
          <a:p>
            <a:pPr algn="ctr"/>
            <a:r>
              <a:rPr lang="en-US" sz="2400" dirty="0">
                <a:solidFill>
                  <a:schemeClr val="tx1"/>
                </a:solidFill>
                <a:latin typeface="Times New Roman" panose="02020603050405020304" pitchFamily="18" charset="0"/>
                <a:cs typeface="Times New Roman" panose="02020603050405020304" pitchFamily="18" charset="0"/>
              </a:rPr>
              <a:t>By,</a:t>
            </a:r>
          </a:p>
          <a:p>
            <a:pPr algn="ctr"/>
            <a:r>
              <a:rPr lang="en-US" sz="2400" dirty="0" err="1">
                <a:solidFill>
                  <a:schemeClr val="tx1"/>
                </a:solidFill>
                <a:latin typeface="Times New Roman" panose="02020603050405020304" pitchFamily="18" charset="0"/>
                <a:cs typeface="Times New Roman" panose="02020603050405020304" pitchFamily="18" charset="0"/>
              </a:rPr>
              <a:t>Abhaysinh</a:t>
            </a:r>
            <a:r>
              <a:rPr lang="en-US" sz="2400" dirty="0">
                <a:solidFill>
                  <a:schemeClr val="tx1"/>
                </a:solidFill>
                <a:latin typeface="Times New Roman" panose="02020603050405020304" pitchFamily="18" charset="0"/>
                <a:cs typeface="Times New Roman" panose="02020603050405020304" pitchFamily="18" charset="0"/>
              </a:rPr>
              <a:t> V. Surve</a:t>
            </a:r>
          </a:p>
        </p:txBody>
      </p:sp>
    </p:spTree>
    <p:extLst>
      <p:ext uri="{BB962C8B-B14F-4D97-AF65-F5344CB8AC3E}">
        <p14:creationId xmlns:p14="http://schemas.microsoft.com/office/powerpoint/2010/main" val="288708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33772" y="260648"/>
            <a:ext cx="11593288" cy="691480"/>
          </a:xfrm>
        </p:spPr>
        <p:txBody>
          <a:bodyPr>
            <a:normAutofit/>
          </a:bodyPr>
          <a:lstStyle/>
          <a:p>
            <a:pPr algn="ctr"/>
            <a:r>
              <a:rPr lang="en-IN" b="1" dirty="0">
                <a:latin typeface="Times New Roman" panose="02020603050405020304" pitchFamily="18" charset="0"/>
                <a:cs typeface="Times New Roman" panose="02020603050405020304" pitchFamily="18" charset="0"/>
              </a:rPr>
              <a:t>Introduction </a:t>
            </a:r>
            <a:endParaRPr lang="en-IN" dirty="0">
              <a:latin typeface="Times New Roman" panose="02020603050405020304" pitchFamily="18" charset="0"/>
              <a:cs typeface="Times New Roman" panose="02020603050405020304" pitchFamily="18" charset="0"/>
            </a:endParaRPr>
          </a:p>
        </p:txBody>
      </p:sp>
      <p:sp>
        <p:nvSpPr>
          <p:cNvPr id="2" name="Content Placeholder 1"/>
          <p:cNvSpPr>
            <a:spLocks noGrp="1"/>
          </p:cNvSpPr>
          <p:nvPr>
            <p:ph idx="1"/>
          </p:nvPr>
        </p:nvSpPr>
        <p:spPr>
          <a:xfrm>
            <a:off x="477788" y="1196752"/>
            <a:ext cx="11305256" cy="5328592"/>
          </a:xfrm>
        </p:spPr>
        <p:txBody>
          <a:bodyPr>
            <a:normAutofit/>
          </a:bodyPr>
          <a:lstStyle/>
          <a:p>
            <a:pPr algn="just"/>
            <a:r>
              <a:rPr lang="en-US" sz="2000" b="0" i="0" u="none" strike="noStrike" baseline="0" dirty="0">
                <a:solidFill>
                  <a:srgbClr val="000000"/>
                </a:solidFill>
                <a:latin typeface="Times New Roman" panose="02020603050405020304" pitchFamily="18" charset="0"/>
              </a:rPr>
              <a:t>The purpose of this Project is to help people in exploring better facilities around their </a:t>
            </a:r>
            <a:r>
              <a:rPr lang="en-US" sz="2000" b="0" i="0" u="none" strike="noStrike" baseline="0" dirty="0" err="1">
                <a:solidFill>
                  <a:srgbClr val="000000"/>
                </a:solidFill>
                <a:latin typeface="Times New Roman" panose="02020603050405020304" pitchFamily="18" charset="0"/>
              </a:rPr>
              <a:t>neighbourhood</a:t>
            </a:r>
            <a:r>
              <a:rPr lang="en-US" sz="2000" b="0" i="0" u="none" strike="noStrike" baseline="0" dirty="0">
                <a:solidFill>
                  <a:srgbClr val="000000"/>
                </a:solidFill>
                <a:latin typeface="Times New Roman" panose="02020603050405020304" pitchFamily="18" charset="0"/>
              </a:rPr>
              <a:t>. It will help people making smart and efficient decision on selecting great </a:t>
            </a:r>
            <a:r>
              <a:rPr lang="en-US" sz="2000" b="0" i="0" u="none" strike="noStrike" baseline="0" dirty="0" err="1">
                <a:solidFill>
                  <a:srgbClr val="000000"/>
                </a:solidFill>
                <a:latin typeface="Times New Roman" panose="02020603050405020304" pitchFamily="18" charset="0"/>
              </a:rPr>
              <a:t>neighbourhood</a:t>
            </a:r>
            <a:r>
              <a:rPr lang="en-US" sz="2000" b="0" i="0" u="none" strike="noStrike" baseline="0" dirty="0">
                <a:solidFill>
                  <a:srgbClr val="000000"/>
                </a:solidFill>
                <a:latin typeface="Times New Roman" panose="02020603050405020304" pitchFamily="18" charset="0"/>
              </a:rPr>
              <a:t> out of numbers of other </a:t>
            </a:r>
            <a:r>
              <a:rPr lang="en-US" sz="2000" b="0" i="0" u="none" strike="noStrike" baseline="0" dirty="0" err="1">
                <a:solidFill>
                  <a:srgbClr val="000000"/>
                </a:solidFill>
                <a:latin typeface="Times New Roman" panose="02020603050405020304" pitchFamily="18" charset="0"/>
              </a:rPr>
              <a:t>neighbourhoods</a:t>
            </a:r>
            <a:r>
              <a:rPr lang="en-US" sz="2000" b="0" i="0" u="none" strike="noStrike" baseline="0" dirty="0">
                <a:solidFill>
                  <a:srgbClr val="000000"/>
                </a:solidFill>
                <a:latin typeface="Times New Roman" panose="02020603050405020304" pitchFamily="18" charset="0"/>
              </a:rPr>
              <a:t> in Scarborough, Toronto. </a:t>
            </a:r>
          </a:p>
          <a:p>
            <a:pPr algn="just"/>
            <a:r>
              <a:rPr lang="en-US" sz="2000" b="0" i="0" u="none" strike="noStrike" baseline="0" dirty="0">
                <a:solidFill>
                  <a:srgbClr val="000000"/>
                </a:solidFill>
                <a:latin typeface="Times New Roman" panose="02020603050405020304" pitchFamily="18" charset="0"/>
              </a:rPr>
              <a:t>Lots of people are migrating to various states of Canada and needed lots of research for good housing prices and reputed schools for their children. This project is for those people who are looking for better </a:t>
            </a:r>
            <a:r>
              <a:rPr lang="en-US" sz="2000" b="0" i="0" u="none" strike="noStrike" baseline="0" dirty="0" err="1">
                <a:solidFill>
                  <a:srgbClr val="000000"/>
                </a:solidFill>
                <a:latin typeface="Times New Roman" panose="02020603050405020304" pitchFamily="18" charset="0"/>
              </a:rPr>
              <a:t>neighbourhoods</a:t>
            </a:r>
            <a:r>
              <a:rPr lang="en-US" sz="2000" b="0" i="0" u="none" strike="noStrike" baseline="0" dirty="0">
                <a:solidFill>
                  <a:srgbClr val="000000"/>
                </a:solidFill>
                <a:latin typeface="Times New Roman" panose="02020603050405020304" pitchFamily="18" charset="0"/>
              </a:rPr>
              <a:t>. For ease of accessing to Cafe, School, Super market, medical shops, grocery shops, mall, theatre, hospital, like-minded people, etc. </a:t>
            </a:r>
          </a:p>
          <a:p>
            <a:pPr algn="just"/>
            <a:r>
              <a:rPr lang="en-US" sz="2000" b="0" i="0" u="none" strike="noStrike" baseline="0" dirty="0">
                <a:solidFill>
                  <a:srgbClr val="000000"/>
                </a:solidFill>
                <a:latin typeface="Times New Roman" panose="02020603050405020304" pitchFamily="18" charset="0"/>
              </a:rPr>
              <a:t>This Project aim to create an analysis of features for a people migrating to Scarborough to search a best </a:t>
            </a:r>
            <a:r>
              <a:rPr lang="en-US" sz="2000" b="0" i="0" u="none" strike="noStrike" baseline="0" dirty="0" err="1">
                <a:solidFill>
                  <a:srgbClr val="000000"/>
                </a:solidFill>
                <a:latin typeface="Times New Roman" panose="02020603050405020304" pitchFamily="18" charset="0"/>
              </a:rPr>
              <a:t>neighbourhood</a:t>
            </a:r>
            <a:r>
              <a:rPr lang="en-US" sz="2000" b="0" i="0" u="none" strike="noStrike" baseline="0" dirty="0">
                <a:solidFill>
                  <a:srgbClr val="000000"/>
                </a:solidFill>
                <a:latin typeface="Times New Roman" panose="02020603050405020304" pitchFamily="18" charset="0"/>
              </a:rPr>
              <a:t> as a comparative analysis between </a:t>
            </a:r>
            <a:r>
              <a:rPr lang="en-US" sz="2000" b="0" i="0" u="none" strike="noStrike" baseline="0" dirty="0" err="1">
                <a:solidFill>
                  <a:srgbClr val="000000"/>
                </a:solidFill>
                <a:latin typeface="Times New Roman" panose="02020603050405020304" pitchFamily="18" charset="0"/>
              </a:rPr>
              <a:t>neighbourhoods</a:t>
            </a:r>
            <a:r>
              <a:rPr lang="en-US" sz="2000" b="0" i="0" u="none" strike="noStrike" baseline="0" dirty="0">
                <a:solidFill>
                  <a:srgbClr val="000000"/>
                </a:solidFill>
                <a:latin typeface="Times New Roman" panose="02020603050405020304" pitchFamily="18" charset="0"/>
              </a:rPr>
              <a:t>. The features include median housing price and better school according to ratings, crime rates of that particular area, road connectivity, weather conditions, good management for emergency, water resources both fresh and waste water and excrement conveyed in sewers and recreational facilities. </a:t>
            </a:r>
          </a:p>
          <a:p>
            <a:pPr algn="just"/>
            <a:r>
              <a:rPr lang="en-US" sz="2000" b="0" i="0" u="none" strike="noStrike" baseline="0" dirty="0">
                <a:solidFill>
                  <a:srgbClr val="000000"/>
                </a:solidFill>
                <a:latin typeface="Times New Roman" panose="02020603050405020304" pitchFamily="18" charset="0"/>
              </a:rPr>
              <a:t>It will help people to get awareness of the area and </a:t>
            </a:r>
            <a:r>
              <a:rPr lang="en-US" sz="2000" b="0" i="0" u="none" strike="noStrike" baseline="0" dirty="0" err="1">
                <a:solidFill>
                  <a:srgbClr val="000000"/>
                </a:solidFill>
                <a:latin typeface="Times New Roman" panose="02020603050405020304" pitchFamily="18" charset="0"/>
              </a:rPr>
              <a:t>neighbourhood</a:t>
            </a:r>
            <a:r>
              <a:rPr lang="en-US" sz="2000" b="0" i="0" u="none" strike="noStrike" baseline="0" dirty="0">
                <a:solidFill>
                  <a:srgbClr val="000000"/>
                </a:solidFill>
                <a:latin typeface="Times New Roman" panose="02020603050405020304" pitchFamily="18" charset="0"/>
              </a:rPr>
              <a:t> before moving to a new city, state, country or place for their work or to start a new fresh life. </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46953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89756" y="260648"/>
            <a:ext cx="11737304" cy="691480"/>
          </a:xfrm>
        </p:spPr>
        <p:txBody>
          <a:bodyPr>
            <a:normAutofit/>
          </a:bodyPr>
          <a:lstStyle/>
          <a:p>
            <a:pPr algn="ctr"/>
            <a:r>
              <a:rPr lang="en-IN" b="1" dirty="0">
                <a:latin typeface="Times New Roman" panose="02020603050405020304" pitchFamily="18" charset="0"/>
                <a:cs typeface="Times New Roman" panose="02020603050405020304" pitchFamily="18" charset="0"/>
              </a:rPr>
              <a:t>Problem</a:t>
            </a:r>
            <a:endParaRPr lang="en-IN" dirty="0">
              <a:latin typeface="Times New Roman" panose="02020603050405020304" pitchFamily="18" charset="0"/>
              <a:cs typeface="Times New Roman" panose="02020603050405020304" pitchFamily="18" charset="0"/>
            </a:endParaRPr>
          </a:p>
        </p:txBody>
      </p:sp>
      <p:sp>
        <p:nvSpPr>
          <p:cNvPr id="2" name="Content Placeholder 1"/>
          <p:cNvSpPr>
            <a:spLocks noGrp="1"/>
          </p:cNvSpPr>
          <p:nvPr>
            <p:ph sz="half" idx="1"/>
          </p:nvPr>
        </p:nvSpPr>
        <p:spPr>
          <a:xfrm>
            <a:off x="621804" y="1628800"/>
            <a:ext cx="10729192" cy="4343400"/>
          </a:xfrm>
        </p:spPr>
        <p:txBody>
          <a:bodyPr>
            <a:normAutofit/>
          </a:bodyPr>
          <a:lstStyle/>
          <a:p>
            <a:pPr algn="just">
              <a:lnSpc>
                <a:spcPct val="200000"/>
              </a:lnSpc>
            </a:pPr>
            <a:r>
              <a:rPr lang="en-US" sz="2000" b="0" i="0" u="none" strike="noStrike" baseline="0" dirty="0">
                <a:solidFill>
                  <a:srgbClr val="000000"/>
                </a:solidFill>
                <a:latin typeface="Times New Roman" panose="02020603050405020304" pitchFamily="18" charset="0"/>
                <a:cs typeface="Times New Roman" panose="02020603050405020304" pitchFamily="18" charset="0"/>
              </a:rPr>
              <a:t>The major purpose of this project, is to suggest a better neighborhood in a new city for the person who are shifting there. Social presence in society in terms of like-minded people. Connectivity to the airport, bus stand, city center, markets and other daily needs things nearby. </a:t>
            </a:r>
          </a:p>
          <a:p>
            <a:pPr lvl="1" algn="just">
              <a:lnSpc>
                <a:spcPct val="200000"/>
              </a:lnSpc>
            </a:pPr>
            <a:r>
              <a:rPr lang="en-US" sz="1800" b="0" i="0" u="none" strike="noStrike" baseline="0" dirty="0">
                <a:solidFill>
                  <a:srgbClr val="000000"/>
                </a:solidFill>
                <a:latin typeface="Times New Roman" panose="02020603050405020304" pitchFamily="18" charset="0"/>
                <a:cs typeface="Times New Roman" panose="02020603050405020304" pitchFamily="18" charset="0"/>
              </a:rPr>
              <a:t>Sorted list of houses in terms of housing prices in a ascending or descending order.</a:t>
            </a:r>
          </a:p>
          <a:p>
            <a:pPr lvl="1" algn="just">
              <a:lnSpc>
                <a:spcPct val="200000"/>
              </a:lnSpc>
            </a:pPr>
            <a:r>
              <a:rPr lang="en-US" sz="2000" b="0" i="0" u="none" strike="noStrike" baseline="0" dirty="0">
                <a:solidFill>
                  <a:srgbClr val="000000"/>
                </a:solidFill>
                <a:latin typeface="Times New Roman" panose="02020603050405020304" pitchFamily="18" charset="0"/>
                <a:cs typeface="Times New Roman" panose="02020603050405020304" pitchFamily="18" charset="0"/>
              </a:rPr>
              <a:t>Sorted list of schools in terms of location, fees, rating and reviews.</a:t>
            </a:r>
          </a:p>
        </p:txBody>
      </p:sp>
    </p:spTree>
    <p:extLst>
      <p:ext uri="{BB962C8B-B14F-4D97-AF65-F5344CB8AC3E}">
        <p14:creationId xmlns:p14="http://schemas.microsoft.com/office/powerpoint/2010/main" val="1192260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89756" y="260648"/>
            <a:ext cx="11809312" cy="691480"/>
          </a:xfrm>
        </p:spPr>
        <p:txBody>
          <a:bodyPr>
            <a:normAutofit/>
          </a:bodyPr>
          <a:lstStyle/>
          <a:p>
            <a:pPr algn="ctr"/>
            <a:r>
              <a:rPr lang="en-IN" b="1" dirty="0">
                <a:latin typeface="Times New Roman" panose="02020603050405020304" pitchFamily="18" charset="0"/>
                <a:cs typeface="Times New Roman" panose="02020603050405020304" pitchFamily="18" charset="0"/>
              </a:rPr>
              <a:t>Data Section</a:t>
            </a:r>
            <a:endParaRPr lang="en-IN"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sz="half" idx="1"/>
          </p:nvPr>
        </p:nvSpPr>
        <p:spPr>
          <a:xfrm>
            <a:off x="172688" y="1196752"/>
            <a:ext cx="11809312" cy="5400600"/>
          </a:xfrm>
        </p:spPr>
        <p:txBody>
          <a:bodyPr>
            <a:normAutofit lnSpcReduction="10000"/>
          </a:bodyPr>
          <a:lstStyle/>
          <a:p>
            <a:pPr marL="45720" indent="0" algn="just">
              <a:lnSpc>
                <a:spcPct val="200000"/>
              </a:lnSpc>
              <a:buNone/>
            </a:pPr>
            <a:r>
              <a:rPr lang="en-IN" sz="1800" dirty="0">
                <a:solidFill>
                  <a:schemeClr val="tx1"/>
                </a:solidFill>
                <a:latin typeface="Times New Roman" panose="02020603050405020304" pitchFamily="18" charset="0"/>
                <a:cs typeface="Times New Roman" panose="02020603050405020304" pitchFamily="18" charset="0"/>
              </a:rPr>
              <a:t>For this project we need the following data:</a:t>
            </a:r>
            <a:endParaRPr lang="en-IN" sz="2000" b="0" i="0" u="none" strike="noStrike" baseline="0" dirty="0">
              <a:solidFill>
                <a:schemeClr val="tx1"/>
              </a:solidFill>
              <a:latin typeface="Times New Roman" panose="02020603050405020304" pitchFamily="18" charset="0"/>
              <a:cs typeface="Times New Roman" panose="02020603050405020304" pitchFamily="18" charset="0"/>
            </a:endParaRPr>
          </a:p>
          <a:p>
            <a:pPr algn="just">
              <a:lnSpc>
                <a:spcPct val="200000"/>
              </a:lnSpc>
            </a:pPr>
            <a:r>
              <a:rPr lang="en-IN" sz="2000" b="0" i="0" u="none" strike="noStrike" baseline="0" dirty="0">
                <a:solidFill>
                  <a:schemeClr val="tx1"/>
                </a:solidFill>
                <a:latin typeface="Times New Roman" panose="02020603050405020304" pitchFamily="18" charset="0"/>
                <a:cs typeface="Times New Roman" panose="02020603050405020304" pitchFamily="18" charset="0"/>
              </a:rPr>
              <a:t> </a:t>
            </a:r>
            <a:r>
              <a:rPr lang="en-US" sz="2000" b="1" i="1" dirty="0">
                <a:solidFill>
                  <a:schemeClr val="tx1"/>
                </a:solidFill>
                <a:latin typeface="Times New Roman" panose="02020603050405020304" pitchFamily="18" charset="0"/>
                <a:cs typeface="Times New Roman" panose="02020603050405020304" pitchFamily="18" charset="0"/>
              </a:rPr>
              <a:t>Scarborough dataset: </a:t>
            </a:r>
            <a:r>
              <a:rPr lang="en-IN" sz="2000" b="1" i="0" u="none" strike="noStrike" baseline="0" dirty="0">
                <a:solidFill>
                  <a:schemeClr val="tx1"/>
                </a:solidFill>
                <a:latin typeface="Times New Roman" panose="02020603050405020304" pitchFamily="18" charset="0"/>
                <a:cs typeface="Times New Roman" panose="02020603050405020304" pitchFamily="18" charset="0"/>
              </a:rPr>
              <a:t>Data Link: </a:t>
            </a:r>
            <a:r>
              <a:rPr lang="en-IN" sz="2000" b="0" i="0" u="none" strike="noStrike" baseline="0" dirty="0">
                <a:solidFill>
                  <a:schemeClr val="tx1"/>
                </a:solidFill>
                <a:latin typeface="Times New Roman" panose="02020603050405020304" pitchFamily="18" charset="0"/>
                <a:cs typeface="Times New Roman" panose="02020603050405020304" pitchFamily="18" charset="0"/>
              </a:rPr>
              <a:t>https://en.wikipedia.org/wiki/List_of_postal_codes_of_Canada:_M </a:t>
            </a:r>
          </a:p>
          <a:p>
            <a:pPr lvl="1" algn="just">
              <a:lnSpc>
                <a:spcPct val="200000"/>
              </a:lnSpc>
            </a:pPr>
            <a:r>
              <a:rPr lang="en-US" sz="1800" b="0" i="0" u="none" strike="noStrike" baseline="0" dirty="0">
                <a:solidFill>
                  <a:schemeClr val="tx1"/>
                </a:solidFill>
                <a:latin typeface="Times New Roman" panose="02020603050405020304" pitchFamily="18" charset="0"/>
                <a:cs typeface="Times New Roman" panose="02020603050405020304" pitchFamily="18" charset="0"/>
              </a:rPr>
              <a:t>Will use Scarborough dataset which we scrapped from Wikipedia. Dataset consisting of latitude and longitude, zip codes. </a:t>
            </a:r>
            <a:endParaRPr lang="en-IN" sz="1800" dirty="0">
              <a:solidFill>
                <a:schemeClr val="tx1"/>
              </a:solidFill>
              <a:latin typeface="Times New Roman" panose="02020603050405020304" pitchFamily="18" charset="0"/>
              <a:cs typeface="Times New Roman" panose="02020603050405020304" pitchFamily="18" charset="0"/>
            </a:endParaRPr>
          </a:p>
          <a:p>
            <a:pPr algn="just">
              <a:lnSpc>
                <a:spcPct val="200000"/>
              </a:lnSpc>
            </a:pPr>
            <a:r>
              <a:rPr lang="en-IN" sz="2000" b="1" i="1" u="none" strike="noStrike" baseline="0" dirty="0">
                <a:solidFill>
                  <a:schemeClr val="tx1"/>
                </a:solidFill>
                <a:latin typeface="Times New Roman" panose="02020603050405020304" pitchFamily="18" charset="0"/>
                <a:cs typeface="Times New Roman" panose="02020603050405020304" pitchFamily="18" charset="0"/>
              </a:rPr>
              <a:t>Foursquare API Data: </a:t>
            </a:r>
            <a:endParaRPr lang="en-IN" sz="2000" b="0" i="0" u="none" strike="noStrike" baseline="0" dirty="0">
              <a:solidFill>
                <a:schemeClr val="tx1"/>
              </a:solidFill>
              <a:latin typeface="Times New Roman" panose="02020603050405020304" pitchFamily="18" charset="0"/>
              <a:cs typeface="Times New Roman" panose="02020603050405020304" pitchFamily="18" charset="0"/>
            </a:endParaRPr>
          </a:p>
          <a:p>
            <a:pPr lvl="1" algn="just">
              <a:lnSpc>
                <a:spcPct val="200000"/>
              </a:lnSpc>
            </a:pPr>
            <a:r>
              <a:rPr lang="en-US" sz="1800" b="0" i="0" u="none" strike="noStrike" baseline="0" dirty="0">
                <a:solidFill>
                  <a:schemeClr val="tx1"/>
                </a:solidFill>
                <a:latin typeface="Times New Roman" panose="02020603050405020304" pitchFamily="18" charset="0"/>
                <a:cs typeface="Times New Roman" panose="02020603050405020304" pitchFamily="18" charset="0"/>
              </a:rPr>
              <a:t>We will need data about different venues in different </a:t>
            </a:r>
            <a:r>
              <a:rPr lang="en-US" sz="1800" b="0" i="0" u="none" strike="noStrike" baseline="0" dirty="0" err="1">
                <a:solidFill>
                  <a:schemeClr val="tx1"/>
                </a:solidFill>
                <a:latin typeface="Times New Roman" panose="02020603050405020304" pitchFamily="18" charset="0"/>
                <a:cs typeface="Times New Roman" panose="02020603050405020304" pitchFamily="18" charset="0"/>
              </a:rPr>
              <a:t>neighbourhoods</a:t>
            </a:r>
            <a:r>
              <a:rPr lang="en-US" sz="1800" b="0" i="0" u="none" strike="noStrike" baseline="0" dirty="0">
                <a:solidFill>
                  <a:schemeClr val="tx1"/>
                </a:solidFill>
                <a:latin typeface="Times New Roman" panose="02020603050405020304" pitchFamily="18" charset="0"/>
                <a:cs typeface="Times New Roman" panose="02020603050405020304" pitchFamily="18" charset="0"/>
              </a:rPr>
              <a:t> of that specific borough. In order to gain that information, we will use "Foursquare" locational information. Foursquare is a location data provider with information about all manner of venues and events within an area of interest. Such information includes venue names, locations, menus and even photos. </a:t>
            </a:r>
            <a:endParaRPr lang="en-IN" sz="18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83091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89756" y="260648"/>
            <a:ext cx="11809312" cy="691480"/>
          </a:xfrm>
        </p:spPr>
        <p:txBody>
          <a:bodyPr>
            <a:normAutofit/>
          </a:bodyPr>
          <a:lstStyle/>
          <a:p>
            <a:pPr algn="ctr"/>
            <a:r>
              <a:rPr lang="en-IN" b="1" dirty="0">
                <a:latin typeface="Times New Roman" panose="02020603050405020304" pitchFamily="18" charset="0"/>
                <a:cs typeface="Times New Roman" panose="02020603050405020304" pitchFamily="18" charset="0"/>
              </a:rPr>
              <a:t>Methodology</a:t>
            </a:r>
            <a:endParaRPr lang="en-IN" dirty="0">
              <a:latin typeface="Times New Roman" panose="02020603050405020304" pitchFamily="18" charset="0"/>
              <a:cs typeface="Times New Roman" panose="02020603050405020304" pitchFamily="18" charset="0"/>
            </a:endParaRPr>
          </a:p>
        </p:txBody>
      </p:sp>
      <p:sp>
        <p:nvSpPr>
          <p:cNvPr id="6" name="Content Placeholder 5"/>
          <p:cNvSpPr>
            <a:spLocks noGrp="1"/>
          </p:cNvSpPr>
          <p:nvPr>
            <p:ph sz="half" idx="1"/>
          </p:nvPr>
        </p:nvSpPr>
        <p:spPr>
          <a:xfrm>
            <a:off x="189756" y="1268760"/>
            <a:ext cx="11809312" cy="5400600"/>
          </a:xfrm>
        </p:spPr>
        <p:txBody>
          <a:bodyPr>
            <a:normAutofit/>
          </a:bodyPr>
          <a:lstStyle/>
          <a:p>
            <a:pPr algn="just">
              <a:lnSpc>
                <a:spcPct val="150000"/>
              </a:lnSpc>
            </a:pPr>
            <a:r>
              <a:rPr lang="en-IN" sz="2400" b="1" i="1" u="none" strike="noStrike" baseline="0" dirty="0">
                <a:solidFill>
                  <a:srgbClr val="000000"/>
                </a:solidFill>
                <a:latin typeface="Times New Roman" panose="02020603050405020304" pitchFamily="18" charset="0"/>
                <a:cs typeface="Times New Roman" panose="02020603050405020304" pitchFamily="18" charset="0"/>
              </a:rPr>
              <a:t>Clustering Approach: </a:t>
            </a:r>
            <a:endParaRPr lang="en-IN" sz="2400" b="0" i="0" u="none" strike="noStrike" baseline="0" dirty="0">
              <a:solidFill>
                <a:srgbClr val="000000"/>
              </a:solidFill>
              <a:latin typeface="Times New Roman" panose="02020603050405020304" pitchFamily="18" charset="0"/>
              <a:cs typeface="Times New Roman" panose="02020603050405020304" pitchFamily="18" charset="0"/>
            </a:endParaRPr>
          </a:p>
          <a:p>
            <a:pPr algn="just">
              <a:lnSpc>
                <a:spcPct val="150000"/>
              </a:lnSpc>
            </a:pPr>
            <a:r>
              <a:rPr lang="en-US" sz="2000" b="0" i="0" u="none" strike="noStrike" baseline="0" dirty="0">
                <a:solidFill>
                  <a:srgbClr val="000000"/>
                </a:solidFill>
                <a:latin typeface="Times New Roman" panose="02020603050405020304" pitchFamily="18" charset="0"/>
                <a:cs typeface="Times New Roman" panose="02020603050405020304" pitchFamily="18" charset="0"/>
              </a:rPr>
              <a:t>To compare the similarities of two cities, we decided to explore </a:t>
            </a:r>
            <a:r>
              <a:rPr lang="en-US" sz="2000" b="0" i="0" u="none" strike="noStrike" baseline="0" dirty="0" err="1">
                <a:solidFill>
                  <a:srgbClr val="000000"/>
                </a:solidFill>
                <a:latin typeface="Times New Roman" panose="02020603050405020304" pitchFamily="18" charset="0"/>
                <a:cs typeface="Times New Roman" panose="02020603050405020304" pitchFamily="18" charset="0"/>
              </a:rPr>
              <a:t>neighbourhoods</a:t>
            </a:r>
            <a:r>
              <a:rPr lang="en-US" sz="2000" b="0" i="0" u="none" strike="noStrike" baseline="0" dirty="0">
                <a:solidFill>
                  <a:srgbClr val="000000"/>
                </a:solidFill>
                <a:latin typeface="Times New Roman" panose="02020603050405020304" pitchFamily="18" charset="0"/>
                <a:cs typeface="Times New Roman" panose="02020603050405020304" pitchFamily="18" charset="0"/>
              </a:rPr>
              <a:t>, segment them, and group them into clusters to find similar </a:t>
            </a:r>
            <a:r>
              <a:rPr lang="en-US" sz="2000" b="0" i="0" u="none" strike="noStrike" baseline="0" dirty="0" err="1">
                <a:solidFill>
                  <a:srgbClr val="000000"/>
                </a:solidFill>
                <a:latin typeface="Times New Roman" panose="02020603050405020304" pitchFamily="18" charset="0"/>
                <a:cs typeface="Times New Roman" panose="02020603050405020304" pitchFamily="18" charset="0"/>
              </a:rPr>
              <a:t>neighbourhoods</a:t>
            </a:r>
            <a:r>
              <a:rPr lang="en-US" sz="2000" b="0" i="0" u="none" strike="noStrike" baseline="0" dirty="0">
                <a:solidFill>
                  <a:srgbClr val="000000"/>
                </a:solidFill>
                <a:latin typeface="Times New Roman" panose="02020603050405020304" pitchFamily="18" charset="0"/>
                <a:cs typeface="Times New Roman" panose="02020603050405020304" pitchFamily="18" charset="0"/>
              </a:rPr>
              <a:t> in a big city like New York and Toronto. To be able to do that, we need to cluster data which is a form of unsupervised machine learning: </a:t>
            </a:r>
            <a:r>
              <a:rPr lang="en-US" sz="2000" b="1" i="0" u="none" strike="noStrike" baseline="0" dirty="0">
                <a:solidFill>
                  <a:srgbClr val="000000"/>
                </a:solidFill>
                <a:latin typeface="Times New Roman" panose="02020603050405020304" pitchFamily="18" charset="0"/>
                <a:cs typeface="Times New Roman" panose="02020603050405020304" pitchFamily="18" charset="0"/>
              </a:rPr>
              <a:t>k-means clustering algorithm.</a:t>
            </a:r>
          </a:p>
          <a:p>
            <a:pPr algn="just">
              <a:lnSpc>
                <a:spcPct val="150000"/>
              </a:lnSpc>
            </a:pPr>
            <a:endParaRPr lang="en-US" sz="1800" b="1" dirty="0">
              <a:solidFill>
                <a:srgbClr val="000000"/>
              </a:solidFill>
              <a:latin typeface="Times New Roman" panose="02020603050405020304" pitchFamily="18" charset="0"/>
              <a:cs typeface="Times New Roman" panose="02020603050405020304" pitchFamily="18" charset="0"/>
            </a:endParaRPr>
          </a:p>
          <a:p>
            <a:pPr algn="just">
              <a:lnSpc>
                <a:spcPct val="150000"/>
              </a:lnSpc>
            </a:pPr>
            <a:r>
              <a:rPr lang="en-IN" sz="2400" b="1" i="1" u="none" strike="noStrike" baseline="0" dirty="0">
                <a:solidFill>
                  <a:srgbClr val="000000"/>
                </a:solidFill>
                <a:latin typeface="Times New Roman" panose="02020603050405020304" pitchFamily="18" charset="0"/>
                <a:cs typeface="Times New Roman" panose="02020603050405020304" pitchFamily="18" charset="0"/>
              </a:rPr>
              <a:t>Work Flow: </a:t>
            </a:r>
            <a:endParaRPr lang="en-IN" sz="2400" b="0" i="0" u="none" strike="noStrike" baseline="0" dirty="0">
              <a:solidFill>
                <a:srgbClr val="000000"/>
              </a:solidFill>
              <a:latin typeface="Times New Roman" panose="02020603050405020304" pitchFamily="18" charset="0"/>
              <a:cs typeface="Times New Roman" panose="02020603050405020304" pitchFamily="18" charset="0"/>
            </a:endParaRPr>
          </a:p>
          <a:p>
            <a:pPr algn="just">
              <a:lnSpc>
                <a:spcPct val="150000"/>
              </a:lnSpc>
            </a:pPr>
            <a:r>
              <a:rPr lang="en-US" sz="2000" b="0" i="0" u="none" strike="noStrike" baseline="0" dirty="0">
                <a:solidFill>
                  <a:srgbClr val="000000"/>
                </a:solidFill>
                <a:latin typeface="Times New Roman" panose="02020603050405020304" pitchFamily="18" charset="0"/>
                <a:cs typeface="Times New Roman" panose="02020603050405020304" pitchFamily="18" charset="0"/>
              </a:rPr>
              <a:t>Using credentials of Foursquare API features of near-by places of the neighborhoods would be mined. Due to http request limitations the number of places per neighborhood parameter would reasonably be set to 100 and the radius parameter would be set to 500.</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89730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61764" y="332656"/>
            <a:ext cx="11737304" cy="691480"/>
          </a:xfrm>
        </p:spPr>
        <p:txBody>
          <a:bodyPr>
            <a:normAutofit/>
          </a:bodyPr>
          <a:lstStyle/>
          <a:p>
            <a:pPr algn="ctr"/>
            <a:r>
              <a:rPr lang="en-IN" b="1" dirty="0">
                <a:latin typeface="Times New Roman" panose="02020603050405020304" pitchFamily="18" charset="0"/>
                <a:cs typeface="Times New Roman" panose="02020603050405020304" pitchFamily="18" charset="0"/>
              </a:rPr>
              <a:t>Conclusion</a:t>
            </a:r>
            <a:endParaRPr lang="en-US" dirty="0">
              <a:latin typeface="Times New Roman" panose="02020603050405020304" pitchFamily="18" charset="0"/>
              <a:cs typeface="Times New Roman" panose="02020603050405020304" pitchFamily="18" charset="0"/>
            </a:endParaRPr>
          </a:p>
        </p:txBody>
      </p:sp>
      <p:sp>
        <p:nvSpPr>
          <p:cNvPr id="9" name="Content Placeholder 8"/>
          <p:cNvSpPr>
            <a:spLocks noGrp="1"/>
          </p:cNvSpPr>
          <p:nvPr>
            <p:ph idx="1"/>
          </p:nvPr>
        </p:nvSpPr>
        <p:spPr>
          <a:xfrm>
            <a:off x="261764" y="1196752"/>
            <a:ext cx="11737304" cy="5328592"/>
          </a:xfrm>
        </p:spPr>
        <p:txBody>
          <a:bodyPr>
            <a:normAutofit/>
          </a:bodyPr>
          <a:lstStyle/>
          <a:p>
            <a:pPr algn="just">
              <a:lnSpc>
                <a:spcPct val="150000"/>
              </a:lnSpc>
            </a:pPr>
            <a:r>
              <a:rPr lang="en-US" sz="2400" dirty="0">
                <a:solidFill>
                  <a:srgbClr val="000000"/>
                </a:solidFill>
                <a:latin typeface="Times New Roman" panose="02020603050405020304" pitchFamily="18" charset="0"/>
                <a:cs typeface="Times New Roman" panose="02020603050405020304" pitchFamily="18" charset="0"/>
              </a:rPr>
              <a:t>In this project, using k-means clustering algorithm, I tried to separate the neighborhood into 15(Fifteen) different clusters and for 180 different latitude and longitude from dataset, which have very-similar neighborhoods around them. Using the charts above results presented to a particular neighborhood based on average house prices and school rating have been made.</a:t>
            </a:r>
          </a:p>
          <a:p>
            <a:pPr algn="just">
              <a:lnSpc>
                <a:spcPct val="150000"/>
              </a:lnSpc>
            </a:pPr>
            <a:r>
              <a:rPr lang="en-IN" sz="2400" b="1" i="1" u="none" strike="noStrike" baseline="0" dirty="0">
                <a:solidFill>
                  <a:srgbClr val="000000"/>
                </a:solidFill>
                <a:latin typeface="Times New Roman" panose="02020603050405020304" pitchFamily="18" charset="0"/>
              </a:rPr>
              <a:t>Future Works: </a:t>
            </a:r>
            <a:endParaRPr lang="en-IN" sz="2400" b="0" i="0" u="none" strike="noStrike" baseline="0" dirty="0">
              <a:solidFill>
                <a:srgbClr val="000000"/>
              </a:solidFill>
              <a:latin typeface="Times New Roman" panose="02020603050405020304" pitchFamily="18" charset="0"/>
            </a:endParaRPr>
          </a:p>
          <a:p>
            <a:pPr lvl="1" algn="just">
              <a:lnSpc>
                <a:spcPct val="150000"/>
              </a:lnSpc>
            </a:pPr>
            <a:r>
              <a:rPr lang="en-US" sz="2201" b="0" i="0" u="none" strike="noStrike" baseline="0" dirty="0">
                <a:solidFill>
                  <a:srgbClr val="000000"/>
                </a:solidFill>
                <a:latin typeface="Times New Roman" panose="02020603050405020304" pitchFamily="18" charset="0"/>
              </a:rPr>
              <a:t>This project can be continued for making it more precise in terms to find best house in Scarborough. Best means on the basis of all required things (daily needs or things we need to live a better life) around and also in terms of cost effective.</a:t>
            </a:r>
            <a:endParaRPr lang="en-US" sz="2201"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539468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Wisp</Template>
  <TotalTime>75</TotalTime>
  <Words>734</Words>
  <Application>Microsoft Office PowerPoint</Application>
  <PresentationFormat>Custom</PresentationFormat>
  <Paragraphs>38</Paragraphs>
  <Slides>6</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Century Gothic</vt:lpstr>
      <vt:lpstr>Times New Roman</vt:lpstr>
      <vt:lpstr>Wingdings 3</vt:lpstr>
      <vt:lpstr>Wisp</vt:lpstr>
      <vt:lpstr>The Battle of Neighbourhoods</vt:lpstr>
      <vt:lpstr>Introduction </vt:lpstr>
      <vt:lpstr>Problem</vt:lpstr>
      <vt:lpstr>Data Section</vt:lpstr>
      <vt:lpstr>Methodology</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Battle of Neighbourhoods</dc:title>
  <dc:creator>Mohit Tejsinghani</dc:creator>
  <cp:lastModifiedBy>Abhay Surve</cp:lastModifiedBy>
  <cp:revision>52</cp:revision>
  <dcterms:created xsi:type="dcterms:W3CDTF">2020-01-05T08:05:09Z</dcterms:created>
  <dcterms:modified xsi:type="dcterms:W3CDTF">2020-09-05T17:39:43Z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74068500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