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89" autoAdjust="0"/>
    <p:restoredTop sz="94660"/>
  </p:normalViewPr>
  <p:slideViewPr>
    <p:cSldViewPr snapToGrid="0">
      <p:cViewPr>
        <p:scale>
          <a:sx n="75" d="100"/>
          <a:sy n="75" d="100"/>
        </p:scale>
        <p:origin x="1234" y="5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84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604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89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8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677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89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522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94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5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12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04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AC777-F90D-4108-B7AD-FDF786FE4CBC}" type="datetimeFigureOut">
              <a:rPr lang="en-IN" smtClean="0"/>
              <a:t>01-07-2025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AEC30-BAB7-41AB-82C1-137923754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83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1">
                <a:lumMod val="0"/>
                <a:lumOff val="100000"/>
              </a:schemeClr>
            </a:gs>
            <a:gs pos="65000">
              <a:srgbClr val="F7F9FD"/>
            </a:gs>
            <a:gs pos="100000">
              <a:srgbClr val="002060"/>
            </a:gs>
            <a:gs pos="53000">
              <a:schemeClr val="accent1">
                <a:lumMod val="0"/>
                <a:lumOff val="100000"/>
              </a:schemeClr>
            </a:gs>
            <a:gs pos="0">
              <a:srgbClr val="FDFEFF"/>
            </a:gs>
            <a:gs pos="85000">
              <a:srgbClr val="A1B8E2"/>
            </a:gs>
          </a:gsLst>
          <a:path path="rect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AC843B1-A758-D087-04DD-AFD5D3F5C592}"/>
              </a:ext>
            </a:extLst>
          </p:cNvPr>
          <p:cNvSpPr/>
          <p:nvPr/>
        </p:nvSpPr>
        <p:spPr>
          <a:xfrm>
            <a:off x="1016000" y="1595120"/>
            <a:ext cx="6583680" cy="3322320"/>
          </a:xfrm>
          <a:prstGeom prst="homePlat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7000">
                <a:schemeClr val="tx2">
                  <a:lumMod val="40000"/>
                  <a:lumOff val="60000"/>
                </a:schemeClr>
              </a:gs>
              <a:gs pos="0">
                <a:srgbClr val="002060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840B2E-98B2-8EE3-6666-851EC25A8D87}"/>
              </a:ext>
            </a:extLst>
          </p:cNvPr>
          <p:cNvSpPr/>
          <p:nvPr/>
        </p:nvSpPr>
        <p:spPr>
          <a:xfrm>
            <a:off x="0" y="1031240"/>
            <a:ext cx="14224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80838C-6FB3-8685-59FC-7A441B22B062}"/>
              </a:ext>
            </a:extLst>
          </p:cNvPr>
          <p:cNvSpPr/>
          <p:nvPr/>
        </p:nvSpPr>
        <p:spPr>
          <a:xfrm>
            <a:off x="0" y="1846580"/>
            <a:ext cx="143764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A1BE6C-C31F-34D1-0FE5-3CD270E63EFF}"/>
              </a:ext>
            </a:extLst>
          </p:cNvPr>
          <p:cNvSpPr/>
          <p:nvPr/>
        </p:nvSpPr>
        <p:spPr>
          <a:xfrm>
            <a:off x="0" y="3620770"/>
            <a:ext cx="142240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9F1D4D-627F-3363-0F68-939C3EECAC03}"/>
              </a:ext>
            </a:extLst>
          </p:cNvPr>
          <p:cNvSpPr/>
          <p:nvPr/>
        </p:nvSpPr>
        <p:spPr>
          <a:xfrm>
            <a:off x="0" y="2760980"/>
            <a:ext cx="1437640" cy="701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228715A-E5DE-BCDC-E507-11CC1AA5291C}"/>
              </a:ext>
            </a:extLst>
          </p:cNvPr>
          <p:cNvSpPr/>
          <p:nvPr/>
        </p:nvSpPr>
        <p:spPr>
          <a:xfrm flipH="1">
            <a:off x="3159760" y="226060"/>
            <a:ext cx="5852160" cy="2557780"/>
          </a:xfrm>
          <a:prstGeom prst="homePlate">
            <a:avLst/>
          </a:prstGeom>
          <a:gradFill flip="none" rotWithShape="1">
            <a:gsLst>
              <a:gs pos="40528">
                <a:srgbClr val="D5DBEF"/>
              </a:gs>
              <a:gs pos="100000">
                <a:schemeClr val="accent1">
                  <a:lumMod val="50000"/>
                </a:schemeClr>
              </a:gs>
              <a:gs pos="58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EED82F-A43D-C8F7-29B3-988761528D58}"/>
              </a:ext>
            </a:extLst>
          </p:cNvPr>
          <p:cNvSpPr/>
          <p:nvPr/>
        </p:nvSpPr>
        <p:spPr>
          <a:xfrm>
            <a:off x="2062480" y="552450"/>
            <a:ext cx="6868160" cy="4100830"/>
          </a:xfrm>
          <a:prstGeom prst="roundRect">
            <a:avLst/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5">
                    <a:lumMod val="40000"/>
                    <a:lumOff val="60000"/>
                  </a:schemeClr>
                </a:gs>
                <a:gs pos="46000">
                  <a:schemeClr val="accent5">
                    <a:lumMod val="95000"/>
                    <a:lumOff val="5000"/>
                  </a:schemeClr>
                </a:gs>
                <a:gs pos="100000">
                  <a:schemeClr val="accent5">
                    <a:lumMod val="60000"/>
                  </a:schemeClr>
                </a:gs>
              </a:gsLst>
              <a:path path="rect">
                <a:fillToRect l="100000" t="100000"/>
              </a:path>
              <a:tileRect r="-100000" b="-10000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DE1138B-CE58-9D97-AAA0-6B6CDE84D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" y="17526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6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</TotalTime>
  <Words>0</Words>
  <Application>Microsoft Office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Siva M</dc:creator>
  <cp:lastModifiedBy>Abhay Siva M</cp:lastModifiedBy>
  <cp:revision>1</cp:revision>
  <dcterms:created xsi:type="dcterms:W3CDTF">2025-07-01T08:43:34Z</dcterms:created>
  <dcterms:modified xsi:type="dcterms:W3CDTF">2025-07-01T09:43:37Z</dcterms:modified>
</cp:coreProperties>
</file>