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48F"/>
    <a:srgbClr val="F2F0E6"/>
    <a:srgbClr val="ECA4E2"/>
    <a:srgbClr val="D9E3F3"/>
    <a:srgbClr val="EBC9E5"/>
    <a:srgbClr val="B5D2EC"/>
    <a:srgbClr val="EAF2FA"/>
    <a:srgbClr val="C7DDF1"/>
    <a:srgbClr val="15151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51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8172A-5EB4-405B-B9FB-324F9AED160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6DE56-5A2F-4F54-A3F0-E582601C1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1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DE56-5A2F-4F54-A3F0-E582601C156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5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9281C-971C-0536-FC48-F7B08CB75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25667-91B9-3916-5117-3BE49BEAD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9E61CC-72E2-6CF4-9508-DB5649402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94C3B-5DC8-F246-D8BA-F0FA44FD9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DE56-5A2F-4F54-A3F0-E582601C156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9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D0BC4-4783-C7E8-609A-9453B0F6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6DF28B-D06D-20BD-4AE9-E18516104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1FDE9-6FD2-C1F2-4254-FF983394B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F487-9D04-C5DE-CCE7-663CE2079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DE56-5A2F-4F54-A3F0-E582601C156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5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3F48B-0DF9-078A-54E1-3CD816E98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A6CF61-840C-3D72-2369-7075F758B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EC3F0-9721-BB71-D10E-68EE2C95C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BCF53-0810-AE20-2E55-7D1C4FAFF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DE56-5A2F-4F54-A3F0-E582601C156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8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AA7F2-6075-5A5E-3AB9-545A3251E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3B827-B6AC-B6D6-2D1B-2654E9F4EA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BA4D6-0E5D-DCDB-B79C-1324730EA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5C766-C68F-1FA2-8200-2DEFC4165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DE56-5A2F-4F54-A3F0-E582601C156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5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5F5F0-32D2-006C-3A65-EBBA2D35D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16BC9-4D7F-FA27-93E3-0B8D214DD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53B74-5B82-6149-C700-7EF42E437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9B12C-B205-97F2-4B05-A341B294D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DE56-5A2F-4F54-A3F0-E582601C156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8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DE56-5A2F-4F54-A3F0-E582601C156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F4A8-4839-1DEE-0303-C018FA7EF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251A-648C-F5BA-4E51-0DAF8AF20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F11F-F6CD-B838-DECD-95AB266F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6B0A-4FA6-E40F-627B-F38B2338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1274-AEC4-82CE-3C9B-80E476BC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5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4BEF-8002-2B8A-51BF-4FA2F691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EF604-B8A1-EE5D-B8B0-4C48E552F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828A-B39B-DCA5-816B-16F7307B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F59E-885F-5F47-72BB-6B6D8B15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9B7B-7904-A7B3-DD96-B6CB901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5256D-725A-FB2D-39C6-F2F75162F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7DE60-9035-3DED-B767-1587101C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2117-A1DA-8862-6A5F-41C840E5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7BA1E-F582-7DEA-B70F-CDDFFAF8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E671-A58C-843C-6802-C9E40800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0E-AE18-A8AC-3F62-CD3BA656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5D59-C4EC-C544-A5D9-0274106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9319-BC61-CB98-E7AC-48318A23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AEE3-924C-DA7C-FF5C-097B2BD6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28FB-5BC2-3949-0AC1-54E178C7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9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41B8-0581-E85A-F22F-52FA3512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2858-ABDB-4B40-9AB6-8ADC31DF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4A76-0053-3C5A-5C53-F9E114FE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CB4A-B3A9-B280-DF29-B8C8172D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CABA-21A8-E97A-2F65-DFFB4A1F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4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BF0E-3407-CF42-E123-0E0CFF16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7FF4-1CF7-40A1-8B91-6E39A00D7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F224B-6FB4-2706-266D-D60D2A85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57ABE-BCC5-000B-1CDB-AF6A4117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D81AF-7E79-A7A2-4F8D-D00EE69D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FCD77-8BBE-3922-6D43-427B6D55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9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1282-DA72-7637-DC98-C883D8D5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44C3-9647-7E06-400E-A65EBCDE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253B3-6024-3B14-3BAD-8FD2C2807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D8EC1-B56B-7488-1C82-086D06935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87A4E-7122-7F15-D6B7-BAC22F3F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63D98-C6D1-7459-873A-062749A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FC89D-5A7C-B9D6-3B50-223E833D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7E5EA-DC91-1B87-E12F-257FC779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0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1D34-69B1-5C2D-C50C-7EA681CD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8E312-974A-68BF-7F66-0648230D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FDB7C-3B51-0A0F-52A0-95FD885A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6437E-C5CF-1853-3984-2363E04A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7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D1B-D030-E71B-3ECA-07D1AABB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5B7B1-EE1C-15D1-C44A-E1259881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BA0D8-7E8C-74DB-18D4-7ACD2EB3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87D8-3D2B-FC3F-F605-A1185A5E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F6DA-E358-318B-B914-4AD4B189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2209D-1BA1-FD0B-AEC8-6DC5BF370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9B691-8322-036F-24CC-D742D1C5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705A-C131-7344-4197-7E162675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019E-36B9-0AE4-484B-618F5574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2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0F8B-24DA-7110-5B32-A6C9BB85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189AE-DBC4-BA32-D72E-713D8282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24C60-B372-6226-CBAE-AEA5AB0F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D425B-4FC0-FFE0-D1F6-DD5202A1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B008-3317-F819-6181-62AFAC53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B398D-6AD8-59BA-126A-07719681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7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DE652-00B6-2C7D-F00F-AEBD00D0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B367F-046B-26A7-6D8C-802CDED2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4772-E203-1169-044D-31BDAF55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4D7C-8821-446D-97D0-CDBBFCA8FC1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898E-319E-B47A-FC73-500403DB3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5B56-0A3B-58B8-C204-C2607F899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B480-EBDB-4D40-AC95-C9EF8C5F7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9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02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rgbClr val="B5D2EC"/>
            </a:gs>
            <a:gs pos="44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10E80-1709-A1D7-1A48-9F599432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D1BD53-D661-D476-ACE6-B7488DB3E925}"/>
              </a:ext>
            </a:extLst>
          </p:cNvPr>
          <p:cNvSpPr/>
          <p:nvPr/>
        </p:nvSpPr>
        <p:spPr>
          <a:xfrm>
            <a:off x="209550" y="685800"/>
            <a:ext cx="11772900" cy="598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6C8DC-EC23-ABA2-B98A-D1710D8A6285}"/>
              </a:ext>
            </a:extLst>
          </p:cNvPr>
          <p:cNvSpPr/>
          <p:nvPr/>
        </p:nvSpPr>
        <p:spPr>
          <a:xfrm>
            <a:off x="2809875" y="866775"/>
            <a:ext cx="1390649" cy="1485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E201A5-F740-8A40-7B38-E294E3EB0679}"/>
              </a:ext>
            </a:extLst>
          </p:cNvPr>
          <p:cNvSpPr/>
          <p:nvPr/>
        </p:nvSpPr>
        <p:spPr>
          <a:xfrm>
            <a:off x="342898" y="866776"/>
            <a:ext cx="2362201" cy="3000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E99AE7-7C24-4662-8BDC-E4DE02BF8CA8}"/>
              </a:ext>
            </a:extLst>
          </p:cNvPr>
          <p:cNvSpPr/>
          <p:nvPr/>
        </p:nvSpPr>
        <p:spPr>
          <a:xfrm>
            <a:off x="2809875" y="2495550"/>
            <a:ext cx="1390649" cy="1390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CC616-C0C2-554A-992C-4BC55189C6D5}"/>
              </a:ext>
            </a:extLst>
          </p:cNvPr>
          <p:cNvSpPr/>
          <p:nvPr/>
        </p:nvSpPr>
        <p:spPr>
          <a:xfrm>
            <a:off x="6486525" y="2495548"/>
            <a:ext cx="5362576" cy="411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BB29B6-09B1-47EF-DBC7-E1D5B20E5999}"/>
              </a:ext>
            </a:extLst>
          </p:cNvPr>
          <p:cNvSpPr/>
          <p:nvPr/>
        </p:nvSpPr>
        <p:spPr>
          <a:xfrm>
            <a:off x="4305299" y="2495548"/>
            <a:ext cx="2047877" cy="1390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D6CB9A-10BC-30F9-9492-8811EB4802AA}"/>
              </a:ext>
            </a:extLst>
          </p:cNvPr>
          <p:cNvSpPr/>
          <p:nvPr/>
        </p:nvSpPr>
        <p:spPr>
          <a:xfrm>
            <a:off x="342899" y="4029075"/>
            <a:ext cx="6010277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11F178-CD76-F452-4A9C-AEB2897D3868}"/>
              </a:ext>
            </a:extLst>
          </p:cNvPr>
          <p:cNvSpPr/>
          <p:nvPr/>
        </p:nvSpPr>
        <p:spPr>
          <a:xfrm>
            <a:off x="8258175" y="2609849"/>
            <a:ext cx="3392271" cy="15240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5F7A91-09E7-1A6C-4F32-64094DA3605F}"/>
              </a:ext>
            </a:extLst>
          </p:cNvPr>
          <p:cNvSpPr/>
          <p:nvPr/>
        </p:nvSpPr>
        <p:spPr>
          <a:xfrm>
            <a:off x="10753725" y="2609849"/>
            <a:ext cx="1095376" cy="152400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2E4CE91A-9C30-5FFE-F0EF-7F81FA111A84}"/>
              </a:ext>
            </a:extLst>
          </p:cNvPr>
          <p:cNvSpPr/>
          <p:nvPr/>
        </p:nvSpPr>
        <p:spPr>
          <a:xfrm>
            <a:off x="5995986" y="657224"/>
            <a:ext cx="6038852" cy="1247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40134-1433-531B-F3E4-91A5390AC44E}"/>
              </a:ext>
            </a:extLst>
          </p:cNvPr>
          <p:cNvSpPr/>
          <p:nvPr/>
        </p:nvSpPr>
        <p:spPr>
          <a:xfrm>
            <a:off x="4305300" y="866775"/>
            <a:ext cx="7543801" cy="1485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E59EB-880E-5078-CC23-5AFE9CED3D41}"/>
              </a:ext>
            </a:extLst>
          </p:cNvPr>
          <p:cNvSpPr/>
          <p:nvPr/>
        </p:nvSpPr>
        <p:spPr>
          <a:xfrm>
            <a:off x="4305299" y="2476502"/>
            <a:ext cx="2047877" cy="2381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4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1">
                <a:lumMod val="5000"/>
                <a:lumOff val="95000"/>
                <a:alpha val="16000"/>
              </a:schemeClr>
            </a:gs>
            <a:gs pos="5000">
              <a:srgbClr val="ECA4E2"/>
            </a:gs>
            <a:gs pos="100000">
              <a:srgbClr val="00B0F0"/>
            </a:gs>
            <a:gs pos="44000">
              <a:srgbClr val="D9E3F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3A6B3B-5582-3232-6FB5-674DAF83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9684"/>
            <a:ext cx="4514833" cy="55662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40100-BD9C-DC89-8B0A-548035ADFF2A}"/>
              </a:ext>
            </a:extLst>
          </p:cNvPr>
          <p:cNvSpPr txBox="1"/>
          <p:nvPr/>
        </p:nvSpPr>
        <p:spPr>
          <a:xfrm>
            <a:off x="5324474" y="1504950"/>
            <a:ext cx="6467475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Healthcare  Efficiency </a:t>
            </a:r>
            <a:r>
              <a:rPr lang="en-IN" sz="26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</a:t>
            </a:r>
            <a:r>
              <a:rPr lang="en-IN" sz="30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nd</a:t>
            </a: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Financial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42281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rgbClr val="B5D2EC"/>
            </a:gs>
            <a:gs pos="44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6F20E11-88A9-1C61-E8D4-5B2CD81F7E62}"/>
              </a:ext>
            </a:extLst>
          </p:cNvPr>
          <p:cNvSpPr/>
          <p:nvPr/>
        </p:nvSpPr>
        <p:spPr>
          <a:xfrm>
            <a:off x="5237018" y="-489526"/>
            <a:ext cx="9421090" cy="8114145"/>
          </a:xfrm>
          <a:prstGeom prst="ellipse">
            <a:avLst/>
          </a:prstGeom>
          <a:gradFill>
            <a:gsLst>
              <a:gs pos="44000">
                <a:srgbClr val="B5D2EC"/>
              </a:gs>
              <a:gs pos="100000">
                <a:srgbClr val="C39BE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45A7EFB5-3C3A-C782-EB3A-5FFAB02DB50E}"/>
              </a:ext>
            </a:extLst>
          </p:cNvPr>
          <p:cNvSpPr/>
          <p:nvPr/>
        </p:nvSpPr>
        <p:spPr>
          <a:xfrm>
            <a:off x="471053" y="895927"/>
            <a:ext cx="979055" cy="9975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4526602-F069-C49D-1C7A-B55C2602B6C3}"/>
              </a:ext>
            </a:extLst>
          </p:cNvPr>
          <p:cNvSpPr/>
          <p:nvPr/>
        </p:nvSpPr>
        <p:spPr>
          <a:xfrm>
            <a:off x="471052" y="895926"/>
            <a:ext cx="979055" cy="997527"/>
          </a:xfrm>
          <a:prstGeom prst="flowChartConnector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9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626"/>
            </a:gs>
            <a:gs pos="22000">
              <a:srgbClr val="0D0D0D"/>
            </a:gs>
            <a:gs pos="44000">
              <a:srgbClr val="0D0D0D"/>
            </a:gs>
            <a:gs pos="100000">
              <a:srgbClr val="262626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76B1B-9A5F-2D82-F43A-6E627310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5E0F98-D129-0C0A-A60F-74BB9AC71884}"/>
              </a:ext>
            </a:extLst>
          </p:cNvPr>
          <p:cNvSpPr/>
          <p:nvPr/>
        </p:nvSpPr>
        <p:spPr>
          <a:xfrm>
            <a:off x="137960" y="560439"/>
            <a:ext cx="11897031" cy="6169742"/>
          </a:xfrm>
          <a:prstGeom prst="roundRect">
            <a:avLst>
              <a:gd name="adj" fmla="val 24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AC2CAC-B6DF-5B29-0C26-DEE2D5A63C3E}"/>
              </a:ext>
            </a:extLst>
          </p:cNvPr>
          <p:cNvSpPr/>
          <p:nvPr/>
        </p:nvSpPr>
        <p:spPr>
          <a:xfrm>
            <a:off x="329380" y="2611077"/>
            <a:ext cx="2890684" cy="3984218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871C2A-80F3-98C2-B49A-D94DEA2469F4}"/>
              </a:ext>
            </a:extLst>
          </p:cNvPr>
          <p:cNvSpPr/>
          <p:nvPr/>
        </p:nvSpPr>
        <p:spPr>
          <a:xfrm>
            <a:off x="3293808" y="2611077"/>
            <a:ext cx="4847302" cy="1849695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5D91FA-5355-9BF8-76C2-1D65543F7D60}"/>
              </a:ext>
            </a:extLst>
          </p:cNvPr>
          <p:cNvSpPr/>
          <p:nvPr/>
        </p:nvSpPr>
        <p:spPr>
          <a:xfrm>
            <a:off x="3293808" y="4619625"/>
            <a:ext cx="4847302" cy="1975670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85638D-D255-792C-66F8-8C2D23B3AC16}"/>
              </a:ext>
            </a:extLst>
          </p:cNvPr>
          <p:cNvSpPr/>
          <p:nvPr/>
        </p:nvSpPr>
        <p:spPr>
          <a:xfrm>
            <a:off x="8214853" y="2588647"/>
            <a:ext cx="3647767" cy="4006647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2C5B5F0-E9E4-9747-1C70-E6EBF17A4523}"/>
              </a:ext>
            </a:extLst>
          </p:cNvPr>
          <p:cNvSpPr/>
          <p:nvPr/>
        </p:nvSpPr>
        <p:spPr>
          <a:xfrm>
            <a:off x="5743575" y="560439"/>
            <a:ext cx="6300940" cy="1583912"/>
          </a:xfrm>
          <a:prstGeom prst="round2DiagRect">
            <a:avLst>
              <a:gd name="adj1" fmla="val 31035"/>
              <a:gd name="adj2" fmla="val 1"/>
            </a:avLst>
          </a:prstGeom>
          <a:solidFill>
            <a:srgbClr val="D0E2F4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42FA62-2A3F-585E-2271-6EEC6F461BA1}"/>
              </a:ext>
            </a:extLst>
          </p:cNvPr>
          <p:cNvSpPr/>
          <p:nvPr/>
        </p:nvSpPr>
        <p:spPr>
          <a:xfrm>
            <a:off x="329380" y="809625"/>
            <a:ext cx="11533240" cy="1552266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D6AFEC-F759-660A-A599-371CB8DA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705" y="33699"/>
            <a:ext cx="491646" cy="4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626"/>
            </a:gs>
            <a:gs pos="22000">
              <a:srgbClr val="0D0D0D"/>
            </a:gs>
            <a:gs pos="44000">
              <a:srgbClr val="0D0D0D"/>
            </a:gs>
            <a:gs pos="100000">
              <a:srgbClr val="262626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09975-4301-3AAC-C1F2-58BB5D888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50BE5B-C606-1506-90E7-4ED4197A7BB3}"/>
              </a:ext>
            </a:extLst>
          </p:cNvPr>
          <p:cNvSpPr/>
          <p:nvPr/>
        </p:nvSpPr>
        <p:spPr>
          <a:xfrm>
            <a:off x="137960" y="560439"/>
            <a:ext cx="11897031" cy="6169742"/>
          </a:xfrm>
          <a:prstGeom prst="roundRect">
            <a:avLst>
              <a:gd name="adj" fmla="val 24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03AEA-FAAD-8931-4884-D0661B318C65}"/>
              </a:ext>
            </a:extLst>
          </p:cNvPr>
          <p:cNvSpPr/>
          <p:nvPr/>
        </p:nvSpPr>
        <p:spPr>
          <a:xfrm>
            <a:off x="329380" y="2611077"/>
            <a:ext cx="2890684" cy="3984218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1DD7B3-65BA-3D02-99DC-BAA6A7E5053D}"/>
              </a:ext>
            </a:extLst>
          </p:cNvPr>
          <p:cNvSpPr/>
          <p:nvPr/>
        </p:nvSpPr>
        <p:spPr>
          <a:xfrm>
            <a:off x="3293808" y="2611077"/>
            <a:ext cx="4847302" cy="1849695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CF97C6-FF85-CFC4-54BE-93A12D8C64C1}"/>
              </a:ext>
            </a:extLst>
          </p:cNvPr>
          <p:cNvSpPr/>
          <p:nvPr/>
        </p:nvSpPr>
        <p:spPr>
          <a:xfrm>
            <a:off x="3293808" y="4619625"/>
            <a:ext cx="4847302" cy="1975670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DC2726-E867-F81D-E0D8-62BCDCA24117}"/>
              </a:ext>
            </a:extLst>
          </p:cNvPr>
          <p:cNvSpPr/>
          <p:nvPr/>
        </p:nvSpPr>
        <p:spPr>
          <a:xfrm>
            <a:off x="8214853" y="2588647"/>
            <a:ext cx="3647767" cy="4006647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50202F7A-B6AD-4540-C37A-8D590365B4BC}"/>
              </a:ext>
            </a:extLst>
          </p:cNvPr>
          <p:cNvSpPr/>
          <p:nvPr/>
        </p:nvSpPr>
        <p:spPr>
          <a:xfrm>
            <a:off x="5743575" y="560439"/>
            <a:ext cx="6300940" cy="1583912"/>
          </a:xfrm>
          <a:prstGeom prst="round2DiagRect">
            <a:avLst>
              <a:gd name="adj1" fmla="val 31035"/>
              <a:gd name="adj2" fmla="val 1"/>
            </a:avLst>
          </a:prstGeom>
          <a:solidFill>
            <a:srgbClr val="D0E2F4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E445B2-9450-0355-2778-F1781EC5AEEC}"/>
              </a:ext>
            </a:extLst>
          </p:cNvPr>
          <p:cNvSpPr/>
          <p:nvPr/>
        </p:nvSpPr>
        <p:spPr>
          <a:xfrm>
            <a:off x="329380" y="809625"/>
            <a:ext cx="11533240" cy="1552266"/>
          </a:xfrm>
          <a:prstGeom prst="roundRect">
            <a:avLst>
              <a:gd name="adj" fmla="val 40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8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626"/>
            </a:gs>
            <a:gs pos="22000">
              <a:srgbClr val="0D0D0D"/>
            </a:gs>
            <a:gs pos="44000">
              <a:srgbClr val="0D0D0D"/>
            </a:gs>
            <a:gs pos="100000">
              <a:srgbClr val="262626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52F0AF-8499-48E1-9B40-21306D044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4E08DB-F16B-69E5-C48B-F94FB74A72A6}"/>
              </a:ext>
            </a:extLst>
          </p:cNvPr>
          <p:cNvSpPr/>
          <p:nvPr/>
        </p:nvSpPr>
        <p:spPr>
          <a:xfrm>
            <a:off x="137960" y="560439"/>
            <a:ext cx="11897031" cy="6169742"/>
          </a:xfrm>
          <a:prstGeom prst="roundRect">
            <a:avLst>
              <a:gd name="adj" fmla="val 24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CEB73CBB-AB4B-C6B0-1961-A088543C357F}"/>
              </a:ext>
            </a:extLst>
          </p:cNvPr>
          <p:cNvSpPr/>
          <p:nvPr/>
        </p:nvSpPr>
        <p:spPr>
          <a:xfrm>
            <a:off x="5743575" y="560439"/>
            <a:ext cx="6300940" cy="1583912"/>
          </a:xfrm>
          <a:prstGeom prst="round2DiagRect">
            <a:avLst>
              <a:gd name="adj1" fmla="val 31035"/>
              <a:gd name="adj2" fmla="val 1"/>
            </a:avLst>
          </a:prstGeom>
          <a:solidFill>
            <a:srgbClr val="F2F0E6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55D7A4-AF53-C5C0-7D72-A05D440745A9}"/>
              </a:ext>
            </a:extLst>
          </p:cNvPr>
          <p:cNvSpPr/>
          <p:nvPr/>
        </p:nvSpPr>
        <p:spPr>
          <a:xfrm>
            <a:off x="329380" y="809625"/>
            <a:ext cx="11533240" cy="1552266"/>
          </a:xfrm>
          <a:prstGeom prst="roundRect">
            <a:avLst>
              <a:gd name="adj" fmla="val 40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506455-4D54-8F14-7754-9ED07164821E}"/>
              </a:ext>
            </a:extLst>
          </p:cNvPr>
          <p:cNvSpPr/>
          <p:nvPr/>
        </p:nvSpPr>
        <p:spPr>
          <a:xfrm>
            <a:off x="4792716" y="2496777"/>
            <a:ext cx="7061516" cy="4098517"/>
          </a:xfrm>
          <a:prstGeom prst="roundRect">
            <a:avLst>
              <a:gd name="adj" fmla="val 40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F228D6-099F-37E4-E3C6-5CDCDE3A973F}"/>
              </a:ext>
            </a:extLst>
          </p:cNvPr>
          <p:cNvSpPr/>
          <p:nvPr/>
        </p:nvSpPr>
        <p:spPr>
          <a:xfrm>
            <a:off x="329379" y="2496777"/>
            <a:ext cx="4325377" cy="4098518"/>
          </a:xfrm>
          <a:prstGeom prst="roundRect">
            <a:avLst>
              <a:gd name="adj" fmla="val 40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rgbClr val="B5D2EC"/>
            </a:gs>
            <a:gs pos="44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8CAA96-5362-D395-7255-4BD54467C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66CD88-BB79-422E-457E-2FBE783E6F52}"/>
              </a:ext>
            </a:extLst>
          </p:cNvPr>
          <p:cNvSpPr/>
          <p:nvPr/>
        </p:nvSpPr>
        <p:spPr>
          <a:xfrm>
            <a:off x="137960" y="560439"/>
            <a:ext cx="11897031" cy="6169742"/>
          </a:xfrm>
          <a:prstGeom prst="roundRect">
            <a:avLst>
              <a:gd name="adj" fmla="val 248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B186D0-9EBC-F491-9359-B9B7570DAB54}"/>
              </a:ext>
            </a:extLst>
          </p:cNvPr>
          <p:cNvSpPr/>
          <p:nvPr/>
        </p:nvSpPr>
        <p:spPr>
          <a:xfrm>
            <a:off x="329380" y="2611077"/>
            <a:ext cx="2890684" cy="3984218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1D530-3032-A282-9858-0C88935D7F7C}"/>
              </a:ext>
            </a:extLst>
          </p:cNvPr>
          <p:cNvSpPr/>
          <p:nvPr/>
        </p:nvSpPr>
        <p:spPr>
          <a:xfrm>
            <a:off x="3293808" y="2611077"/>
            <a:ext cx="4847302" cy="1849695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8B2D83-DE73-FE81-9D9A-33972F1A40AF}"/>
              </a:ext>
            </a:extLst>
          </p:cNvPr>
          <p:cNvSpPr/>
          <p:nvPr/>
        </p:nvSpPr>
        <p:spPr>
          <a:xfrm>
            <a:off x="3293808" y="4619625"/>
            <a:ext cx="4847302" cy="1975670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D5F8DB-2822-FB71-8C02-AD12A1B19520}"/>
              </a:ext>
            </a:extLst>
          </p:cNvPr>
          <p:cNvSpPr/>
          <p:nvPr/>
        </p:nvSpPr>
        <p:spPr>
          <a:xfrm>
            <a:off x="8214853" y="2588647"/>
            <a:ext cx="3647767" cy="4006647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FAC1A1E-AA17-2C81-B067-ECAEEF72C217}"/>
              </a:ext>
            </a:extLst>
          </p:cNvPr>
          <p:cNvSpPr/>
          <p:nvPr/>
        </p:nvSpPr>
        <p:spPr>
          <a:xfrm>
            <a:off x="5743575" y="560439"/>
            <a:ext cx="6300940" cy="1583912"/>
          </a:xfrm>
          <a:prstGeom prst="round2DiagRect">
            <a:avLst>
              <a:gd name="adj1" fmla="val 31035"/>
              <a:gd name="adj2" fmla="val 1"/>
            </a:avLst>
          </a:prstGeom>
          <a:solidFill>
            <a:srgbClr val="D0E2F4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F32AE4-5A04-B413-F413-D95447A2F005}"/>
              </a:ext>
            </a:extLst>
          </p:cNvPr>
          <p:cNvSpPr/>
          <p:nvPr/>
        </p:nvSpPr>
        <p:spPr>
          <a:xfrm>
            <a:off x="329380" y="809625"/>
            <a:ext cx="11533240" cy="1552266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6CDB1-57A2-EB64-5EA6-31CEC16E9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37" y="110075"/>
            <a:ext cx="315478" cy="3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4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rgbClr val="B5D2EC"/>
            </a:gs>
            <a:gs pos="44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BA33CB-74AE-D669-459F-965699AD0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8BC0F4-6833-DBAC-AEF9-94AFF61A4998}"/>
              </a:ext>
            </a:extLst>
          </p:cNvPr>
          <p:cNvSpPr/>
          <p:nvPr/>
        </p:nvSpPr>
        <p:spPr>
          <a:xfrm>
            <a:off x="137960" y="560439"/>
            <a:ext cx="11897031" cy="6169742"/>
          </a:xfrm>
          <a:prstGeom prst="roundRect">
            <a:avLst>
              <a:gd name="adj" fmla="val 248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117556-F5AA-503B-3A9A-A417519AFC95}"/>
              </a:ext>
            </a:extLst>
          </p:cNvPr>
          <p:cNvSpPr/>
          <p:nvPr/>
        </p:nvSpPr>
        <p:spPr>
          <a:xfrm>
            <a:off x="329380" y="2611077"/>
            <a:ext cx="2890684" cy="3984218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CD81B9-7CBC-97BD-7099-4F2F2DBBC28B}"/>
              </a:ext>
            </a:extLst>
          </p:cNvPr>
          <p:cNvSpPr/>
          <p:nvPr/>
        </p:nvSpPr>
        <p:spPr>
          <a:xfrm>
            <a:off x="3293808" y="2611077"/>
            <a:ext cx="4847302" cy="1849695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6116CB-9BB1-BC27-906E-07424C5A07DB}"/>
              </a:ext>
            </a:extLst>
          </p:cNvPr>
          <p:cNvSpPr/>
          <p:nvPr/>
        </p:nvSpPr>
        <p:spPr>
          <a:xfrm>
            <a:off x="3293808" y="4619625"/>
            <a:ext cx="4847302" cy="1975670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DC5B20-D32C-D025-D9B8-6613C70259F2}"/>
              </a:ext>
            </a:extLst>
          </p:cNvPr>
          <p:cNvSpPr/>
          <p:nvPr/>
        </p:nvSpPr>
        <p:spPr>
          <a:xfrm>
            <a:off x="8214853" y="2588647"/>
            <a:ext cx="3647767" cy="4006647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A9579195-0B2C-047B-5730-EF25CBE4A592}"/>
              </a:ext>
            </a:extLst>
          </p:cNvPr>
          <p:cNvSpPr/>
          <p:nvPr/>
        </p:nvSpPr>
        <p:spPr>
          <a:xfrm>
            <a:off x="5743575" y="560439"/>
            <a:ext cx="6300940" cy="1583912"/>
          </a:xfrm>
          <a:prstGeom prst="round2DiagRect">
            <a:avLst>
              <a:gd name="adj1" fmla="val 31035"/>
              <a:gd name="adj2" fmla="val 1"/>
            </a:avLst>
          </a:prstGeom>
          <a:solidFill>
            <a:srgbClr val="D0E2F4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E3E842-37A4-F117-F47C-0985C915551B}"/>
              </a:ext>
            </a:extLst>
          </p:cNvPr>
          <p:cNvSpPr/>
          <p:nvPr/>
        </p:nvSpPr>
        <p:spPr>
          <a:xfrm>
            <a:off x="329380" y="809625"/>
            <a:ext cx="11533240" cy="1552266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A58FF2-3213-546C-42C3-F4C49C20B387}"/>
              </a:ext>
            </a:extLst>
          </p:cNvPr>
          <p:cNvGrpSpPr/>
          <p:nvPr/>
        </p:nvGrpSpPr>
        <p:grpSpPr>
          <a:xfrm>
            <a:off x="6794312" y="421029"/>
            <a:ext cx="2099733" cy="4335236"/>
            <a:chOff x="4672210" y="892752"/>
            <a:chExt cx="2099733" cy="43352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326CB0E-FC53-9204-5BEA-E5617D678720}"/>
                </a:ext>
              </a:extLst>
            </p:cNvPr>
            <p:cNvSpPr/>
            <p:nvPr/>
          </p:nvSpPr>
          <p:spPr>
            <a:xfrm>
              <a:off x="4672210" y="892752"/>
              <a:ext cx="2093393" cy="4335236"/>
            </a:xfrm>
            <a:prstGeom prst="roundRect">
              <a:avLst>
                <a:gd name="adj" fmla="val 49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6E11B43-B291-9B6D-72F8-ED24EBAB3491}"/>
                </a:ext>
              </a:extLst>
            </p:cNvPr>
            <p:cNvSpPr/>
            <p:nvPr/>
          </p:nvSpPr>
          <p:spPr>
            <a:xfrm>
              <a:off x="4678550" y="892752"/>
              <a:ext cx="2093393" cy="351018"/>
            </a:xfrm>
            <a:prstGeom prst="roundRect">
              <a:avLst>
                <a:gd name="adj" fmla="val 759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43BBB6C-6EC2-CC4A-D8C5-008B3BB391AD}"/>
                </a:ext>
              </a:extLst>
            </p:cNvPr>
            <p:cNvSpPr/>
            <p:nvPr/>
          </p:nvSpPr>
          <p:spPr>
            <a:xfrm>
              <a:off x="4678550" y="4876970"/>
              <a:ext cx="2093393" cy="351018"/>
            </a:xfrm>
            <a:prstGeom prst="roundRect">
              <a:avLst>
                <a:gd name="adj" fmla="val 1052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03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rgbClr val="B5D2EC"/>
            </a:gs>
            <a:gs pos="44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92894-2775-EA59-24E2-4B6025CE2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328C10-10B5-C69A-7E71-0B4771E097CD}"/>
              </a:ext>
            </a:extLst>
          </p:cNvPr>
          <p:cNvSpPr/>
          <p:nvPr/>
        </p:nvSpPr>
        <p:spPr>
          <a:xfrm>
            <a:off x="137960" y="560439"/>
            <a:ext cx="11897031" cy="6169742"/>
          </a:xfrm>
          <a:prstGeom prst="roundRect">
            <a:avLst>
              <a:gd name="adj" fmla="val 248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5DEE88-516D-09B8-85D2-FA20EA238679}"/>
              </a:ext>
            </a:extLst>
          </p:cNvPr>
          <p:cNvSpPr/>
          <p:nvPr/>
        </p:nvSpPr>
        <p:spPr>
          <a:xfrm>
            <a:off x="4792716" y="2496777"/>
            <a:ext cx="7061516" cy="4098517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E8DABE7-22C0-A5EB-99A8-C2C2D2CC1A47}"/>
              </a:ext>
            </a:extLst>
          </p:cNvPr>
          <p:cNvSpPr/>
          <p:nvPr/>
        </p:nvSpPr>
        <p:spPr>
          <a:xfrm>
            <a:off x="5743575" y="560439"/>
            <a:ext cx="6300940" cy="1583912"/>
          </a:xfrm>
          <a:prstGeom prst="round2DiagRect">
            <a:avLst>
              <a:gd name="adj1" fmla="val 31035"/>
              <a:gd name="adj2" fmla="val 1"/>
            </a:avLst>
          </a:prstGeom>
          <a:solidFill>
            <a:srgbClr val="D0E2F4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9BCA01-4B0C-5B32-AA57-BE3188E1BF29}"/>
              </a:ext>
            </a:extLst>
          </p:cNvPr>
          <p:cNvSpPr/>
          <p:nvPr/>
        </p:nvSpPr>
        <p:spPr>
          <a:xfrm>
            <a:off x="329380" y="809625"/>
            <a:ext cx="11533240" cy="1552266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BE94AE-EF9C-58DE-4C92-DAFEB1609A29}"/>
              </a:ext>
            </a:extLst>
          </p:cNvPr>
          <p:cNvSpPr/>
          <p:nvPr/>
        </p:nvSpPr>
        <p:spPr>
          <a:xfrm>
            <a:off x="329379" y="2496777"/>
            <a:ext cx="4325377" cy="4098518"/>
          </a:xfrm>
          <a:prstGeom prst="roundRect">
            <a:avLst>
              <a:gd name="adj" fmla="val 40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1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80E9DF-9570-8CDB-5149-C967E9B097AE}"/>
              </a:ext>
            </a:extLst>
          </p:cNvPr>
          <p:cNvSpPr/>
          <p:nvPr/>
        </p:nvSpPr>
        <p:spPr>
          <a:xfrm>
            <a:off x="209550" y="685800"/>
            <a:ext cx="11772900" cy="5981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41775-0339-903E-28BC-58001782D4D2}"/>
              </a:ext>
            </a:extLst>
          </p:cNvPr>
          <p:cNvSpPr/>
          <p:nvPr/>
        </p:nvSpPr>
        <p:spPr>
          <a:xfrm>
            <a:off x="2809875" y="866775"/>
            <a:ext cx="1390649" cy="14858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D5673-3557-E30C-8EA3-CD152E713ECE}"/>
              </a:ext>
            </a:extLst>
          </p:cNvPr>
          <p:cNvSpPr/>
          <p:nvPr/>
        </p:nvSpPr>
        <p:spPr>
          <a:xfrm>
            <a:off x="342898" y="866776"/>
            <a:ext cx="2362201" cy="30003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76F3DE-8185-664A-EBFC-CE531E696EAF}"/>
              </a:ext>
            </a:extLst>
          </p:cNvPr>
          <p:cNvSpPr/>
          <p:nvPr/>
        </p:nvSpPr>
        <p:spPr>
          <a:xfrm>
            <a:off x="2809875" y="2495550"/>
            <a:ext cx="1390649" cy="13906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8E8A40-8D04-9106-6D77-1F2F88EE3FC7}"/>
              </a:ext>
            </a:extLst>
          </p:cNvPr>
          <p:cNvSpPr/>
          <p:nvPr/>
        </p:nvSpPr>
        <p:spPr>
          <a:xfrm>
            <a:off x="6486525" y="2495548"/>
            <a:ext cx="5362576" cy="41100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FA2D1-4C87-D007-9466-63B639A561AC}"/>
              </a:ext>
            </a:extLst>
          </p:cNvPr>
          <p:cNvSpPr/>
          <p:nvPr/>
        </p:nvSpPr>
        <p:spPr>
          <a:xfrm>
            <a:off x="4305299" y="2495548"/>
            <a:ext cx="2047877" cy="1390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58EDED-6360-775B-CF37-5C48E0B0B52E}"/>
              </a:ext>
            </a:extLst>
          </p:cNvPr>
          <p:cNvSpPr/>
          <p:nvPr/>
        </p:nvSpPr>
        <p:spPr>
          <a:xfrm>
            <a:off x="342899" y="4029075"/>
            <a:ext cx="6010277" cy="25765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D3FBB-98F7-73B0-1358-29C36E3F5D83}"/>
              </a:ext>
            </a:extLst>
          </p:cNvPr>
          <p:cNvSpPr/>
          <p:nvPr/>
        </p:nvSpPr>
        <p:spPr>
          <a:xfrm>
            <a:off x="8258175" y="2609849"/>
            <a:ext cx="3392271" cy="15240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6E19AF-EE78-BAFE-EA95-402A13668986}"/>
              </a:ext>
            </a:extLst>
          </p:cNvPr>
          <p:cNvSpPr/>
          <p:nvPr/>
        </p:nvSpPr>
        <p:spPr>
          <a:xfrm>
            <a:off x="10753725" y="2609849"/>
            <a:ext cx="1095376" cy="1524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1F898ADD-3960-AA5A-A76A-FF1B8973BC89}"/>
              </a:ext>
            </a:extLst>
          </p:cNvPr>
          <p:cNvSpPr/>
          <p:nvPr/>
        </p:nvSpPr>
        <p:spPr>
          <a:xfrm>
            <a:off x="5915025" y="681036"/>
            <a:ext cx="6038852" cy="1247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8B6A4-32CE-235E-5013-029B909DB09E}"/>
              </a:ext>
            </a:extLst>
          </p:cNvPr>
          <p:cNvSpPr/>
          <p:nvPr/>
        </p:nvSpPr>
        <p:spPr>
          <a:xfrm>
            <a:off x="4305300" y="866775"/>
            <a:ext cx="7543801" cy="14858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F304C6-C8D1-65ED-2A57-658D6A62F9CF}"/>
              </a:ext>
            </a:extLst>
          </p:cNvPr>
          <p:cNvSpPr/>
          <p:nvPr/>
        </p:nvSpPr>
        <p:spPr>
          <a:xfrm>
            <a:off x="4305299" y="2476502"/>
            <a:ext cx="2047877" cy="2381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</Words>
  <Application>Microsoft Office PowerPoint</Application>
  <PresentationFormat>Widescreen</PresentationFormat>
  <Paragraphs>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Siva M</dc:creator>
  <cp:lastModifiedBy>Abhay Siva M</cp:lastModifiedBy>
  <cp:revision>14</cp:revision>
  <dcterms:created xsi:type="dcterms:W3CDTF">2025-07-10T18:23:17Z</dcterms:created>
  <dcterms:modified xsi:type="dcterms:W3CDTF">2025-07-17T19:48:04Z</dcterms:modified>
</cp:coreProperties>
</file>