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200"/>
    <a:srgbClr val="5C8B57"/>
    <a:srgbClr val="6FA26A"/>
    <a:srgbClr val="FDFFAE"/>
    <a:srgbClr val="AAC8A7"/>
    <a:srgbClr val="FFFFF7"/>
    <a:srgbClr val="D2E2D0"/>
    <a:srgbClr val="FEFFD5"/>
    <a:srgbClr val="FFFF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0" autoAdjust="0"/>
    <p:restoredTop sz="94660"/>
  </p:normalViewPr>
  <p:slideViewPr>
    <p:cSldViewPr snapToGrid="0">
      <p:cViewPr varScale="1">
        <p:scale>
          <a:sx n="91" d="100"/>
          <a:sy n="91" d="100"/>
        </p:scale>
        <p:origin x="2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0643C8-D799-35D3-933C-D7ADCBCA77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A41EE47-43BA-B773-2E37-7B6532E8E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C5D60F-A3E8-7106-D6BF-F9E89E00B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A8D8-EEE9-48D1-8552-5956322B433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AD0A2A-477B-D613-14AB-1A0D9618FD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47FF3-7B97-481B-147E-FBEAD4CEF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C69-E680-4226-8D5D-384FB30E1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613775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1F8E1-7BA8-FE96-9FF1-6C93A924C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FE6646-3879-C555-4BCE-B3A438CE5FC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9D9F7-2EBA-E502-672D-F0C24D0E4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A8D8-EEE9-48D1-8552-5956322B433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086C1-8CE4-B9CC-D3BE-9C8186E15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A2A7F6-DC81-DF8B-1709-62E8F56CB7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C69-E680-4226-8D5D-384FB30E1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103651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4CEA686-D3E6-1066-B59F-652234369A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86BA8D-0C32-E009-E4D1-49F246D893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B933FD-F8F1-95A8-1B85-777D4EF3F9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A8D8-EEE9-48D1-8552-5956322B433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061B5F-E593-8EDE-3290-70E46A60A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BD7B8-73B4-96C5-F7F0-D323D2DE9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C69-E680-4226-8D5D-384FB30E1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6499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8FCE7-BB78-860A-1B1D-65E68CB29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4D988B-794D-4437-E1B3-89B345F5CF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D86FE-0607-D84F-0C79-C87321558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A8D8-EEE9-48D1-8552-5956322B433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E01589-9749-88AC-F8A2-076301816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8099DC-E30C-87E5-7BE1-8905A1390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C69-E680-4226-8D5D-384FB30E1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298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AA3A4-EEFF-1A4A-B621-36BD96C5DD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1FFF26-8079-DF8C-9C2F-0D1462CBB9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25290-CB49-FC58-78BA-B3B5618EB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A8D8-EEE9-48D1-8552-5956322B433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11BBDF-DAEB-929C-10AC-4B76584E45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F71871-4E59-7DFE-9634-8A8F744159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C69-E680-4226-8D5D-384FB30E1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9E8A9-0A36-46D1-03A3-B9F0FE9FC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BBB51-E075-BCEE-5406-6C727BAF7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C873C9-4E1C-3626-B8EA-3B3C976700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1576EB-38AE-6318-3ADE-30886FC87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A8D8-EEE9-48D1-8552-5956322B433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8AD4E5-138D-85CA-D118-94925FB85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590512-74B3-3022-FED9-469CE4E07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C69-E680-4226-8D5D-384FB30E1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4497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740EC-3E5C-DD24-A005-A7B4CF6DDE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589355-5590-8549-3CCA-4CFD071C71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C6C282-5D02-8281-7F43-7BE4FE21E0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14F477-07A4-D8E3-D16F-F101D37BE9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903933C-D018-7994-4A17-664A042B25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03B382-AEFD-05C5-DEF5-AC062285A6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A8D8-EEE9-48D1-8552-5956322B433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524856F-7777-35EB-4921-E8DA0DA07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A1D034-573D-8F00-7DA3-E7C2E5C151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C69-E680-4226-8D5D-384FB30E1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2082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D7E22D-7481-14DD-B015-6E1635A1B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D533F6-26AB-CD30-9504-8DBE78D176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A8D8-EEE9-48D1-8552-5956322B433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DF4E629-546D-B332-8753-0C98F6554B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46A2B1-4322-190F-1AC2-856712CCC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C69-E680-4226-8D5D-384FB30E1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5554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0ADEC9-9EF1-1450-583B-F6780ED36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A8D8-EEE9-48D1-8552-5956322B433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B4C1381-D389-BA1A-19A1-4E9A3698CB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075731-83DE-3E6F-EFFF-6E06E409E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C69-E680-4226-8D5D-384FB30E1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06797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40103E-2C6B-4AA8-50CE-FCF19566B5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5E1BD-A81D-7A81-946B-13ECC9E541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9C94C2-EE19-17D4-3558-AC96548692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CF93CE-93F6-185B-9A8F-90C8BF2B1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A8D8-EEE9-48D1-8552-5956322B433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D46CA-ADB7-74C8-9477-CF51FA8EA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AB88A6-BB46-7C57-2CDE-DB150D558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C69-E680-4226-8D5D-384FB30E1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6438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4209D2-5C4F-4DA7-0B7B-7B25F48B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25569C-0A00-EC09-AB46-58E5FD1912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F8FECB-DB91-1092-1188-F1558BC8A6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60B20D-F391-F317-7AA8-199EAC6D0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8A8D8-EEE9-48D1-8552-5956322B433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6FE6E9-2C23-3C22-0AE2-80B5153F01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7AE016-FEF2-BE01-A19C-DE2071F70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002C69-E680-4226-8D5D-384FB30E1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1666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E97984-D4CF-8B7F-BB5B-11375491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4DF37F-21F8-7C1A-D2F4-4E75ACB5F6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4D9C5-974B-3CEF-15F3-85DF5512DF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8A8D8-EEE9-48D1-8552-5956322B433E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867B9-B9E2-0A23-49BC-4AA333925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11CD89-2285-A81B-6212-9AE88FEDF0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002C69-E680-4226-8D5D-384FB30E17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350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FFAE"/>
            </a:gs>
            <a:gs pos="48000">
              <a:srgbClr val="6FA26A"/>
            </a:gs>
          </a:gsLst>
          <a:lin ang="3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3033DD8E-8657-7DB4-F16D-9C451BE0ADC0}"/>
              </a:ext>
            </a:extLst>
          </p:cNvPr>
          <p:cNvSpPr/>
          <p:nvPr/>
        </p:nvSpPr>
        <p:spPr>
          <a:xfrm>
            <a:off x="165752" y="901143"/>
            <a:ext cx="11774079" cy="5665509"/>
          </a:xfrm>
          <a:prstGeom prst="roundRect">
            <a:avLst>
              <a:gd name="adj" fmla="val 3495"/>
            </a:avLst>
          </a:prstGeom>
          <a:solidFill>
            <a:schemeClr val="accent6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B31D0AB-10CF-3224-E26F-EDD50B990307}"/>
              </a:ext>
            </a:extLst>
          </p:cNvPr>
          <p:cNvSpPr/>
          <p:nvPr/>
        </p:nvSpPr>
        <p:spPr>
          <a:xfrm>
            <a:off x="1772521" y="1498861"/>
            <a:ext cx="4798877" cy="2611225"/>
          </a:xfrm>
          <a:prstGeom prst="roundRect">
            <a:avLst>
              <a:gd name="adj" fmla="val 5664"/>
            </a:avLst>
          </a:prstGeom>
          <a:solidFill>
            <a:srgbClr val="FFFF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F1B7CEFE-29D9-3C59-E50B-4EDA6F41439B}"/>
              </a:ext>
            </a:extLst>
          </p:cNvPr>
          <p:cNvSpPr/>
          <p:nvPr/>
        </p:nvSpPr>
        <p:spPr>
          <a:xfrm>
            <a:off x="6764797" y="1498861"/>
            <a:ext cx="4798877" cy="2611225"/>
          </a:xfrm>
          <a:prstGeom prst="roundRect">
            <a:avLst>
              <a:gd name="adj" fmla="val 5664"/>
            </a:avLst>
          </a:prstGeom>
          <a:solidFill>
            <a:srgbClr val="FFFF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72CDDCB9-FE2A-D0F8-A5FD-FF841603D4B4}"/>
              </a:ext>
            </a:extLst>
          </p:cNvPr>
          <p:cNvSpPr/>
          <p:nvPr/>
        </p:nvSpPr>
        <p:spPr>
          <a:xfrm>
            <a:off x="8576387" y="4243239"/>
            <a:ext cx="2987287" cy="1901857"/>
          </a:xfrm>
          <a:prstGeom prst="roundRect">
            <a:avLst>
              <a:gd name="adj" fmla="val 5664"/>
            </a:avLst>
          </a:prstGeom>
          <a:solidFill>
            <a:srgbClr val="FFFF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F0C8284C-E878-10E3-2695-F7935BEDF357}"/>
              </a:ext>
            </a:extLst>
          </p:cNvPr>
          <p:cNvSpPr/>
          <p:nvPr/>
        </p:nvSpPr>
        <p:spPr>
          <a:xfrm>
            <a:off x="5174454" y="4243240"/>
            <a:ext cx="3264380" cy="1901857"/>
          </a:xfrm>
          <a:prstGeom prst="roundRect">
            <a:avLst>
              <a:gd name="adj" fmla="val 5664"/>
            </a:avLst>
          </a:prstGeom>
          <a:solidFill>
            <a:srgbClr val="FFFF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65A7B04F-6FE4-D69E-62CC-01732CDCF789}"/>
              </a:ext>
            </a:extLst>
          </p:cNvPr>
          <p:cNvSpPr/>
          <p:nvPr/>
        </p:nvSpPr>
        <p:spPr>
          <a:xfrm>
            <a:off x="1772521" y="4243241"/>
            <a:ext cx="3264380" cy="1901857"/>
          </a:xfrm>
          <a:prstGeom prst="roundRect">
            <a:avLst>
              <a:gd name="adj" fmla="val 5664"/>
            </a:avLst>
          </a:prstGeom>
          <a:solidFill>
            <a:srgbClr val="FFFF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5B900E5D-015F-96DB-93E4-D2B79FEA4812}"/>
              </a:ext>
            </a:extLst>
          </p:cNvPr>
          <p:cNvSpPr/>
          <p:nvPr/>
        </p:nvSpPr>
        <p:spPr>
          <a:xfrm>
            <a:off x="517532" y="970961"/>
            <a:ext cx="878832" cy="5174135"/>
          </a:xfrm>
          <a:prstGeom prst="roundRect">
            <a:avLst>
              <a:gd name="adj" fmla="val 5664"/>
            </a:avLst>
          </a:prstGeom>
          <a:solidFill>
            <a:srgbClr val="FFFF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419ABDF-4A0E-E637-C1EB-F083DB1B4F98}"/>
              </a:ext>
            </a:extLst>
          </p:cNvPr>
          <p:cNvSpPr/>
          <p:nvPr/>
        </p:nvSpPr>
        <p:spPr>
          <a:xfrm>
            <a:off x="6947555" y="1666188"/>
            <a:ext cx="2158738" cy="1055212"/>
          </a:xfrm>
          <a:prstGeom prst="roundRect">
            <a:avLst>
              <a:gd name="adj" fmla="val 5664"/>
            </a:avLst>
          </a:prstGeom>
          <a:gradFill flip="none" rotWithShape="1">
            <a:gsLst>
              <a:gs pos="10000">
                <a:srgbClr val="FDFFAE"/>
              </a:gs>
              <a:gs pos="48000">
                <a:srgbClr val="AAC8A7"/>
              </a:gs>
              <a:gs pos="100000">
                <a:srgbClr val="FDFFAE"/>
              </a:gs>
              <a:gs pos="100000">
                <a:srgbClr val="AAC8A7"/>
              </a:gs>
              <a:gs pos="59000">
                <a:srgbClr val="AAC8A7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C1A7FC50-F4A0-31EB-FE4E-6BB0FB63C3D0}"/>
              </a:ext>
            </a:extLst>
          </p:cNvPr>
          <p:cNvSpPr/>
          <p:nvPr/>
        </p:nvSpPr>
        <p:spPr>
          <a:xfrm>
            <a:off x="6947555" y="2854553"/>
            <a:ext cx="2158738" cy="1142412"/>
          </a:xfrm>
          <a:prstGeom prst="roundRect">
            <a:avLst>
              <a:gd name="adj" fmla="val 5664"/>
            </a:avLst>
          </a:prstGeom>
          <a:solidFill>
            <a:srgbClr val="FEFF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23370811-8817-9E44-33DC-E179BF4081AE}"/>
              </a:ext>
            </a:extLst>
          </p:cNvPr>
          <p:cNvSpPr/>
          <p:nvPr/>
        </p:nvSpPr>
        <p:spPr>
          <a:xfrm>
            <a:off x="9289051" y="2854552"/>
            <a:ext cx="2033922" cy="1155670"/>
          </a:xfrm>
          <a:prstGeom prst="roundRect">
            <a:avLst>
              <a:gd name="adj" fmla="val 5664"/>
            </a:avLst>
          </a:prstGeom>
          <a:solidFill>
            <a:srgbClr val="FEFF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AF7B8458-CF61-02AD-F137-D184410D9584}"/>
              </a:ext>
            </a:extLst>
          </p:cNvPr>
          <p:cNvSpPr/>
          <p:nvPr/>
        </p:nvSpPr>
        <p:spPr>
          <a:xfrm>
            <a:off x="9289051" y="1666187"/>
            <a:ext cx="2033922" cy="1055212"/>
          </a:xfrm>
          <a:prstGeom prst="roundRect">
            <a:avLst>
              <a:gd name="adj" fmla="val 5664"/>
            </a:avLst>
          </a:prstGeom>
          <a:solidFill>
            <a:srgbClr val="FEFF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753865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FFAE"/>
            </a:gs>
            <a:gs pos="48000">
              <a:srgbClr val="6FA26A"/>
            </a:gs>
          </a:gsLst>
          <a:lin ang="30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9C828A6-E92E-068B-7E6E-C9CF0F810D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99A38B6-174B-0E6B-C856-FA26C174B84A}"/>
              </a:ext>
            </a:extLst>
          </p:cNvPr>
          <p:cNvSpPr/>
          <p:nvPr/>
        </p:nvSpPr>
        <p:spPr>
          <a:xfrm>
            <a:off x="208960" y="254977"/>
            <a:ext cx="11774079" cy="6336759"/>
          </a:xfrm>
          <a:prstGeom prst="roundRect">
            <a:avLst>
              <a:gd name="adj" fmla="val 3495"/>
            </a:avLst>
          </a:prstGeom>
          <a:solidFill>
            <a:schemeClr val="accent6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55DD921C-1631-3425-D60C-28C123CAC5C1}"/>
              </a:ext>
            </a:extLst>
          </p:cNvPr>
          <p:cNvSpPr/>
          <p:nvPr/>
        </p:nvSpPr>
        <p:spPr>
          <a:xfrm>
            <a:off x="1608993" y="888022"/>
            <a:ext cx="4923692" cy="2813539"/>
          </a:xfrm>
          <a:prstGeom prst="roundRect">
            <a:avLst>
              <a:gd name="adj" fmla="val 5664"/>
            </a:avLst>
          </a:prstGeom>
          <a:solidFill>
            <a:srgbClr val="FFFF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C8C4227F-7991-62F4-520B-023019838166}"/>
              </a:ext>
            </a:extLst>
          </p:cNvPr>
          <p:cNvSpPr/>
          <p:nvPr/>
        </p:nvSpPr>
        <p:spPr>
          <a:xfrm>
            <a:off x="6641371" y="888022"/>
            <a:ext cx="5105151" cy="2813539"/>
          </a:xfrm>
          <a:prstGeom prst="roundRect">
            <a:avLst>
              <a:gd name="adj" fmla="val 5664"/>
            </a:avLst>
          </a:prstGeom>
          <a:solidFill>
            <a:srgbClr val="FFFF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7353980-6CA0-EA64-B797-0084898F6E7A}"/>
              </a:ext>
            </a:extLst>
          </p:cNvPr>
          <p:cNvSpPr/>
          <p:nvPr/>
        </p:nvSpPr>
        <p:spPr>
          <a:xfrm>
            <a:off x="8302041" y="3851030"/>
            <a:ext cx="3420031" cy="2489920"/>
          </a:xfrm>
          <a:prstGeom prst="roundRect">
            <a:avLst>
              <a:gd name="adj" fmla="val 5664"/>
            </a:avLst>
          </a:prstGeom>
          <a:solidFill>
            <a:srgbClr val="FFFF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3738618D-502F-DF6A-CC4D-CDDF0CC5EC31}"/>
              </a:ext>
            </a:extLst>
          </p:cNvPr>
          <p:cNvSpPr/>
          <p:nvPr/>
        </p:nvSpPr>
        <p:spPr>
          <a:xfrm>
            <a:off x="5009182" y="3849223"/>
            <a:ext cx="3158872" cy="2491728"/>
          </a:xfrm>
          <a:prstGeom prst="roundRect">
            <a:avLst>
              <a:gd name="adj" fmla="val 5664"/>
            </a:avLst>
          </a:prstGeom>
          <a:solidFill>
            <a:srgbClr val="FFFF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CCF38BB-DFA6-6069-0448-C9B0BBB79742}"/>
              </a:ext>
            </a:extLst>
          </p:cNvPr>
          <p:cNvSpPr/>
          <p:nvPr/>
        </p:nvSpPr>
        <p:spPr>
          <a:xfrm>
            <a:off x="1608993" y="3849222"/>
            <a:ext cx="3264380" cy="2491728"/>
          </a:xfrm>
          <a:prstGeom prst="roundRect">
            <a:avLst>
              <a:gd name="adj" fmla="val 5664"/>
            </a:avLst>
          </a:prstGeom>
          <a:solidFill>
            <a:srgbClr val="FFFF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A758B25-EBDD-A9AB-77BF-2BE8B7D03956}"/>
              </a:ext>
            </a:extLst>
          </p:cNvPr>
          <p:cNvSpPr/>
          <p:nvPr/>
        </p:nvSpPr>
        <p:spPr>
          <a:xfrm>
            <a:off x="445477" y="395655"/>
            <a:ext cx="950887" cy="5945296"/>
          </a:xfrm>
          <a:prstGeom prst="roundRect">
            <a:avLst>
              <a:gd name="adj" fmla="val 5664"/>
            </a:avLst>
          </a:prstGeom>
          <a:solidFill>
            <a:srgbClr val="FFFF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05F80E24-FC5D-E869-CB65-DC997E40B566}"/>
              </a:ext>
            </a:extLst>
          </p:cNvPr>
          <p:cNvSpPr/>
          <p:nvPr/>
        </p:nvSpPr>
        <p:spPr>
          <a:xfrm>
            <a:off x="1970013" y="1016178"/>
            <a:ext cx="2158738" cy="1144851"/>
          </a:xfrm>
          <a:prstGeom prst="roundRect">
            <a:avLst>
              <a:gd name="adj" fmla="val 5664"/>
            </a:avLst>
          </a:prstGeom>
          <a:gradFill flip="none" rotWithShape="1">
            <a:gsLst>
              <a:gs pos="10000">
                <a:srgbClr val="FDFFAE"/>
              </a:gs>
              <a:gs pos="48000">
                <a:srgbClr val="AAC8A7"/>
              </a:gs>
              <a:gs pos="100000">
                <a:srgbClr val="FDFFAE"/>
              </a:gs>
              <a:gs pos="100000">
                <a:srgbClr val="AAC8A7"/>
              </a:gs>
              <a:gs pos="59000">
                <a:srgbClr val="AAC8A7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E5DB366A-3503-5ED9-B4EA-BE19DDFC5DE1}"/>
              </a:ext>
            </a:extLst>
          </p:cNvPr>
          <p:cNvSpPr/>
          <p:nvPr/>
        </p:nvSpPr>
        <p:spPr>
          <a:xfrm>
            <a:off x="1970013" y="2204543"/>
            <a:ext cx="2158738" cy="1239459"/>
          </a:xfrm>
          <a:prstGeom prst="roundRect">
            <a:avLst>
              <a:gd name="adj" fmla="val 5664"/>
            </a:avLst>
          </a:prstGeom>
          <a:solidFill>
            <a:srgbClr val="FEFF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E6E27D2E-65EC-C05C-A089-3667B239E186}"/>
              </a:ext>
            </a:extLst>
          </p:cNvPr>
          <p:cNvSpPr/>
          <p:nvPr/>
        </p:nvSpPr>
        <p:spPr>
          <a:xfrm>
            <a:off x="4311509" y="2204542"/>
            <a:ext cx="2033922" cy="1253843"/>
          </a:xfrm>
          <a:prstGeom prst="roundRect">
            <a:avLst>
              <a:gd name="adj" fmla="val 5664"/>
            </a:avLst>
          </a:prstGeom>
          <a:solidFill>
            <a:srgbClr val="FEFF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2BEAA5EC-997C-DFF2-84FF-3C2CFB06BA5B}"/>
              </a:ext>
            </a:extLst>
          </p:cNvPr>
          <p:cNvSpPr/>
          <p:nvPr/>
        </p:nvSpPr>
        <p:spPr>
          <a:xfrm>
            <a:off x="4311509" y="1016177"/>
            <a:ext cx="2033922" cy="1144851"/>
          </a:xfrm>
          <a:prstGeom prst="roundRect">
            <a:avLst>
              <a:gd name="adj" fmla="val 5664"/>
            </a:avLst>
          </a:prstGeom>
          <a:solidFill>
            <a:srgbClr val="FEFF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4AC87A-D665-2F40-96C0-901D960AB248}"/>
              </a:ext>
            </a:extLst>
          </p:cNvPr>
          <p:cNvSpPr/>
          <p:nvPr/>
        </p:nvSpPr>
        <p:spPr>
          <a:xfrm>
            <a:off x="5177988" y="395655"/>
            <a:ext cx="1196751" cy="380062"/>
          </a:xfrm>
          <a:prstGeom prst="roundRect">
            <a:avLst>
              <a:gd name="adj" fmla="val 13156"/>
            </a:avLst>
          </a:prstGeom>
          <a:noFill/>
          <a:ln>
            <a:gradFill>
              <a:gsLst>
                <a:gs pos="0">
                  <a:srgbClr val="5C8B57"/>
                </a:gs>
                <a:gs pos="100000">
                  <a:srgbClr val="ECF200"/>
                </a:gs>
              </a:gsLst>
              <a:lin ang="8400000" scaled="0"/>
            </a:gra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7681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DFFAE"/>
            </a:gs>
            <a:gs pos="48000">
              <a:srgbClr val="6FA26A"/>
            </a:gs>
          </a:gsLst>
          <a:lin ang="3000000" scaled="0"/>
        </a:gra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A72088-4C4A-56B3-D152-CE1DFE6E5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95A6E9F-1A00-DF81-2026-53C2A12FE4E2}"/>
              </a:ext>
            </a:extLst>
          </p:cNvPr>
          <p:cNvSpPr/>
          <p:nvPr/>
        </p:nvSpPr>
        <p:spPr>
          <a:xfrm>
            <a:off x="208960" y="254977"/>
            <a:ext cx="11774079" cy="6336759"/>
          </a:xfrm>
          <a:prstGeom prst="roundRect">
            <a:avLst>
              <a:gd name="adj" fmla="val 3495"/>
            </a:avLst>
          </a:prstGeom>
          <a:solidFill>
            <a:schemeClr val="accent6">
              <a:lumMod val="20000"/>
              <a:lumOff val="80000"/>
              <a:alpha val="23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1D09A61-4B99-F51E-1EA9-D8286379A88B}"/>
              </a:ext>
            </a:extLst>
          </p:cNvPr>
          <p:cNvSpPr/>
          <p:nvPr/>
        </p:nvSpPr>
        <p:spPr>
          <a:xfrm>
            <a:off x="1608993" y="888022"/>
            <a:ext cx="4923692" cy="2813539"/>
          </a:xfrm>
          <a:prstGeom prst="roundRect">
            <a:avLst>
              <a:gd name="adj" fmla="val 5664"/>
            </a:avLst>
          </a:prstGeom>
          <a:solidFill>
            <a:srgbClr val="FFFF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A8FE1092-1E82-18B4-49D4-3A1D776F11C2}"/>
              </a:ext>
            </a:extLst>
          </p:cNvPr>
          <p:cNvSpPr/>
          <p:nvPr/>
        </p:nvSpPr>
        <p:spPr>
          <a:xfrm>
            <a:off x="6641371" y="888022"/>
            <a:ext cx="5105151" cy="2813539"/>
          </a:xfrm>
          <a:prstGeom prst="roundRect">
            <a:avLst>
              <a:gd name="adj" fmla="val 5664"/>
            </a:avLst>
          </a:prstGeom>
          <a:solidFill>
            <a:srgbClr val="FFFF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C53DDD00-08F1-221B-70E6-6244922884C6}"/>
              </a:ext>
            </a:extLst>
          </p:cNvPr>
          <p:cNvSpPr/>
          <p:nvPr/>
        </p:nvSpPr>
        <p:spPr>
          <a:xfrm>
            <a:off x="8302041" y="3851030"/>
            <a:ext cx="3420031" cy="2489920"/>
          </a:xfrm>
          <a:prstGeom prst="roundRect">
            <a:avLst>
              <a:gd name="adj" fmla="val 5664"/>
            </a:avLst>
          </a:prstGeom>
          <a:solidFill>
            <a:srgbClr val="FFFF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9124E097-A997-E055-76AE-EA807E5616AD}"/>
              </a:ext>
            </a:extLst>
          </p:cNvPr>
          <p:cNvSpPr/>
          <p:nvPr/>
        </p:nvSpPr>
        <p:spPr>
          <a:xfrm>
            <a:off x="5009182" y="3849223"/>
            <a:ext cx="3158872" cy="2491728"/>
          </a:xfrm>
          <a:prstGeom prst="roundRect">
            <a:avLst>
              <a:gd name="adj" fmla="val 5664"/>
            </a:avLst>
          </a:prstGeom>
          <a:solidFill>
            <a:srgbClr val="FFFF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3AA1E57-730B-4E11-210A-347718F87C8D}"/>
              </a:ext>
            </a:extLst>
          </p:cNvPr>
          <p:cNvSpPr/>
          <p:nvPr/>
        </p:nvSpPr>
        <p:spPr>
          <a:xfrm>
            <a:off x="1608993" y="3849222"/>
            <a:ext cx="3264380" cy="2491728"/>
          </a:xfrm>
          <a:prstGeom prst="roundRect">
            <a:avLst>
              <a:gd name="adj" fmla="val 5664"/>
            </a:avLst>
          </a:prstGeom>
          <a:solidFill>
            <a:srgbClr val="FFFF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8291874-84C8-6AAB-0F83-6B56EB176681}"/>
              </a:ext>
            </a:extLst>
          </p:cNvPr>
          <p:cNvSpPr/>
          <p:nvPr/>
        </p:nvSpPr>
        <p:spPr>
          <a:xfrm>
            <a:off x="445477" y="395655"/>
            <a:ext cx="950887" cy="5945296"/>
          </a:xfrm>
          <a:prstGeom prst="roundRect">
            <a:avLst>
              <a:gd name="adj" fmla="val 5664"/>
            </a:avLst>
          </a:prstGeom>
          <a:solidFill>
            <a:srgbClr val="FFFFE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ADFCEF45-E51B-DE77-2B89-C8D938601E00}"/>
              </a:ext>
            </a:extLst>
          </p:cNvPr>
          <p:cNvSpPr/>
          <p:nvPr/>
        </p:nvSpPr>
        <p:spPr>
          <a:xfrm>
            <a:off x="7011796" y="1066512"/>
            <a:ext cx="2158738" cy="1144851"/>
          </a:xfrm>
          <a:prstGeom prst="roundRect">
            <a:avLst>
              <a:gd name="adj" fmla="val 5664"/>
            </a:avLst>
          </a:prstGeom>
          <a:gradFill flip="none" rotWithShape="1">
            <a:gsLst>
              <a:gs pos="10000">
                <a:srgbClr val="FDFFAE"/>
              </a:gs>
              <a:gs pos="48000">
                <a:srgbClr val="AAC8A7"/>
              </a:gs>
              <a:gs pos="100000">
                <a:srgbClr val="FDFFAE"/>
              </a:gs>
              <a:gs pos="100000">
                <a:srgbClr val="AAC8A7"/>
              </a:gs>
              <a:gs pos="59000">
                <a:srgbClr val="AAC8A7"/>
              </a:gs>
            </a:gsLst>
            <a:lin ang="13500000" scaled="1"/>
            <a:tileRect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101DC8CE-792D-FB93-20D3-94048538051C}"/>
              </a:ext>
            </a:extLst>
          </p:cNvPr>
          <p:cNvSpPr/>
          <p:nvPr/>
        </p:nvSpPr>
        <p:spPr>
          <a:xfrm>
            <a:off x="7011796" y="2254877"/>
            <a:ext cx="2158738" cy="1239459"/>
          </a:xfrm>
          <a:prstGeom prst="roundRect">
            <a:avLst>
              <a:gd name="adj" fmla="val 5664"/>
            </a:avLst>
          </a:prstGeom>
          <a:solidFill>
            <a:srgbClr val="FEFF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3" name="Rectangle: Rounded Corners 22">
            <a:extLst>
              <a:ext uri="{FF2B5EF4-FFF2-40B4-BE49-F238E27FC236}">
                <a16:creationId xmlns:a16="http://schemas.microsoft.com/office/drawing/2014/main" id="{B0ED016C-1BD7-1569-ED8E-F71A0B733533}"/>
              </a:ext>
            </a:extLst>
          </p:cNvPr>
          <p:cNvSpPr/>
          <p:nvPr/>
        </p:nvSpPr>
        <p:spPr>
          <a:xfrm>
            <a:off x="9353292" y="2254876"/>
            <a:ext cx="2033922" cy="1253843"/>
          </a:xfrm>
          <a:prstGeom prst="roundRect">
            <a:avLst>
              <a:gd name="adj" fmla="val 5664"/>
            </a:avLst>
          </a:prstGeom>
          <a:solidFill>
            <a:srgbClr val="FEFF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4DB8B8E-2ED4-1730-CE5C-61E563CE1382}"/>
              </a:ext>
            </a:extLst>
          </p:cNvPr>
          <p:cNvSpPr/>
          <p:nvPr/>
        </p:nvSpPr>
        <p:spPr>
          <a:xfrm>
            <a:off x="9353292" y="1066511"/>
            <a:ext cx="2033922" cy="1144851"/>
          </a:xfrm>
          <a:prstGeom prst="roundRect">
            <a:avLst>
              <a:gd name="adj" fmla="val 5664"/>
            </a:avLst>
          </a:prstGeom>
          <a:solidFill>
            <a:srgbClr val="FEFF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81298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Abhay Siva M</dc:creator>
  <cp:lastModifiedBy>Abhay Siva M</cp:lastModifiedBy>
  <cp:revision>8</cp:revision>
  <dcterms:created xsi:type="dcterms:W3CDTF">2025-07-24T14:47:10Z</dcterms:created>
  <dcterms:modified xsi:type="dcterms:W3CDTF">2025-08-06T10:19:08Z</dcterms:modified>
</cp:coreProperties>
</file>