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1" r:id="rId5"/>
    <p:sldId id="257" r:id="rId6"/>
    <p:sldId id="260" r:id="rId7"/>
    <p:sldId id="258"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0A3557-22A8-44E1-9C47-8E067AC2F537}" v="13" dt="2023-09-15T17:04:34.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0" autoAdjust="0"/>
    <p:restoredTop sz="94660"/>
  </p:normalViewPr>
  <p:slideViewPr>
    <p:cSldViewPr snapToGrid="0">
      <p:cViewPr varScale="1">
        <p:scale>
          <a:sx n="77" d="100"/>
          <a:sy n="77" d="100"/>
        </p:scale>
        <p:origin x="176" y="56"/>
      </p:cViewPr>
      <p:guideLst/>
    </p:cSldViewPr>
  </p:slideViewPr>
  <p:notesTextViewPr>
    <p:cViewPr>
      <p:scale>
        <a:sx n="1" d="1"/>
        <a:sy n="1" d="1"/>
      </p:scale>
      <p:origin x="0" y="0"/>
    </p:cViewPr>
  </p:notesTextViewPr>
  <p:sorterViewPr>
    <p:cViewPr>
      <p:scale>
        <a:sx n="200" d="100"/>
        <a:sy n="200" d="100"/>
      </p:scale>
      <p:origin x="0" y="-165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saidatta Pasupuleti" userId="0c22c71ff95c3042" providerId="LiveId" clId="{4F0A3557-22A8-44E1-9C47-8E067AC2F537}"/>
    <pc:docChg chg="undo redo custSel addSld modSld sldOrd">
      <pc:chgData name="Rohithsaidatta Pasupuleti" userId="0c22c71ff95c3042" providerId="LiveId" clId="{4F0A3557-22A8-44E1-9C47-8E067AC2F537}" dt="2023-09-16T06:49:24.113" v="297"/>
      <pc:docMkLst>
        <pc:docMk/>
      </pc:docMkLst>
      <pc:sldChg chg="addSp delSp modSp mod setBg addAnim delAnim">
        <pc:chgData name="Rohithsaidatta Pasupuleti" userId="0c22c71ff95c3042" providerId="LiveId" clId="{4F0A3557-22A8-44E1-9C47-8E067AC2F537}" dt="2023-09-15T17:04:34.902" v="92" actId="20577"/>
        <pc:sldMkLst>
          <pc:docMk/>
          <pc:sldMk cId="164307075" sldId="256"/>
        </pc:sldMkLst>
        <pc:spChg chg="mod">
          <ac:chgData name="Rohithsaidatta Pasupuleti" userId="0c22c71ff95c3042" providerId="LiveId" clId="{4F0A3557-22A8-44E1-9C47-8E067AC2F537}" dt="2023-09-15T16:50:51.341" v="31" actId="26606"/>
          <ac:spMkLst>
            <pc:docMk/>
            <pc:sldMk cId="164307075" sldId="256"/>
            <ac:spMk id="2" creationId="{47E4EA1E-F182-635B-9279-E46ECEB2E6CF}"/>
          </ac:spMkLst>
        </pc:spChg>
        <pc:spChg chg="mod">
          <ac:chgData name="Rohithsaidatta Pasupuleti" userId="0c22c71ff95c3042" providerId="LiveId" clId="{4F0A3557-22A8-44E1-9C47-8E067AC2F537}" dt="2023-09-15T17:04:34.902" v="92" actId="20577"/>
          <ac:spMkLst>
            <pc:docMk/>
            <pc:sldMk cId="164307075" sldId="256"/>
            <ac:spMk id="3" creationId="{7869A8C7-55F4-1118-DBAB-46C707D4BC46}"/>
          </ac:spMkLst>
        </pc:spChg>
        <pc:spChg chg="add del">
          <ac:chgData name="Rohithsaidatta Pasupuleti" userId="0c22c71ff95c3042" providerId="LiveId" clId="{4F0A3557-22A8-44E1-9C47-8E067AC2F537}" dt="2023-09-15T16:47:09.371" v="22" actId="26606"/>
          <ac:spMkLst>
            <pc:docMk/>
            <pc:sldMk cId="164307075" sldId="256"/>
            <ac:spMk id="8" creationId="{934F1179-B481-4F9E-BCA3-AFB972070F83}"/>
          </ac:spMkLst>
        </pc:spChg>
        <pc:spChg chg="add del">
          <ac:chgData name="Rohithsaidatta Pasupuleti" userId="0c22c71ff95c3042" providerId="LiveId" clId="{4F0A3557-22A8-44E1-9C47-8E067AC2F537}" dt="2023-09-15T16:46:57.766" v="20" actId="26606"/>
          <ac:spMkLst>
            <pc:docMk/>
            <pc:sldMk cId="164307075" sldId="256"/>
            <ac:spMk id="9" creationId="{0671A8AE-40A1-4631-A6B8-581AFF065482}"/>
          </ac:spMkLst>
        </pc:spChg>
        <pc:spChg chg="add del">
          <ac:chgData name="Rohithsaidatta Pasupuleti" userId="0c22c71ff95c3042" providerId="LiveId" clId="{4F0A3557-22A8-44E1-9C47-8E067AC2F537}" dt="2023-09-15T16:47:09.371" v="22" actId="26606"/>
          <ac:spMkLst>
            <pc:docMk/>
            <pc:sldMk cId="164307075" sldId="256"/>
            <ac:spMk id="10" creationId="{827DC2C4-B485-428A-BF4A-472D2967F47F}"/>
          </ac:spMkLst>
        </pc:spChg>
        <pc:spChg chg="add del">
          <ac:chgData name="Rohithsaidatta Pasupuleti" userId="0c22c71ff95c3042" providerId="LiveId" clId="{4F0A3557-22A8-44E1-9C47-8E067AC2F537}" dt="2023-09-15T16:46:57.766" v="20" actId="26606"/>
          <ac:spMkLst>
            <pc:docMk/>
            <pc:sldMk cId="164307075" sldId="256"/>
            <ac:spMk id="11" creationId="{AB58EF07-17C2-48CF-ABB0-EEF1F17CB8F0}"/>
          </ac:spMkLst>
        </pc:spChg>
        <pc:spChg chg="add del">
          <ac:chgData name="Rohithsaidatta Pasupuleti" userId="0c22c71ff95c3042" providerId="LiveId" clId="{4F0A3557-22A8-44E1-9C47-8E067AC2F537}" dt="2023-09-15T16:47:09.371" v="22" actId="26606"/>
          <ac:spMkLst>
            <pc:docMk/>
            <pc:sldMk cId="164307075" sldId="256"/>
            <ac:spMk id="12" creationId="{EE04B5EB-F158-4507-90DD-BD23620C7CC9}"/>
          </ac:spMkLst>
        </pc:spChg>
        <pc:spChg chg="add del">
          <ac:chgData name="Rohithsaidatta Pasupuleti" userId="0c22c71ff95c3042" providerId="LiveId" clId="{4F0A3557-22A8-44E1-9C47-8E067AC2F537}" dt="2023-09-15T16:46:57.766" v="20" actId="26606"/>
          <ac:spMkLst>
            <pc:docMk/>
            <pc:sldMk cId="164307075" sldId="256"/>
            <ac:spMk id="13" creationId="{AF2F604E-43BE-4DC3-B983-E071523364F8}"/>
          </ac:spMkLst>
        </pc:spChg>
        <pc:spChg chg="add del">
          <ac:chgData name="Rohithsaidatta Pasupuleti" userId="0c22c71ff95c3042" providerId="LiveId" clId="{4F0A3557-22A8-44E1-9C47-8E067AC2F537}" dt="2023-09-15T16:47:25.442" v="26" actId="26606"/>
          <ac:spMkLst>
            <pc:docMk/>
            <pc:sldMk cId="164307075" sldId="256"/>
            <ac:spMk id="14" creationId="{6E600F8C-C8F3-420C-9D3B-E1FBE7BAE481}"/>
          </ac:spMkLst>
        </pc:spChg>
        <pc:spChg chg="add del">
          <ac:chgData name="Rohithsaidatta Pasupuleti" userId="0c22c71ff95c3042" providerId="LiveId" clId="{4F0A3557-22A8-44E1-9C47-8E067AC2F537}" dt="2023-09-15T16:46:57.766" v="20" actId="26606"/>
          <ac:spMkLst>
            <pc:docMk/>
            <pc:sldMk cId="164307075" sldId="256"/>
            <ac:spMk id="15" creationId="{08C9B587-E65E-4B52-B37C-ABEBB6E87928}"/>
          </ac:spMkLst>
        </pc:spChg>
        <pc:spChg chg="add del">
          <ac:chgData name="Rohithsaidatta Pasupuleti" userId="0c22c71ff95c3042" providerId="LiveId" clId="{4F0A3557-22A8-44E1-9C47-8E067AC2F537}" dt="2023-09-15T16:47:25.442" v="26" actId="26606"/>
          <ac:spMkLst>
            <pc:docMk/>
            <pc:sldMk cId="164307075" sldId="256"/>
            <ac:spMk id="17" creationId="{879EECFE-814E-4B68-96A7-86A795BD22F7}"/>
          </ac:spMkLst>
        </pc:spChg>
        <pc:spChg chg="add del">
          <ac:chgData name="Rohithsaidatta Pasupuleti" userId="0c22c71ff95c3042" providerId="LiveId" clId="{4F0A3557-22A8-44E1-9C47-8E067AC2F537}" dt="2023-09-15T16:47:25.442" v="26" actId="26606"/>
          <ac:spMkLst>
            <pc:docMk/>
            <pc:sldMk cId="164307075" sldId="256"/>
            <ac:spMk id="18" creationId="{06F847C8-7801-44D8-8CCA-CDBA7AD91A00}"/>
          </ac:spMkLst>
        </pc:spChg>
        <pc:spChg chg="add del">
          <ac:chgData name="Rohithsaidatta Pasupuleti" userId="0c22c71ff95c3042" providerId="LiveId" clId="{4F0A3557-22A8-44E1-9C47-8E067AC2F537}" dt="2023-09-15T16:47:25.442" v="26" actId="26606"/>
          <ac:spMkLst>
            <pc:docMk/>
            <pc:sldMk cId="164307075" sldId="256"/>
            <ac:spMk id="19" creationId="{AF180F00-B4B2-4196-BB1C-ECD21B03F0A9}"/>
          </ac:spMkLst>
        </pc:spChg>
        <pc:spChg chg="add del">
          <ac:chgData name="Rohithsaidatta Pasupuleti" userId="0c22c71ff95c3042" providerId="LiveId" clId="{4F0A3557-22A8-44E1-9C47-8E067AC2F537}" dt="2023-09-15T16:47:50.950" v="30" actId="26606"/>
          <ac:spMkLst>
            <pc:docMk/>
            <pc:sldMk cId="164307075" sldId="256"/>
            <ac:spMk id="21" creationId="{879EECFE-814E-4B68-96A7-86A795BD22F7}"/>
          </ac:spMkLst>
        </pc:spChg>
        <pc:spChg chg="add del">
          <ac:chgData name="Rohithsaidatta Pasupuleti" userId="0c22c71ff95c3042" providerId="LiveId" clId="{4F0A3557-22A8-44E1-9C47-8E067AC2F537}" dt="2023-09-15T16:47:50.950" v="30" actId="26606"/>
          <ac:spMkLst>
            <pc:docMk/>
            <pc:sldMk cId="164307075" sldId="256"/>
            <ac:spMk id="22" creationId="{2836E6B1-02A2-4C9C-B1CB-35DA3DA74844}"/>
          </ac:spMkLst>
        </pc:spChg>
        <pc:spChg chg="add del">
          <ac:chgData name="Rohithsaidatta Pasupuleti" userId="0c22c71ff95c3042" providerId="LiveId" clId="{4F0A3557-22A8-44E1-9C47-8E067AC2F537}" dt="2023-09-15T16:47:50.950" v="30" actId="26606"/>
          <ac:spMkLst>
            <pc:docMk/>
            <pc:sldMk cId="164307075" sldId="256"/>
            <ac:spMk id="23" creationId="{AF180F00-B4B2-4196-BB1C-ECD21B03F0A9}"/>
          </ac:spMkLst>
        </pc:spChg>
        <pc:spChg chg="add del">
          <ac:chgData name="Rohithsaidatta Pasupuleti" userId="0c22c71ff95c3042" providerId="LiveId" clId="{4F0A3557-22A8-44E1-9C47-8E067AC2F537}" dt="2023-09-15T16:50:51.341" v="31" actId="26606"/>
          <ac:spMkLst>
            <pc:docMk/>
            <pc:sldMk cId="164307075" sldId="256"/>
            <ac:spMk id="28" creationId="{C7D023E4-8DE1-436E-9847-ED6A4B4B04FD}"/>
          </ac:spMkLst>
        </pc:spChg>
        <pc:spChg chg="add del">
          <ac:chgData name="Rohithsaidatta Pasupuleti" userId="0c22c71ff95c3042" providerId="LiveId" clId="{4F0A3557-22A8-44E1-9C47-8E067AC2F537}" dt="2023-09-15T16:47:50.793" v="29" actId="26606"/>
          <ac:spMkLst>
            <pc:docMk/>
            <pc:sldMk cId="164307075" sldId="256"/>
            <ac:spMk id="29" creationId="{464EC53C-35C4-4E84-AFE2-A7D081852617}"/>
          </ac:spMkLst>
        </pc:spChg>
        <pc:spChg chg="add del">
          <ac:chgData name="Rohithsaidatta Pasupuleti" userId="0c22c71ff95c3042" providerId="LiveId" clId="{4F0A3557-22A8-44E1-9C47-8E067AC2F537}" dt="2023-09-15T16:50:51.341" v="31" actId="26606"/>
          <ac:spMkLst>
            <pc:docMk/>
            <pc:sldMk cId="164307075" sldId="256"/>
            <ac:spMk id="30" creationId="{63C1F321-BB96-4700-B3CE-1A6156067F44}"/>
          </ac:spMkLst>
        </pc:spChg>
        <pc:spChg chg="add del">
          <ac:chgData name="Rohithsaidatta Pasupuleti" userId="0c22c71ff95c3042" providerId="LiveId" clId="{4F0A3557-22A8-44E1-9C47-8E067AC2F537}" dt="2023-09-15T16:47:50.793" v="29" actId="26606"/>
          <ac:spMkLst>
            <pc:docMk/>
            <pc:sldMk cId="164307075" sldId="256"/>
            <ac:spMk id="31" creationId="{9A3F5928-D955-456A-97B5-AA390B8CE9D5}"/>
          </ac:spMkLst>
        </pc:spChg>
        <pc:spChg chg="add del">
          <ac:chgData name="Rohithsaidatta Pasupuleti" userId="0c22c71ff95c3042" providerId="LiveId" clId="{4F0A3557-22A8-44E1-9C47-8E067AC2F537}" dt="2023-09-15T16:47:50.793" v="29" actId="26606"/>
          <ac:spMkLst>
            <pc:docMk/>
            <pc:sldMk cId="164307075" sldId="256"/>
            <ac:spMk id="35" creationId="{C5CB530E-515E-412C-9DF1-5F8FFBD6F383}"/>
          </ac:spMkLst>
        </pc:spChg>
        <pc:spChg chg="add del">
          <ac:chgData name="Rohithsaidatta Pasupuleti" userId="0c22c71ff95c3042" providerId="LiveId" clId="{4F0A3557-22A8-44E1-9C47-8E067AC2F537}" dt="2023-09-15T16:47:50.793" v="29" actId="26606"/>
          <ac:spMkLst>
            <pc:docMk/>
            <pc:sldMk cId="164307075" sldId="256"/>
            <ac:spMk id="37" creationId="{712D4376-A578-4FF1-94FC-245E7A6A489F}"/>
          </ac:spMkLst>
        </pc:spChg>
        <pc:spChg chg="add del">
          <ac:chgData name="Rohithsaidatta Pasupuleti" userId="0c22c71ff95c3042" providerId="LiveId" clId="{4F0A3557-22A8-44E1-9C47-8E067AC2F537}" dt="2023-09-15T16:47:50.793" v="29" actId="26606"/>
          <ac:spMkLst>
            <pc:docMk/>
            <pc:sldMk cId="164307075" sldId="256"/>
            <ac:spMk id="39" creationId="{AEA7509D-F04F-40CB-A0B3-EEF16499CC9F}"/>
          </ac:spMkLst>
        </pc:spChg>
        <pc:spChg chg="add">
          <ac:chgData name="Rohithsaidatta Pasupuleti" userId="0c22c71ff95c3042" providerId="LiveId" clId="{4F0A3557-22A8-44E1-9C47-8E067AC2F537}" dt="2023-09-15T16:50:51.341" v="31" actId="26606"/>
          <ac:spMkLst>
            <pc:docMk/>
            <pc:sldMk cId="164307075" sldId="256"/>
            <ac:spMk id="51" creationId="{943CAA20-3569-4189-9E48-239A229A86CA}"/>
          </ac:spMkLst>
        </pc:spChg>
        <pc:spChg chg="add">
          <ac:chgData name="Rohithsaidatta Pasupuleti" userId="0c22c71ff95c3042" providerId="LiveId" clId="{4F0A3557-22A8-44E1-9C47-8E067AC2F537}" dt="2023-09-15T16:50:51.341" v="31" actId="26606"/>
          <ac:spMkLst>
            <pc:docMk/>
            <pc:sldMk cId="164307075" sldId="256"/>
            <ac:spMk id="53" creationId="{DA542B6D-E775-4832-91DC-2D20F857813A}"/>
          </ac:spMkLst>
        </pc:spChg>
        <pc:grpChg chg="add del">
          <ac:chgData name="Rohithsaidatta Pasupuleti" userId="0c22c71ff95c3042" providerId="LiveId" clId="{4F0A3557-22A8-44E1-9C47-8E067AC2F537}" dt="2023-09-15T16:50:51.341" v="31" actId="26606"/>
          <ac:grpSpMkLst>
            <pc:docMk/>
            <pc:sldMk cId="164307075" sldId="256"/>
            <ac:grpSpMk id="32" creationId="{3FA1AD64-F15F-417D-956C-B2C211FC905E}"/>
          </ac:grpSpMkLst>
        </pc:grpChg>
        <pc:grpChg chg="add del">
          <ac:chgData name="Rohithsaidatta Pasupuleti" userId="0c22c71ff95c3042" providerId="LiveId" clId="{4F0A3557-22A8-44E1-9C47-8E067AC2F537}" dt="2023-09-15T16:50:51.341" v="31" actId="26606"/>
          <ac:grpSpMkLst>
            <pc:docMk/>
            <pc:sldMk cId="164307075" sldId="256"/>
            <ac:grpSpMk id="36" creationId="{43F5E015-E085-4624-B431-B42414448684}"/>
          </ac:grpSpMkLst>
        </pc:grpChg>
        <pc:picChg chg="add del">
          <ac:chgData name="Rohithsaidatta Pasupuleti" userId="0c22c71ff95c3042" providerId="LiveId" clId="{4F0A3557-22A8-44E1-9C47-8E067AC2F537}" dt="2023-09-15T16:46:57.766" v="20" actId="26606"/>
          <ac:picMkLst>
            <pc:docMk/>
            <pc:sldMk cId="164307075" sldId="256"/>
            <ac:picMk id="5" creationId="{883D07D1-0F1F-CE87-4C94-E64B740BC626}"/>
          </ac:picMkLst>
        </pc:picChg>
        <pc:picChg chg="add del">
          <ac:chgData name="Rohithsaidatta Pasupuleti" userId="0c22c71ff95c3042" providerId="LiveId" clId="{4F0A3557-22A8-44E1-9C47-8E067AC2F537}" dt="2023-09-15T16:47:50.793" v="29" actId="26606"/>
          <ac:picMkLst>
            <pc:docMk/>
            <pc:sldMk cId="164307075" sldId="256"/>
            <ac:picMk id="25" creationId="{D3553652-999F-1504-8CE7-A2B36FD43B7F}"/>
          </ac:picMkLst>
        </pc:picChg>
        <pc:cxnChg chg="add del">
          <ac:chgData name="Rohithsaidatta Pasupuleti" userId="0c22c71ff95c3042" providerId="LiveId" clId="{4F0A3557-22A8-44E1-9C47-8E067AC2F537}" dt="2023-09-15T16:47:25.442" v="26" actId="26606"/>
          <ac:cxnSpMkLst>
            <pc:docMk/>
            <pc:sldMk cId="164307075" sldId="256"/>
            <ac:cxnSpMk id="16" creationId="{7AA55BF2-380C-4942-8AB1-55A6A52A35F8}"/>
          </ac:cxnSpMkLst>
        </pc:cxnChg>
        <pc:cxnChg chg="add del">
          <ac:chgData name="Rohithsaidatta Pasupuleti" userId="0c22c71ff95c3042" providerId="LiveId" clId="{4F0A3557-22A8-44E1-9C47-8E067AC2F537}" dt="2023-09-15T16:47:50.793" v="29" actId="26606"/>
          <ac:cxnSpMkLst>
            <pc:docMk/>
            <pc:sldMk cId="164307075" sldId="256"/>
            <ac:cxnSpMk id="33" creationId="{56020367-4FD5-4596-8E10-C5F095CD8DBF}"/>
          </ac:cxnSpMkLst>
        </pc:cxnChg>
      </pc:sldChg>
      <pc:sldChg chg="addSp delSp modSp mod ord setBg">
        <pc:chgData name="Rohithsaidatta Pasupuleti" userId="0c22c71ff95c3042" providerId="LiveId" clId="{4F0A3557-22A8-44E1-9C47-8E067AC2F537}" dt="2023-09-16T06:22:10.942" v="292" actId="5793"/>
        <pc:sldMkLst>
          <pc:docMk/>
          <pc:sldMk cId="200224784" sldId="257"/>
        </pc:sldMkLst>
        <pc:spChg chg="mod">
          <ac:chgData name="Rohithsaidatta Pasupuleti" userId="0c22c71ff95c3042" providerId="LiveId" clId="{4F0A3557-22A8-44E1-9C47-8E067AC2F537}" dt="2023-09-15T16:53:41.941" v="81" actId="26606"/>
          <ac:spMkLst>
            <pc:docMk/>
            <pc:sldMk cId="200224784" sldId="257"/>
            <ac:spMk id="2" creationId="{FB442653-E59C-7D0C-57DC-99B324053F8E}"/>
          </ac:spMkLst>
        </pc:spChg>
        <pc:spChg chg="mod">
          <ac:chgData name="Rohithsaidatta Pasupuleti" userId="0c22c71ff95c3042" providerId="LiveId" clId="{4F0A3557-22A8-44E1-9C47-8E067AC2F537}" dt="2023-09-16T06:22:10.942" v="292" actId="5793"/>
          <ac:spMkLst>
            <pc:docMk/>
            <pc:sldMk cId="200224784" sldId="257"/>
            <ac:spMk id="3" creationId="{15EC830D-30AE-6FF7-6F43-F4BB33D62F42}"/>
          </ac:spMkLst>
        </pc:spChg>
        <pc:spChg chg="add del">
          <ac:chgData name="Rohithsaidatta Pasupuleti" userId="0c22c71ff95c3042" providerId="LiveId" clId="{4F0A3557-22A8-44E1-9C47-8E067AC2F537}" dt="2023-09-15T16:46:32.629" v="9" actId="26606"/>
          <ac:spMkLst>
            <pc:docMk/>
            <pc:sldMk cId="200224784" sldId="257"/>
            <ac:spMk id="6" creationId="{C0763A76-9F1C-4FC5-82B7-DD475DA461B2}"/>
          </ac:spMkLst>
        </pc:spChg>
        <pc:spChg chg="add del">
          <ac:chgData name="Rohithsaidatta Pasupuleti" userId="0c22c71ff95c3042" providerId="LiveId" clId="{4F0A3557-22A8-44E1-9C47-8E067AC2F537}" dt="2023-09-15T16:46:32.629" v="9" actId="26606"/>
          <ac:spMkLst>
            <pc:docMk/>
            <pc:sldMk cId="200224784" sldId="257"/>
            <ac:spMk id="7" creationId="{E81BF4F6-F2CF-4984-9D14-D6966D92F99F}"/>
          </ac:spMkLst>
        </pc:spChg>
        <pc:spChg chg="add del">
          <ac:chgData name="Rohithsaidatta Pasupuleti" userId="0c22c71ff95c3042" providerId="LiveId" clId="{4F0A3557-22A8-44E1-9C47-8E067AC2F537}" dt="2023-09-15T16:46:36.014" v="11" actId="26606"/>
          <ac:spMkLst>
            <pc:docMk/>
            <pc:sldMk cId="200224784" sldId="257"/>
            <ac:spMk id="10" creationId="{9F7D5CDA-D291-4307-BF55-1381FED29634}"/>
          </ac:spMkLst>
        </pc:spChg>
        <pc:spChg chg="add del">
          <ac:chgData name="Rohithsaidatta Pasupuleti" userId="0c22c71ff95c3042" providerId="LiveId" clId="{4F0A3557-22A8-44E1-9C47-8E067AC2F537}" dt="2023-09-15T16:46:27.505" v="4" actId="26606"/>
          <ac:spMkLst>
            <pc:docMk/>
            <pc:sldMk cId="200224784" sldId="257"/>
            <ac:spMk id="13" creationId="{3F088236-D655-4F88-B238-E16762358025}"/>
          </ac:spMkLst>
        </pc:spChg>
        <pc:spChg chg="add del">
          <ac:chgData name="Rohithsaidatta Pasupuleti" userId="0c22c71ff95c3042" providerId="LiveId" clId="{4F0A3557-22A8-44E1-9C47-8E067AC2F537}" dt="2023-09-15T16:46:38.990" v="13" actId="26606"/>
          <ac:spMkLst>
            <pc:docMk/>
            <pc:sldMk cId="200224784" sldId="257"/>
            <ac:spMk id="14" creationId="{4300840D-0A0B-4512-BACA-B439D5B9C57C}"/>
          </ac:spMkLst>
        </pc:spChg>
        <pc:spChg chg="add del">
          <ac:chgData name="Rohithsaidatta Pasupuleti" userId="0c22c71ff95c3042" providerId="LiveId" clId="{4F0A3557-22A8-44E1-9C47-8E067AC2F537}" dt="2023-09-15T16:46:27.505" v="4" actId="26606"/>
          <ac:spMkLst>
            <pc:docMk/>
            <pc:sldMk cId="200224784" sldId="257"/>
            <ac:spMk id="15" creationId="{3DAC0C92-199E-475C-9390-119A9B027276}"/>
          </ac:spMkLst>
        </pc:spChg>
        <pc:spChg chg="add del">
          <ac:chgData name="Rohithsaidatta Pasupuleti" userId="0c22c71ff95c3042" providerId="LiveId" clId="{4F0A3557-22A8-44E1-9C47-8E067AC2F537}" dt="2023-09-15T16:46:38.990" v="13" actId="26606"/>
          <ac:spMkLst>
            <pc:docMk/>
            <pc:sldMk cId="200224784" sldId="257"/>
            <ac:spMk id="16" creationId="{D2B78728-A580-49A7-84F9-6EF6F583ADE0}"/>
          </ac:spMkLst>
        </pc:spChg>
        <pc:spChg chg="add del">
          <ac:chgData name="Rohithsaidatta Pasupuleti" userId="0c22c71ff95c3042" providerId="LiveId" clId="{4F0A3557-22A8-44E1-9C47-8E067AC2F537}" dt="2023-09-15T16:46:27.505" v="4" actId="26606"/>
          <ac:spMkLst>
            <pc:docMk/>
            <pc:sldMk cId="200224784" sldId="257"/>
            <ac:spMk id="17" creationId="{C4CFB339-0ED8-4FE2-9EF1-6D1375B8499B}"/>
          </ac:spMkLst>
        </pc:spChg>
        <pc:spChg chg="add del">
          <ac:chgData name="Rohithsaidatta Pasupuleti" userId="0c22c71ff95c3042" providerId="LiveId" clId="{4F0A3557-22A8-44E1-9C47-8E067AC2F537}" dt="2023-09-15T16:46:38.990" v="13" actId="26606"/>
          <ac:spMkLst>
            <pc:docMk/>
            <pc:sldMk cId="200224784" sldId="257"/>
            <ac:spMk id="18" creationId="{38FAA1A1-D861-433F-88FA-1E9D6FD31D11}"/>
          </ac:spMkLst>
        </pc:spChg>
        <pc:spChg chg="add del">
          <ac:chgData name="Rohithsaidatta Pasupuleti" userId="0c22c71ff95c3042" providerId="LiveId" clId="{4F0A3557-22A8-44E1-9C47-8E067AC2F537}" dt="2023-09-15T16:46:27.505" v="4" actId="26606"/>
          <ac:spMkLst>
            <pc:docMk/>
            <pc:sldMk cId="200224784" sldId="257"/>
            <ac:spMk id="19" creationId="{31896C80-2069-4431-9C19-83B913734490}"/>
          </ac:spMkLst>
        </pc:spChg>
        <pc:spChg chg="add del">
          <ac:chgData name="Rohithsaidatta Pasupuleti" userId="0c22c71ff95c3042" providerId="LiveId" clId="{4F0A3557-22A8-44E1-9C47-8E067AC2F537}" dt="2023-09-15T16:46:38.990" v="13" actId="26606"/>
          <ac:spMkLst>
            <pc:docMk/>
            <pc:sldMk cId="200224784" sldId="257"/>
            <ac:spMk id="20" creationId="{8D71EDA1-87BF-4D5D-AB79-F346FD19278A}"/>
          </ac:spMkLst>
        </pc:spChg>
        <pc:spChg chg="add del">
          <ac:chgData name="Rohithsaidatta Pasupuleti" userId="0c22c71ff95c3042" providerId="LiveId" clId="{4F0A3557-22A8-44E1-9C47-8E067AC2F537}" dt="2023-09-15T16:46:27.505" v="4" actId="26606"/>
          <ac:spMkLst>
            <pc:docMk/>
            <pc:sldMk cId="200224784" sldId="257"/>
            <ac:spMk id="21" creationId="{BF120A21-0841-4823-B0C4-28AEBCEF9B78}"/>
          </ac:spMkLst>
        </pc:spChg>
        <pc:spChg chg="add del">
          <ac:chgData name="Rohithsaidatta Pasupuleti" userId="0c22c71ff95c3042" providerId="LiveId" clId="{4F0A3557-22A8-44E1-9C47-8E067AC2F537}" dt="2023-09-15T16:46:38.990" v="13" actId="26606"/>
          <ac:spMkLst>
            <pc:docMk/>
            <pc:sldMk cId="200224784" sldId="257"/>
            <ac:spMk id="22" creationId="{09588DA8-065E-4F6F-8EFD-43104AB2E0CF}"/>
          </ac:spMkLst>
        </pc:spChg>
        <pc:spChg chg="add del">
          <ac:chgData name="Rohithsaidatta Pasupuleti" userId="0c22c71ff95c3042" providerId="LiveId" clId="{4F0A3557-22A8-44E1-9C47-8E067AC2F537}" dt="2023-09-15T16:46:27.505" v="4" actId="26606"/>
          <ac:spMkLst>
            <pc:docMk/>
            <pc:sldMk cId="200224784" sldId="257"/>
            <ac:spMk id="23" creationId="{DBB05BAE-BBD3-4289-899F-A6851503C6B0}"/>
          </ac:spMkLst>
        </pc:spChg>
        <pc:spChg chg="add del">
          <ac:chgData name="Rohithsaidatta Pasupuleti" userId="0c22c71ff95c3042" providerId="LiveId" clId="{4F0A3557-22A8-44E1-9C47-8E067AC2F537}" dt="2023-09-15T16:46:38.990" v="13" actId="26606"/>
          <ac:spMkLst>
            <pc:docMk/>
            <pc:sldMk cId="200224784" sldId="257"/>
            <ac:spMk id="24" creationId="{C4285719-470E-454C-AF62-8323075F1F5B}"/>
          </ac:spMkLst>
        </pc:spChg>
        <pc:spChg chg="add del">
          <ac:chgData name="Rohithsaidatta Pasupuleti" userId="0c22c71ff95c3042" providerId="LiveId" clId="{4F0A3557-22A8-44E1-9C47-8E067AC2F537}" dt="2023-09-15T16:46:27.505" v="4" actId="26606"/>
          <ac:spMkLst>
            <pc:docMk/>
            <pc:sldMk cId="200224784" sldId="257"/>
            <ac:spMk id="25" creationId="{9874D11C-36F5-4BBE-A490-019A54E953B0}"/>
          </ac:spMkLst>
        </pc:spChg>
        <pc:spChg chg="add del">
          <ac:chgData name="Rohithsaidatta Pasupuleti" userId="0c22c71ff95c3042" providerId="LiveId" clId="{4F0A3557-22A8-44E1-9C47-8E067AC2F537}" dt="2023-09-15T16:46:38.990" v="13" actId="26606"/>
          <ac:spMkLst>
            <pc:docMk/>
            <pc:sldMk cId="200224784" sldId="257"/>
            <ac:spMk id="26" creationId="{CD9FE4EF-C4D8-49A0-B2FF-81D8DB7D8A24}"/>
          </ac:spMkLst>
        </pc:spChg>
        <pc:spChg chg="add del">
          <ac:chgData name="Rohithsaidatta Pasupuleti" userId="0c22c71ff95c3042" providerId="LiveId" clId="{4F0A3557-22A8-44E1-9C47-8E067AC2F537}" dt="2023-09-15T16:46:41.626" v="15" actId="26606"/>
          <ac:spMkLst>
            <pc:docMk/>
            <pc:sldMk cId="200224784" sldId="257"/>
            <ac:spMk id="28" creationId="{2C61293E-6EBE-43EF-A52C-9BEBFD7679D4}"/>
          </ac:spMkLst>
        </pc:spChg>
        <pc:spChg chg="add del">
          <ac:chgData name="Rohithsaidatta Pasupuleti" userId="0c22c71ff95c3042" providerId="LiveId" clId="{4F0A3557-22A8-44E1-9C47-8E067AC2F537}" dt="2023-09-15T16:46:41.626" v="15" actId="26606"/>
          <ac:spMkLst>
            <pc:docMk/>
            <pc:sldMk cId="200224784" sldId="257"/>
            <ac:spMk id="30" creationId="{21540236-BFD5-4A9D-8840-4703E7F76825}"/>
          </ac:spMkLst>
        </pc:spChg>
        <pc:spChg chg="add del">
          <ac:chgData name="Rohithsaidatta Pasupuleti" userId="0c22c71ff95c3042" providerId="LiveId" clId="{4F0A3557-22A8-44E1-9C47-8E067AC2F537}" dt="2023-09-15T16:46:45.879" v="17" actId="26606"/>
          <ac:spMkLst>
            <pc:docMk/>
            <pc:sldMk cId="200224784" sldId="257"/>
            <ac:spMk id="32" creationId="{1B15ED52-F352-441B-82BF-E0EA34836D08}"/>
          </ac:spMkLst>
        </pc:spChg>
        <pc:spChg chg="add del">
          <ac:chgData name="Rohithsaidatta Pasupuleti" userId="0c22c71ff95c3042" providerId="LiveId" clId="{4F0A3557-22A8-44E1-9C47-8E067AC2F537}" dt="2023-09-15T16:46:45.879" v="17" actId="26606"/>
          <ac:spMkLst>
            <pc:docMk/>
            <pc:sldMk cId="200224784" sldId="257"/>
            <ac:spMk id="33" creationId="{3B2E3793-BFE6-45A2-9B7B-E18844431C99}"/>
          </ac:spMkLst>
        </pc:spChg>
        <pc:spChg chg="add del">
          <ac:chgData name="Rohithsaidatta Pasupuleti" userId="0c22c71ff95c3042" providerId="LiveId" clId="{4F0A3557-22A8-44E1-9C47-8E067AC2F537}" dt="2023-09-15T16:46:45.879" v="17" actId="26606"/>
          <ac:spMkLst>
            <pc:docMk/>
            <pc:sldMk cId="200224784" sldId="257"/>
            <ac:spMk id="34" creationId="{BC4C4868-CB8F-4AF9-9CDB-8108F2C19B67}"/>
          </ac:spMkLst>
        </pc:spChg>
        <pc:spChg chg="add del">
          <ac:chgData name="Rohithsaidatta Pasupuleti" userId="0c22c71ff95c3042" providerId="LiveId" clId="{4F0A3557-22A8-44E1-9C47-8E067AC2F537}" dt="2023-09-15T16:46:45.879" v="17" actId="26606"/>
          <ac:spMkLst>
            <pc:docMk/>
            <pc:sldMk cId="200224784" sldId="257"/>
            <ac:spMk id="35" creationId="{375E0459-6403-40CD-989D-56A4407CA12E}"/>
          </ac:spMkLst>
        </pc:spChg>
        <pc:spChg chg="add del">
          <ac:chgData name="Rohithsaidatta Pasupuleti" userId="0c22c71ff95c3042" providerId="LiveId" clId="{4F0A3557-22A8-44E1-9C47-8E067AC2F537}" dt="2023-09-15T16:46:45.879" v="17" actId="26606"/>
          <ac:spMkLst>
            <pc:docMk/>
            <pc:sldMk cId="200224784" sldId="257"/>
            <ac:spMk id="36" creationId="{53E5B1A8-3AC9-4BD1-9BBC-78CA94F2D1BA}"/>
          </ac:spMkLst>
        </pc:spChg>
        <pc:spChg chg="add del">
          <ac:chgData name="Rohithsaidatta Pasupuleti" userId="0c22c71ff95c3042" providerId="LiveId" clId="{4F0A3557-22A8-44E1-9C47-8E067AC2F537}" dt="2023-09-15T16:53:41.941" v="81" actId="26606"/>
          <ac:spMkLst>
            <pc:docMk/>
            <pc:sldMk cId="200224784" sldId="257"/>
            <ac:spMk id="38" creationId="{907EF6B7-1338-4443-8C46-6A318D952DFD}"/>
          </ac:spMkLst>
        </pc:spChg>
        <pc:spChg chg="add del">
          <ac:chgData name="Rohithsaidatta Pasupuleti" userId="0c22c71ff95c3042" providerId="LiveId" clId="{4F0A3557-22A8-44E1-9C47-8E067AC2F537}" dt="2023-09-15T16:53:41.941" v="81" actId="26606"/>
          <ac:spMkLst>
            <pc:docMk/>
            <pc:sldMk cId="200224784" sldId="257"/>
            <ac:spMk id="39" creationId="{DAAE4CDD-124C-4DCF-9584-B6033B545DD5}"/>
          </ac:spMkLst>
        </pc:spChg>
        <pc:spChg chg="add del">
          <ac:chgData name="Rohithsaidatta Pasupuleti" userId="0c22c71ff95c3042" providerId="LiveId" clId="{4F0A3557-22A8-44E1-9C47-8E067AC2F537}" dt="2023-09-15T16:53:41.941" v="81" actId="26606"/>
          <ac:spMkLst>
            <pc:docMk/>
            <pc:sldMk cId="200224784" sldId="257"/>
            <ac:spMk id="40" creationId="{081E4A58-353D-44AE-B2FC-2A74E2E400F7}"/>
          </ac:spMkLst>
        </pc:spChg>
        <pc:spChg chg="add">
          <ac:chgData name="Rohithsaidatta Pasupuleti" userId="0c22c71ff95c3042" providerId="LiveId" clId="{4F0A3557-22A8-44E1-9C47-8E067AC2F537}" dt="2023-09-15T16:53:41.941" v="81" actId="26606"/>
          <ac:spMkLst>
            <pc:docMk/>
            <pc:sldMk cId="200224784" sldId="257"/>
            <ac:spMk id="45" creationId="{389575E1-3389-451A-A5F7-27854C25C599}"/>
          </ac:spMkLst>
        </pc:spChg>
        <pc:spChg chg="add">
          <ac:chgData name="Rohithsaidatta Pasupuleti" userId="0c22c71ff95c3042" providerId="LiveId" clId="{4F0A3557-22A8-44E1-9C47-8E067AC2F537}" dt="2023-09-15T16:53:41.941" v="81" actId="26606"/>
          <ac:spMkLst>
            <pc:docMk/>
            <pc:sldMk cId="200224784" sldId="257"/>
            <ac:spMk id="47" creationId="{A53CCC5C-D88E-40FB-B30B-23DCDBD01D37}"/>
          </ac:spMkLst>
        </pc:spChg>
        <pc:spChg chg="add">
          <ac:chgData name="Rohithsaidatta Pasupuleti" userId="0c22c71ff95c3042" providerId="LiveId" clId="{4F0A3557-22A8-44E1-9C47-8E067AC2F537}" dt="2023-09-15T16:53:41.941" v="81" actId="26606"/>
          <ac:spMkLst>
            <pc:docMk/>
            <pc:sldMk cId="200224784" sldId="257"/>
            <ac:spMk id="49" creationId="{081E4A58-353D-44AE-B2FC-2A74E2E400F7}"/>
          </ac:spMkLst>
        </pc:spChg>
        <pc:picChg chg="add del">
          <ac:chgData name="Rohithsaidatta Pasupuleti" userId="0c22c71ff95c3042" providerId="LiveId" clId="{4F0A3557-22A8-44E1-9C47-8E067AC2F537}" dt="2023-09-15T16:46:27.505" v="4" actId="26606"/>
          <ac:picMkLst>
            <pc:docMk/>
            <pc:sldMk cId="200224784" sldId="257"/>
            <ac:picMk id="5" creationId="{B890AB39-F8A2-78AA-FF41-F481EFAFAE60}"/>
          </ac:picMkLst>
        </pc:picChg>
        <pc:picChg chg="add del">
          <ac:chgData name="Rohithsaidatta Pasupuleti" userId="0c22c71ff95c3042" providerId="LiveId" clId="{4F0A3557-22A8-44E1-9C47-8E067AC2F537}" dt="2023-09-15T16:46:32.629" v="9" actId="26606"/>
          <ac:picMkLst>
            <pc:docMk/>
            <pc:sldMk cId="200224784" sldId="257"/>
            <ac:picMk id="8" creationId="{80EC87DF-5D85-48F5-DA6D-0C58A161C6B7}"/>
          </ac:picMkLst>
        </pc:picChg>
        <pc:picChg chg="add del">
          <ac:chgData name="Rohithsaidatta Pasupuleti" userId="0c22c71ff95c3042" providerId="LiveId" clId="{4F0A3557-22A8-44E1-9C47-8E067AC2F537}" dt="2023-09-15T16:46:36.014" v="11" actId="26606"/>
          <ac:picMkLst>
            <pc:docMk/>
            <pc:sldMk cId="200224784" sldId="257"/>
            <ac:picMk id="12" creationId="{8170097C-839A-BA04-9A00-3D0EA6711123}"/>
          </ac:picMkLst>
        </pc:picChg>
        <pc:picChg chg="add del">
          <ac:chgData name="Rohithsaidatta Pasupuleti" userId="0c22c71ff95c3042" providerId="LiveId" clId="{4F0A3557-22A8-44E1-9C47-8E067AC2F537}" dt="2023-09-15T16:46:41.626" v="15" actId="26606"/>
          <ac:picMkLst>
            <pc:docMk/>
            <pc:sldMk cId="200224784" sldId="257"/>
            <ac:picMk id="29" creationId="{B9F561DB-E5D4-BBF8-2E97-FFA5940F0FFA}"/>
          </ac:picMkLst>
        </pc:picChg>
        <pc:cxnChg chg="add del">
          <ac:chgData name="Rohithsaidatta Pasupuleti" userId="0c22c71ff95c3042" providerId="LiveId" clId="{4F0A3557-22A8-44E1-9C47-8E067AC2F537}" dt="2023-09-15T16:46:27.505" v="4" actId="26606"/>
          <ac:cxnSpMkLst>
            <pc:docMk/>
            <pc:sldMk cId="200224784" sldId="257"/>
            <ac:cxnSpMk id="9" creationId="{64FA5DFF-7FE6-4855-84E6-DFA78EE978BD}"/>
          </ac:cxnSpMkLst>
        </pc:cxnChg>
        <pc:cxnChg chg="add del">
          <ac:chgData name="Rohithsaidatta Pasupuleti" userId="0c22c71ff95c3042" providerId="LiveId" clId="{4F0A3557-22A8-44E1-9C47-8E067AC2F537}" dt="2023-09-15T16:46:27.505" v="4" actId="26606"/>
          <ac:cxnSpMkLst>
            <pc:docMk/>
            <pc:sldMk cId="200224784" sldId="257"/>
            <ac:cxnSpMk id="11" creationId="{2AFD8CBA-54A3-4363-991B-B9C631BBFA74}"/>
          </ac:cxnSpMkLst>
        </pc:cxnChg>
      </pc:sldChg>
      <pc:sldChg chg="addSp delSp modSp mod setBg">
        <pc:chgData name="Rohithsaidatta Pasupuleti" userId="0c22c71ff95c3042" providerId="LiveId" clId="{4F0A3557-22A8-44E1-9C47-8E067AC2F537}" dt="2023-09-16T06:22:22.746" v="294" actId="5793"/>
        <pc:sldMkLst>
          <pc:docMk/>
          <pc:sldMk cId="496871936" sldId="258"/>
        </pc:sldMkLst>
        <pc:spChg chg="mod">
          <ac:chgData name="Rohithsaidatta Pasupuleti" userId="0c22c71ff95c3042" providerId="LiveId" clId="{4F0A3557-22A8-44E1-9C47-8E067AC2F537}" dt="2023-09-15T16:53:47.368" v="83" actId="26606"/>
          <ac:spMkLst>
            <pc:docMk/>
            <pc:sldMk cId="496871936" sldId="258"/>
            <ac:spMk id="2" creationId="{1170BE2D-79F8-C332-8A07-48C061F3CDF7}"/>
          </ac:spMkLst>
        </pc:spChg>
        <pc:spChg chg="mod">
          <ac:chgData name="Rohithsaidatta Pasupuleti" userId="0c22c71ff95c3042" providerId="LiveId" clId="{4F0A3557-22A8-44E1-9C47-8E067AC2F537}" dt="2023-09-16T06:22:22.746" v="294" actId="5793"/>
          <ac:spMkLst>
            <pc:docMk/>
            <pc:sldMk cId="496871936" sldId="258"/>
            <ac:spMk id="3" creationId="{BF9A9884-277F-50A2-B599-89B82AE173D8}"/>
          </ac:spMkLst>
        </pc:spChg>
        <pc:spChg chg="add del">
          <ac:chgData name="Rohithsaidatta Pasupuleti" userId="0c22c71ff95c3042" providerId="LiveId" clId="{4F0A3557-22A8-44E1-9C47-8E067AC2F537}" dt="2023-09-15T16:53:47.368" v="83" actId="26606"/>
          <ac:spMkLst>
            <pc:docMk/>
            <pc:sldMk cId="496871936" sldId="258"/>
            <ac:spMk id="8" creationId="{907EF6B7-1338-4443-8C46-6A318D952DFD}"/>
          </ac:spMkLst>
        </pc:spChg>
        <pc:spChg chg="add del">
          <ac:chgData name="Rohithsaidatta Pasupuleti" userId="0c22c71ff95c3042" providerId="LiveId" clId="{4F0A3557-22A8-44E1-9C47-8E067AC2F537}" dt="2023-09-15T16:53:47.368" v="83" actId="26606"/>
          <ac:spMkLst>
            <pc:docMk/>
            <pc:sldMk cId="496871936" sldId="258"/>
            <ac:spMk id="10" creationId="{DAAE4CDD-124C-4DCF-9584-B6033B545DD5}"/>
          </ac:spMkLst>
        </pc:spChg>
        <pc:spChg chg="add del">
          <ac:chgData name="Rohithsaidatta Pasupuleti" userId="0c22c71ff95c3042" providerId="LiveId" clId="{4F0A3557-22A8-44E1-9C47-8E067AC2F537}" dt="2023-09-15T16:53:47.368" v="83" actId="26606"/>
          <ac:spMkLst>
            <pc:docMk/>
            <pc:sldMk cId="496871936" sldId="258"/>
            <ac:spMk id="12" creationId="{081E4A58-353D-44AE-B2FC-2A74E2E400F7}"/>
          </ac:spMkLst>
        </pc:spChg>
        <pc:spChg chg="add">
          <ac:chgData name="Rohithsaidatta Pasupuleti" userId="0c22c71ff95c3042" providerId="LiveId" clId="{4F0A3557-22A8-44E1-9C47-8E067AC2F537}" dt="2023-09-15T16:53:47.368" v="83" actId="26606"/>
          <ac:spMkLst>
            <pc:docMk/>
            <pc:sldMk cId="496871936" sldId="258"/>
            <ac:spMk id="17" creationId="{389575E1-3389-451A-A5F7-27854C25C599}"/>
          </ac:spMkLst>
        </pc:spChg>
        <pc:spChg chg="add">
          <ac:chgData name="Rohithsaidatta Pasupuleti" userId="0c22c71ff95c3042" providerId="LiveId" clId="{4F0A3557-22A8-44E1-9C47-8E067AC2F537}" dt="2023-09-15T16:53:47.368" v="83" actId="26606"/>
          <ac:spMkLst>
            <pc:docMk/>
            <pc:sldMk cId="496871936" sldId="258"/>
            <ac:spMk id="19" creationId="{A53CCC5C-D88E-40FB-B30B-23DCDBD01D37}"/>
          </ac:spMkLst>
        </pc:spChg>
        <pc:spChg chg="add">
          <ac:chgData name="Rohithsaidatta Pasupuleti" userId="0c22c71ff95c3042" providerId="LiveId" clId="{4F0A3557-22A8-44E1-9C47-8E067AC2F537}" dt="2023-09-15T16:53:47.368" v="83" actId="26606"/>
          <ac:spMkLst>
            <pc:docMk/>
            <pc:sldMk cId="496871936" sldId="258"/>
            <ac:spMk id="21" creationId="{081E4A58-353D-44AE-B2FC-2A74E2E400F7}"/>
          </ac:spMkLst>
        </pc:spChg>
      </pc:sldChg>
      <pc:sldChg chg="addSp delSp modSp mod setBg">
        <pc:chgData name="Rohithsaidatta Pasupuleti" userId="0c22c71ff95c3042" providerId="LiveId" clId="{4F0A3557-22A8-44E1-9C47-8E067AC2F537}" dt="2023-09-16T06:21:48.471" v="289" actId="5793"/>
        <pc:sldMkLst>
          <pc:docMk/>
          <pc:sldMk cId="693433546" sldId="259"/>
        </pc:sldMkLst>
        <pc:spChg chg="mod">
          <ac:chgData name="Rohithsaidatta Pasupuleti" userId="0c22c71ff95c3042" providerId="LiveId" clId="{4F0A3557-22A8-44E1-9C47-8E067AC2F537}" dt="2023-09-15T16:53:30.806" v="78" actId="26606"/>
          <ac:spMkLst>
            <pc:docMk/>
            <pc:sldMk cId="693433546" sldId="259"/>
            <ac:spMk id="2" creationId="{63F13E74-0111-822B-ABE9-FC68121FD42F}"/>
          </ac:spMkLst>
        </pc:spChg>
        <pc:spChg chg="mod">
          <ac:chgData name="Rohithsaidatta Pasupuleti" userId="0c22c71ff95c3042" providerId="LiveId" clId="{4F0A3557-22A8-44E1-9C47-8E067AC2F537}" dt="2023-09-16T06:21:48.471" v="289" actId="5793"/>
          <ac:spMkLst>
            <pc:docMk/>
            <pc:sldMk cId="693433546" sldId="259"/>
            <ac:spMk id="3" creationId="{133F583A-B858-35B0-974B-3D0074D5EBBE}"/>
          </ac:spMkLst>
        </pc:spChg>
        <pc:spChg chg="add del">
          <ac:chgData name="Rohithsaidatta Pasupuleti" userId="0c22c71ff95c3042" providerId="LiveId" clId="{4F0A3557-22A8-44E1-9C47-8E067AC2F537}" dt="2023-09-15T16:53:30.806" v="78" actId="26606"/>
          <ac:spMkLst>
            <pc:docMk/>
            <pc:sldMk cId="693433546" sldId="259"/>
            <ac:spMk id="8" creationId="{907EF6B7-1338-4443-8C46-6A318D952DFD}"/>
          </ac:spMkLst>
        </pc:spChg>
        <pc:spChg chg="add del">
          <ac:chgData name="Rohithsaidatta Pasupuleti" userId="0c22c71ff95c3042" providerId="LiveId" clId="{4F0A3557-22A8-44E1-9C47-8E067AC2F537}" dt="2023-09-15T16:53:30.806" v="78" actId="26606"/>
          <ac:spMkLst>
            <pc:docMk/>
            <pc:sldMk cId="693433546" sldId="259"/>
            <ac:spMk id="10" creationId="{DAAE4CDD-124C-4DCF-9584-B6033B545DD5}"/>
          </ac:spMkLst>
        </pc:spChg>
        <pc:spChg chg="add del">
          <ac:chgData name="Rohithsaidatta Pasupuleti" userId="0c22c71ff95c3042" providerId="LiveId" clId="{4F0A3557-22A8-44E1-9C47-8E067AC2F537}" dt="2023-09-15T16:53:30.806" v="78" actId="26606"/>
          <ac:spMkLst>
            <pc:docMk/>
            <pc:sldMk cId="693433546" sldId="259"/>
            <ac:spMk id="12" creationId="{081E4A58-353D-44AE-B2FC-2A74E2E400F7}"/>
          </ac:spMkLst>
        </pc:spChg>
        <pc:spChg chg="add">
          <ac:chgData name="Rohithsaidatta Pasupuleti" userId="0c22c71ff95c3042" providerId="LiveId" clId="{4F0A3557-22A8-44E1-9C47-8E067AC2F537}" dt="2023-09-15T16:53:30.806" v="78" actId="26606"/>
          <ac:spMkLst>
            <pc:docMk/>
            <pc:sldMk cId="693433546" sldId="259"/>
            <ac:spMk id="17" creationId="{389575E1-3389-451A-A5F7-27854C25C599}"/>
          </ac:spMkLst>
        </pc:spChg>
        <pc:spChg chg="add">
          <ac:chgData name="Rohithsaidatta Pasupuleti" userId="0c22c71ff95c3042" providerId="LiveId" clId="{4F0A3557-22A8-44E1-9C47-8E067AC2F537}" dt="2023-09-15T16:53:30.806" v="78" actId="26606"/>
          <ac:spMkLst>
            <pc:docMk/>
            <pc:sldMk cId="693433546" sldId="259"/>
            <ac:spMk id="19" creationId="{A53CCC5C-D88E-40FB-B30B-23DCDBD01D37}"/>
          </ac:spMkLst>
        </pc:spChg>
        <pc:spChg chg="add">
          <ac:chgData name="Rohithsaidatta Pasupuleti" userId="0c22c71ff95c3042" providerId="LiveId" clId="{4F0A3557-22A8-44E1-9C47-8E067AC2F537}" dt="2023-09-15T16:53:30.806" v="78" actId="26606"/>
          <ac:spMkLst>
            <pc:docMk/>
            <pc:sldMk cId="693433546" sldId="259"/>
            <ac:spMk id="21" creationId="{081E4A58-353D-44AE-B2FC-2A74E2E400F7}"/>
          </ac:spMkLst>
        </pc:spChg>
      </pc:sldChg>
      <pc:sldChg chg="addSp delSp modSp mod setBg">
        <pc:chgData name="Rohithsaidatta Pasupuleti" userId="0c22c71ff95c3042" providerId="LiveId" clId="{4F0A3557-22A8-44E1-9C47-8E067AC2F537}" dt="2023-09-16T06:22:17.007" v="293" actId="5793"/>
        <pc:sldMkLst>
          <pc:docMk/>
          <pc:sldMk cId="2162881604" sldId="260"/>
        </pc:sldMkLst>
        <pc:spChg chg="mod">
          <ac:chgData name="Rohithsaidatta Pasupuleti" userId="0c22c71ff95c3042" providerId="LiveId" clId="{4F0A3557-22A8-44E1-9C47-8E067AC2F537}" dt="2023-09-15T16:53:44.505" v="82" actId="26606"/>
          <ac:spMkLst>
            <pc:docMk/>
            <pc:sldMk cId="2162881604" sldId="260"/>
            <ac:spMk id="2" creationId="{9A2032B4-0CCF-7BED-C150-15084F7DD731}"/>
          </ac:spMkLst>
        </pc:spChg>
        <pc:spChg chg="mod">
          <ac:chgData name="Rohithsaidatta Pasupuleti" userId="0c22c71ff95c3042" providerId="LiveId" clId="{4F0A3557-22A8-44E1-9C47-8E067AC2F537}" dt="2023-09-16T06:22:17.007" v="293" actId="5793"/>
          <ac:spMkLst>
            <pc:docMk/>
            <pc:sldMk cId="2162881604" sldId="260"/>
            <ac:spMk id="3" creationId="{4834447C-143D-9D7C-E9C1-E5D51E83E57D}"/>
          </ac:spMkLst>
        </pc:spChg>
        <pc:spChg chg="add del">
          <ac:chgData name="Rohithsaidatta Pasupuleti" userId="0c22c71ff95c3042" providerId="LiveId" clId="{4F0A3557-22A8-44E1-9C47-8E067AC2F537}" dt="2023-09-15T16:53:44.505" v="82" actId="26606"/>
          <ac:spMkLst>
            <pc:docMk/>
            <pc:sldMk cId="2162881604" sldId="260"/>
            <ac:spMk id="8" creationId="{907EF6B7-1338-4443-8C46-6A318D952DFD}"/>
          </ac:spMkLst>
        </pc:spChg>
        <pc:spChg chg="add del">
          <ac:chgData name="Rohithsaidatta Pasupuleti" userId="0c22c71ff95c3042" providerId="LiveId" clId="{4F0A3557-22A8-44E1-9C47-8E067AC2F537}" dt="2023-09-15T16:53:44.505" v="82" actId="26606"/>
          <ac:spMkLst>
            <pc:docMk/>
            <pc:sldMk cId="2162881604" sldId="260"/>
            <ac:spMk id="10" creationId="{DAAE4CDD-124C-4DCF-9584-B6033B545DD5}"/>
          </ac:spMkLst>
        </pc:spChg>
        <pc:spChg chg="add del">
          <ac:chgData name="Rohithsaidatta Pasupuleti" userId="0c22c71ff95c3042" providerId="LiveId" clId="{4F0A3557-22A8-44E1-9C47-8E067AC2F537}" dt="2023-09-15T16:53:44.505" v="82" actId="26606"/>
          <ac:spMkLst>
            <pc:docMk/>
            <pc:sldMk cId="2162881604" sldId="260"/>
            <ac:spMk id="12" creationId="{081E4A58-353D-44AE-B2FC-2A74E2E400F7}"/>
          </ac:spMkLst>
        </pc:spChg>
        <pc:spChg chg="add">
          <ac:chgData name="Rohithsaidatta Pasupuleti" userId="0c22c71ff95c3042" providerId="LiveId" clId="{4F0A3557-22A8-44E1-9C47-8E067AC2F537}" dt="2023-09-15T16:53:44.505" v="82" actId="26606"/>
          <ac:spMkLst>
            <pc:docMk/>
            <pc:sldMk cId="2162881604" sldId="260"/>
            <ac:spMk id="17" creationId="{389575E1-3389-451A-A5F7-27854C25C599}"/>
          </ac:spMkLst>
        </pc:spChg>
        <pc:spChg chg="add">
          <ac:chgData name="Rohithsaidatta Pasupuleti" userId="0c22c71ff95c3042" providerId="LiveId" clId="{4F0A3557-22A8-44E1-9C47-8E067AC2F537}" dt="2023-09-15T16:53:44.505" v="82" actId="26606"/>
          <ac:spMkLst>
            <pc:docMk/>
            <pc:sldMk cId="2162881604" sldId="260"/>
            <ac:spMk id="19" creationId="{A53CCC5C-D88E-40FB-B30B-23DCDBD01D37}"/>
          </ac:spMkLst>
        </pc:spChg>
        <pc:spChg chg="add">
          <ac:chgData name="Rohithsaidatta Pasupuleti" userId="0c22c71ff95c3042" providerId="LiveId" clId="{4F0A3557-22A8-44E1-9C47-8E067AC2F537}" dt="2023-09-15T16:53:44.505" v="82" actId="26606"/>
          <ac:spMkLst>
            <pc:docMk/>
            <pc:sldMk cId="2162881604" sldId="260"/>
            <ac:spMk id="21" creationId="{081E4A58-353D-44AE-B2FC-2A74E2E400F7}"/>
          </ac:spMkLst>
        </pc:spChg>
      </pc:sldChg>
      <pc:sldChg chg="addSp delSp modSp mod setBg">
        <pc:chgData name="Rohithsaidatta Pasupuleti" userId="0c22c71ff95c3042" providerId="LiveId" clId="{4F0A3557-22A8-44E1-9C47-8E067AC2F537}" dt="2023-09-16T06:22:04.914" v="291" actId="5793"/>
        <pc:sldMkLst>
          <pc:docMk/>
          <pc:sldMk cId="3841038642" sldId="261"/>
        </pc:sldMkLst>
        <pc:spChg chg="mod">
          <ac:chgData name="Rohithsaidatta Pasupuleti" userId="0c22c71ff95c3042" providerId="LiveId" clId="{4F0A3557-22A8-44E1-9C47-8E067AC2F537}" dt="2023-09-15T16:53:39.265" v="80" actId="26606"/>
          <ac:spMkLst>
            <pc:docMk/>
            <pc:sldMk cId="3841038642" sldId="261"/>
            <ac:spMk id="2" creationId="{BA333EB5-DC2A-F344-70F0-F6B4BEFDA4F2}"/>
          </ac:spMkLst>
        </pc:spChg>
        <pc:spChg chg="mod">
          <ac:chgData name="Rohithsaidatta Pasupuleti" userId="0c22c71ff95c3042" providerId="LiveId" clId="{4F0A3557-22A8-44E1-9C47-8E067AC2F537}" dt="2023-09-16T06:22:04.914" v="291" actId="5793"/>
          <ac:spMkLst>
            <pc:docMk/>
            <pc:sldMk cId="3841038642" sldId="261"/>
            <ac:spMk id="3" creationId="{27362399-7260-3035-8FA8-2540C1817F45}"/>
          </ac:spMkLst>
        </pc:spChg>
        <pc:spChg chg="add del">
          <ac:chgData name="Rohithsaidatta Pasupuleti" userId="0c22c71ff95c3042" providerId="LiveId" clId="{4F0A3557-22A8-44E1-9C47-8E067AC2F537}" dt="2023-09-15T16:53:39.265" v="80" actId="26606"/>
          <ac:spMkLst>
            <pc:docMk/>
            <pc:sldMk cId="3841038642" sldId="261"/>
            <ac:spMk id="8" creationId="{907EF6B7-1338-4443-8C46-6A318D952DFD}"/>
          </ac:spMkLst>
        </pc:spChg>
        <pc:spChg chg="add del">
          <ac:chgData name="Rohithsaidatta Pasupuleti" userId="0c22c71ff95c3042" providerId="LiveId" clId="{4F0A3557-22A8-44E1-9C47-8E067AC2F537}" dt="2023-09-15T16:53:39.265" v="80" actId="26606"/>
          <ac:spMkLst>
            <pc:docMk/>
            <pc:sldMk cId="3841038642" sldId="261"/>
            <ac:spMk id="10" creationId="{DAAE4CDD-124C-4DCF-9584-B6033B545DD5}"/>
          </ac:spMkLst>
        </pc:spChg>
        <pc:spChg chg="add del">
          <ac:chgData name="Rohithsaidatta Pasupuleti" userId="0c22c71ff95c3042" providerId="LiveId" clId="{4F0A3557-22A8-44E1-9C47-8E067AC2F537}" dt="2023-09-15T16:53:39.265" v="80" actId="26606"/>
          <ac:spMkLst>
            <pc:docMk/>
            <pc:sldMk cId="3841038642" sldId="261"/>
            <ac:spMk id="12" creationId="{081E4A58-353D-44AE-B2FC-2A74E2E400F7}"/>
          </ac:spMkLst>
        </pc:spChg>
        <pc:spChg chg="add">
          <ac:chgData name="Rohithsaidatta Pasupuleti" userId="0c22c71ff95c3042" providerId="LiveId" clId="{4F0A3557-22A8-44E1-9C47-8E067AC2F537}" dt="2023-09-15T16:53:39.265" v="80" actId="26606"/>
          <ac:spMkLst>
            <pc:docMk/>
            <pc:sldMk cId="3841038642" sldId="261"/>
            <ac:spMk id="17" creationId="{389575E1-3389-451A-A5F7-27854C25C599}"/>
          </ac:spMkLst>
        </pc:spChg>
        <pc:spChg chg="add">
          <ac:chgData name="Rohithsaidatta Pasupuleti" userId="0c22c71ff95c3042" providerId="LiveId" clId="{4F0A3557-22A8-44E1-9C47-8E067AC2F537}" dt="2023-09-15T16:53:39.265" v="80" actId="26606"/>
          <ac:spMkLst>
            <pc:docMk/>
            <pc:sldMk cId="3841038642" sldId="261"/>
            <ac:spMk id="19" creationId="{A53CCC5C-D88E-40FB-B30B-23DCDBD01D37}"/>
          </ac:spMkLst>
        </pc:spChg>
        <pc:spChg chg="add">
          <ac:chgData name="Rohithsaidatta Pasupuleti" userId="0c22c71ff95c3042" providerId="LiveId" clId="{4F0A3557-22A8-44E1-9C47-8E067AC2F537}" dt="2023-09-15T16:53:39.265" v="80" actId="26606"/>
          <ac:spMkLst>
            <pc:docMk/>
            <pc:sldMk cId="3841038642" sldId="261"/>
            <ac:spMk id="21" creationId="{081E4A58-353D-44AE-B2FC-2A74E2E400F7}"/>
          </ac:spMkLst>
        </pc:spChg>
      </pc:sldChg>
      <pc:sldChg chg="addSp delSp modSp mod setBg">
        <pc:chgData name="Rohithsaidatta Pasupuleti" userId="0c22c71ff95c3042" providerId="LiveId" clId="{4F0A3557-22A8-44E1-9C47-8E067AC2F537}" dt="2023-09-16T06:21:59.324" v="290" actId="5793"/>
        <pc:sldMkLst>
          <pc:docMk/>
          <pc:sldMk cId="793598749" sldId="262"/>
        </pc:sldMkLst>
        <pc:spChg chg="mod">
          <ac:chgData name="Rohithsaidatta Pasupuleti" userId="0c22c71ff95c3042" providerId="LiveId" clId="{4F0A3557-22A8-44E1-9C47-8E067AC2F537}" dt="2023-09-15T16:53:36.473" v="79" actId="26606"/>
          <ac:spMkLst>
            <pc:docMk/>
            <pc:sldMk cId="793598749" sldId="262"/>
            <ac:spMk id="2" creationId="{03C9CC53-24A1-DB1F-AB6B-4603F3231319}"/>
          </ac:spMkLst>
        </pc:spChg>
        <pc:spChg chg="mod">
          <ac:chgData name="Rohithsaidatta Pasupuleti" userId="0c22c71ff95c3042" providerId="LiveId" clId="{4F0A3557-22A8-44E1-9C47-8E067AC2F537}" dt="2023-09-16T06:21:59.324" v="290" actId="5793"/>
          <ac:spMkLst>
            <pc:docMk/>
            <pc:sldMk cId="793598749" sldId="262"/>
            <ac:spMk id="3" creationId="{177B853C-487C-51F2-6900-A501D2A4E0B6}"/>
          </ac:spMkLst>
        </pc:spChg>
        <pc:spChg chg="add del">
          <ac:chgData name="Rohithsaidatta Pasupuleti" userId="0c22c71ff95c3042" providerId="LiveId" clId="{4F0A3557-22A8-44E1-9C47-8E067AC2F537}" dt="2023-09-15T16:53:36.473" v="79" actId="26606"/>
          <ac:spMkLst>
            <pc:docMk/>
            <pc:sldMk cId="793598749" sldId="262"/>
            <ac:spMk id="8" creationId="{907EF6B7-1338-4443-8C46-6A318D952DFD}"/>
          </ac:spMkLst>
        </pc:spChg>
        <pc:spChg chg="add del">
          <ac:chgData name="Rohithsaidatta Pasupuleti" userId="0c22c71ff95c3042" providerId="LiveId" clId="{4F0A3557-22A8-44E1-9C47-8E067AC2F537}" dt="2023-09-15T16:53:36.473" v="79" actId="26606"/>
          <ac:spMkLst>
            <pc:docMk/>
            <pc:sldMk cId="793598749" sldId="262"/>
            <ac:spMk id="10" creationId="{DAAE4CDD-124C-4DCF-9584-B6033B545DD5}"/>
          </ac:spMkLst>
        </pc:spChg>
        <pc:spChg chg="add del">
          <ac:chgData name="Rohithsaidatta Pasupuleti" userId="0c22c71ff95c3042" providerId="LiveId" clId="{4F0A3557-22A8-44E1-9C47-8E067AC2F537}" dt="2023-09-15T16:53:36.473" v="79" actId="26606"/>
          <ac:spMkLst>
            <pc:docMk/>
            <pc:sldMk cId="793598749" sldId="262"/>
            <ac:spMk id="12" creationId="{081E4A58-353D-44AE-B2FC-2A74E2E400F7}"/>
          </ac:spMkLst>
        </pc:spChg>
        <pc:spChg chg="add">
          <ac:chgData name="Rohithsaidatta Pasupuleti" userId="0c22c71ff95c3042" providerId="LiveId" clId="{4F0A3557-22A8-44E1-9C47-8E067AC2F537}" dt="2023-09-15T16:53:36.473" v="79" actId="26606"/>
          <ac:spMkLst>
            <pc:docMk/>
            <pc:sldMk cId="793598749" sldId="262"/>
            <ac:spMk id="17" creationId="{389575E1-3389-451A-A5F7-27854C25C599}"/>
          </ac:spMkLst>
        </pc:spChg>
        <pc:spChg chg="add">
          <ac:chgData name="Rohithsaidatta Pasupuleti" userId="0c22c71ff95c3042" providerId="LiveId" clId="{4F0A3557-22A8-44E1-9C47-8E067AC2F537}" dt="2023-09-15T16:53:36.473" v="79" actId="26606"/>
          <ac:spMkLst>
            <pc:docMk/>
            <pc:sldMk cId="793598749" sldId="262"/>
            <ac:spMk id="19" creationId="{A53CCC5C-D88E-40FB-B30B-23DCDBD01D37}"/>
          </ac:spMkLst>
        </pc:spChg>
        <pc:spChg chg="add">
          <ac:chgData name="Rohithsaidatta Pasupuleti" userId="0c22c71ff95c3042" providerId="LiveId" clId="{4F0A3557-22A8-44E1-9C47-8E067AC2F537}" dt="2023-09-15T16:53:36.473" v="79" actId="26606"/>
          <ac:spMkLst>
            <pc:docMk/>
            <pc:sldMk cId="793598749" sldId="262"/>
            <ac:spMk id="21" creationId="{081E4A58-353D-44AE-B2FC-2A74E2E400F7}"/>
          </ac:spMkLst>
        </pc:spChg>
      </pc:sldChg>
      <pc:sldChg chg="addSp delSp modSp new mod setBg addAnim delAnim modAnim">
        <pc:chgData name="Rohithsaidatta Pasupuleti" userId="0c22c71ff95c3042" providerId="LiveId" clId="{4F0A3557-22A8-44E1-9C47-8E067AC2F537}" dt="2023-09-16T06:49:24.113" v="297"/>
        <pc:sldMkLst>
          <pc:docMk/>
          <pc:sldMk cId="1546159905" sldId="263"/>
        </pc:sldMkLst>
        <pc:spChg chg="mod">
          <ac:chgData name="Rohithsaidatta Pasupuleti" userId="0c22c71ff95c3042" providerId="LiveId" clId="{4F0A3557-22A8-44E1-9C47-8E067AC2F537}" dt="2023-09-15T17:18:46.360" v="200" actId="26606"/>
          <ac:spMkLst>
            <pc:docMk/>
            <pc:sldMk cId="1546159905" sldId="263"/>
            <ac:spMk id="2" creationId="{C7769E89-6FF6-DFCF-F0B8-C95A8377D132}"/>
          </ac:spMkLst>
        </pc:spChg>
        <pc:spChg chg="add del mod">
          <ac:chgData name="Rohithsaidatta Pasupuleti" userId="0c22c71ff95c3042" providerId="LiveId" clId="{4F0A3557-22A8-44E1-9C47-8E067AC2F537}" dt="2023-09-15T17:12:46.506" v="145" actId="26606"/>
          <ac:spMkLst>
            <pc:docMk/>
            <pc:sldMk cId="1546159905" sldId="263"/>
            <ac:spMk id="3" creationId="{11E12FF4-9D9E-D52D-FE85-3C271B8919A4}"/>
          </ac:spMkLst>
        </pc:spChg>
        <pc:spChg chg="add del">
          <ac:chgData name="Rohithsaidatta Pasupuleti" userId="0c22c71ff95c3042" providerId="LiveId" clId="{4F0A3557-22A8-44E1-9C47-8E067AC2F537}" dt="2023-09-15T17:14:03.338" v="162" actId="22"/>
          <ac:spMkLst>
            <pc:docMk/>
            <pc:sldMk cId="1546159905" sldId="263"/>
            <ac:spMk id="5" creationId="{39C02243-B9AB-4682-1D35-06EF50ADC037}"/>
          </ac:spMkLst>
        </pc:spChg>
        <pc:spChg chg="add del">
          <ac:chgData name="Rohithsaidatta Pasupuleti" userId="0c22c71ff95c3042" providerId="LiveId" clId="{4F0A3557-22A8-44E1-9C47-8E067AC2F537}" dt="2023-09-15T17:09:38.795" v="105" actId="26606"/>
          <ac:spMkLst>
            <pc:docMk/>
            <pc:sldMk cId="1546159905" sldId="263"/>
            <ac:spMk id="8" creationId="{907EF6B7-1338-4443-8C46-6A318D952DFD}"/>
          </ac:spMkLst>
        </pc:spChg>
        <pc:spChg chg="add del">
          <ac:chgData name="Rohithsaidatta Pasupuleti" userId="0c22c71ff95c3042" providerId="LiveId" clId="{4F0A3557-22A8-44E1-9C47-8E067AC2F537}" dt="2023-09-15T17:09:38.795" v="105" actId="26606"/>
          <ac:spMkLst>
            <pc:docMk/>
            <pc:sldMk cId="1546159905" sldId="263"/>
            <ac:spMk id="10" creationId="{DAAE4CDD-124C-4DCF-9584-B6033B545DD5}"/>
          </ac:spMkLst>
        </pc:spChg>
        <pc:spChg chg="add del">
          <ac:chgData name="Rohithsaidatta Pasupuleti" userId="0c22c71ff95c3042" providerId="LiveId" clId="{4F0A3557-22A8-44E1-9C47-8E067AC2F537}" dt="2023-09-15T17:09:38.795" v="105" actId="26606"/>
          <ac:spMkLst>
            <pc:docMk/>
            <pc:sldMk cId="1546159905" sldId="263"/>
            <ac:spMk id="12" creationId="{081E4A58-353D-44AE-B2FC-2A74E2E400F7}"/>
          </ac:spMkLst>
        </pc:spChg>
        <pc:spChg chg="add del">
          <ac:chgData name="Rohithsaidatta Pasupuleti" userId="0c22c71ff95c3042" providerId="LiveId" clId="{4F0A3557-22A8-44E1-9C47-8E067AC2F537}" dt="2023-09-15T17:10:16.346" v="107" actId="26606"/>
          <ac:spMkLst>
            <pc:docMk/>
            <pc:sldMk cId="1546159905" sldId="263"/>
            <ac:spMk id="14" creationId="{100EDD19-6802-4EC3-95CE-CFFAB042CFD6}"/>
          </ac:spMkLst>
        </pc:spChg>
        <pc:spChg chg="add del">
          <ac:chgData name="Rohithsaidatta Pasupuleti" userId="0c22c71ff95c3042" providerId="LiveId" clId="{4F0A3557-22A8-44E1-9C47-8E067AC2F537}" dt="2023-09-15T17:10:16.346" v="107" actId="26606"/>
          <ac:spMkLst>
            <pc:docMk/>
            <pc:sldMk cId="1546159905" sldId="263"/>
            <ac:spMk id="15" creationId="{DB17E863-922E-4C26-BD64-E8FD41D28661}"/>
          </ac:spMkLst>
        </pc:spChg>
        <pc:spChg chg="add del">
          <ac:chgData name="Rohithsaidatta Pasupuleti" userId="0c22c71ff95c3042" providerId="LiveId" clId="{4F0A3557-22A8-44E1-9C47-8E067AC2F537}" dt="2023-09-15T17:10:27.951" v="109" actId="26606"/>
          <ac:spMkLst>
            <pc:docMk/>
            <pc:sldMk cId="1546159905" sldId="263"/>
            <ac:spMk id="17" creationId="{C2554CA6-288E-4202-BC52-2E5A8F0C0AED}"/>
          </ac:spMkLst>
        </pc:spChg>
        <pc:spChg chg="add del">
          <ac:chgData name="Rohithsaidatta Pasupuleti" userId="0c22c71ff95c3042" providerId="LiveId" clId="{4F0A3557-22A8-44E1-9C47-8E067AC2F537}" dt="2023-09-15T17:10:27.951" v="109" actId="26606"/>
          <ac:spMkLst>
            <pc:docMk/>
            <pc:sldMk cId="1546159905" sldId="263"/>
            <ac:spMk id="18" creationId="{B10BB131-AC8E-4A8E-A5D1-36260F720C3B}"/>
          </ac:spMkLst>
        </pc:spChg>
        <pc:spChg chg="add del">
          <ac:chgData name="Rohithsaidatta Pasupuleti" userId="0c22c71ff95c3042" providerId="LiveId" clId="{4F0A3557-22A8-44E1-9C47-8E067AC2F537}" dt="2023-09-15T17:10:27.951" v="109" actId="26606"/>
          <ac:spMkLst>
            <pc:docMk/>
            <pc:sldMk cId="1546159905" sldId="263"/>
            <ac:spMk id="19" creationId="{5B7778FC-632E-4DCA-A7CB-0D7731CCF970}"/>
          </ac:spMkLst>
        </pc:spChg>
        <pc:spChg chg="add del">
          <ac:chgData name="Rohithsaidatta Pasupuleti" userId="0c22c71ff95c3042" providerId="LiveId" clId="{4F0A3557-22A8-44E1-9C47-8E067AC2F537}" dt="2023-09-15T17:10:27.951" v="109" actId="26606"/>
          <ac:spMkLst>
            <pc:docMk/>
            <pc:sldMk cId="1546159905" sldId="263"/>
            <ac:spMk id="20" creationId="{FA23A907-97FB-4A8F-880A-DD77401C4296}"/>
          </ac:spMkLst>
        </pc:spChg>
        <pc:spChg chg="add del">
          <ac:chgData name="Rohithsaidatta Pasupuleti" userId="0c22c71ff95c3042" providerId="LiveId" clId="{4F0A3557-22A8-44E1-9C47-8E067AC2F537}" dt="2023-09-15T17:12:46.506" v="145" actId="26606"/>
          <ac:spMkLst>
            <pc:docMk/>
            <pc:sldMk cId="1546159905" sldId="263"/>
            <ac:spMk id="22" creationId="{907EF6B7-1338-4443-8C46-6A318D952DFD}"/>
          </ac:spMkLst>
        </pc:spChg>
        <pc:spChg chg="add del">
          <ac:chgData name="Rohithsaidatta Pasupuleti" userId="0c22c71ff95c3042" providerId="LiveId" clId="{4F0A3557-22A8-44E1-9C47-8E067AC2F537}" dt="2023-09-15T17:12:46.506" v="145" actId="26606"/>
          <ac:spMkLst>
            <pc:docMk/>
            <pc:sldMk cId="1546159905" sldId="263"/>
            <ac:spMk id="23" creationId="{DAAE4CDD-124C-4DCF-9584-B6033B545DD5}"/>
          </ac:spMkLst>
        </pc:spChg>
        <pc:spChg chg="add del">
          <ac:chgData name="Rohithsaidatta Pasupuleti" userId="0c22c71ff95c3042" providerId="LiveId" clId="{4F0A3557-22A8-44E1-9C47-8E067AC2F537}" dt="2023-09-15T17:12:46.506" v="145" actId="26606"/>
          <ac:spMkLst>
            <pc:docMk/>
            <pc:sldMk cId="1546159905" sldId="263"/>
            <ac:spMk id="24" creationId="{081E4A58-353D-44AE-B2FC-2A74E2E400F7}"/>
          </ac:spMkLst>
        </pc:spChg>
        <pc:spChg chg="add del">
          <ac:chgData name="Rohithsaidatta Pasupuleti" userId="0c22c71ff95c3042" providerId="LiveId" clId="{4F0A3557-22A8-44E1-9C47-8E067AC2F537}" dt="2023-09-15T17:12:27.211" v="140" actId="26606"/>
          <ac:spMkLst>
            <pc:docMk/>
            <pc:sldMk cId="1546159905" sldId="263"/>
            <ac:spMk id="29" creationId="{C2554CA6-288E-4202-BC52-2E5A8F0C0AED}"/>
          </ac:spMkLst>
        </pc:spChg>
        <pc:spChg chg="add del">
          <ac:chgData name="Rohithsaidatta Pasupuleti" userId="0c22c71ff95c3042" providerId="LiveId" clId="{4F0A3557-22A8-44E1-9C47-8E067AC2F537}" dt="2023-09-15T17:12:27.211" v="140" actId="26606"/>
          <ac:spMkLst>
            <pc:docMk/>
            <pc:sldMk cId="1546159905" sldId="263"/>
            <ac:spMk id="31" creationId="{B10BB131-AC8E-4A8E-A5D1-36260F720C3B}"/>
          </ac:spMkLst>
        </pc:spChg>
        <pc:spChg chg="add del">
          <ac:chgData name="Rohithsaidatta Pasupuleti" userId="0c22c71ff95c3042" providerId="LiveId" clId="{4F0A3557-22A8-44E1-9C47-8E067AC2F537}" dt="2023-09-15T17:12:27.211" v="140" actId="26606"/>
          <ac:spMkLst>
            <pc:docMk/>
            <pc:sldMk cId="1546159905" sldId="263"/>
            <ac:spMk id="33" creationId="{5B7778FC-632E-4DCA-A7CB-0D7731CCF970}"/>
          </ac:spMkLst>
        </pc:spChg>
        <pc:spChg chg="add del">
          <ac:chgData name="Rohithsaidatta Pasupuleti" userId="0c22c71ff95c3042" providerId="LiveId" clId="{4F0A3557-22A8-44E1-9C47-8E067AC2F537}" dt="2023-09-15T17:12:27.211" v="140" actId="26606"/>
          <ac:spMkLst>
            <pc:docMk/>
            <pc:sldMk cId="1546159905" sldId="263"/>
            <ac:spMk id="35" creationId="{FA23A907-97FB-4A8F-880A-DD77401C4296}"/>
          </ac:spMkLst>
        </pc:spChg>
        <pc:spChg chg="add del">
          <ac:chgData name="Rohithsaidatta Pasupuleti" userId="0c22c71ff95c3042" providerId="LiveId" clId="{4F0A3557-22A8-44E1-9C47-8E067AC2F537}" dt="2023-09-15T17:12:42.257" v="142" actId="26606"/>
          <ac:spMkLst>
            <pc:docMk/>
            <pc:sldMk cId="1546159905" sldId="263"/>
            <ac:spMk id="37" creationId="{DF1E3393-B852-4883-B778-ED3525112942}"/>
          </ac:spMkLst>
        </pc:spChg>
        <pc:spChg chg="add del">
          <ac:chgData name="Rohithsaidatta Pasupuleti" userId="0c22c71ff95c3042" providerId="LiveId" clId="{4F0A3557-22A8-44E1-9C47-8E067AC2F537}" dt="2023-09-15T17:12:42.257" v="142" actId="26606"/>
          <ac:spMkLst>
            <pc:docMk/>
            <pc:sldMk cId="1546159905" sldId="263"/>
            <ac:spMk id="38" creationId="{2B577FF9-3543-4875-815D-3D87BD8A2002}"/>
          </ac:spMkLst>
        </pc:spChg>
        <pc:spChg chg="add del">
          <ac:chgData name="Rohithsaidatta Pasupuleti" userId="0c22c71ff95c3042" providerId="LiveId" clId="{4F0A3557-22A8-44E1-9C47-8E067AC2F537}" dt="2023-09-15T17:12:42.257" v="142" actId="26606"/>
          <ac:spMkLst>
            <pc:docMk/>
            <pc:sldMk cId="1546159905" sldId="263"/>
            <ac:spMk id="39" creationId="{39853D09-4205-4CC7-83EB-288E886AC9E4}"/>
          </ac:spMkLst>
        </pc:spChg>
        <pc:spChg chg="add del">
          <ac:chgData name="Rohithsaidatta Pasupuleti" userId="0c22c71ff95c3042" providerId="LiveId" clId="{4F0A3557-22A8-44E1-9C47-8E067AC2F537}" dt="2023-09-15T17:12:42.257" v="142" actId="26606"/>
          <ac:spMkLst>
            <pc:docMk/>
            <pc:sldMk cId="1546159905" sldId="263"/>
            <ac:spMk id="40" creationId="{F5569EEC-E12F-4856-B407-02B2813A4AA5}"/>
          </ac:spMkLst>
        </pc:spChg>
        <pc:spChg chg="add del">
          <ac:chgData name="Rohithsaidatta Pasupuleti" userId="0c22c71ff95c3042" providerId="LiveId" clId="{4F0A3557-22A8-44E1-9C47-8E067AC2F537}" dt="2023-09-15T17:12:42.257" v="142" actId="26606"/>
          <ac:spMkLst>
            <pc:docMk/>
            <pc:sldMk cId="1546159905" sldId="263"/>
            <ac:spMk id="41" creationId="{0D040B79-3E73-4A31-840D-D6B9C9FDFC46}"/>
          </ac:spMkLst>
        </pc:spChg>
        <pc:spChg chg="add del">
          <ac:chgData name="Rohithsaidatta Pasupuleti" userId="0c22c71ff95c3042" providerId="LiveId" clId="{4F0A3557-22A8-44E1-9C47-8E067AC2F537}" dt="2023-09-15T17:12:42.257" v="142" actId="26606"/>
          <ac:spMkLst>
            <pc:docMk/>
            <pc:sldMk cId="1546159905" sldId="263"/>
            <ac:spMk id="42" creationId="{CF860788-3A6A-45A3-B3F1-06F159665603}"/>
          </ac:spMkLst>
        </pc:spChg>
        <pc:spChg chg="add del">
          <ac:chgData name="Rohithsaidatta Pasupuleti" userId="0c22c71ff95c3042" providerId="LiveId" clId="{4F0A3557-22A8-44E1-9C47-8E067AC2F537}" dt="2023-09-15T17:12:42.257" v="142" actId="26606"/>
          <ac:spMkLst>
            <pc:docMk/>
            <pc:sldMk cId="1546159905" sldId="263"/>
            <ac:spMk id="43" creationId="{156C6AE5-3F8B-42AC-9EA4-1B686A11E93F}"/>
          </ac:spMkLst>
        </pc:spChg>
        <pc:spChg chg="add del">
          <ac:chgData name="Rohithsaidatta Pasupuleti" userId="0c22c71ff95c3042" providerId="LiveId" clId="{4F0A3557-22A8-44E1-9C47-8E067AC2F537}" dt="2023-09-15T17:12:46.499" v="144" actId="26606"/>
          <ac:spMkLst>
            <pc:docMk/>
            <pc:sldMk cId="1546159905" sldId="263"/>
            <ac:spMk id="45" creationId="{D278ADA9-6383-4BDD-80D2-8899A402687B}"/>
          </ac:spMkLst>
        </pc:spChg>
        <pc:spChg chg="add del">
          <ac:chgData name="Rohithsaidatta Pasupuleti" userId="0c22c71ff95c3042" providerId="LiveId" clId="{4F0A3557-22A8-44E1-9C47-8E067AC2F537}" dt="2023-09-15T17:12:46.499" v="144" actId="26606"/>
          <ac:spMkLst>
            <pc:docMk/>
            <pc:sldMk cId="1546159905" sldId="263"/>
            <ac:spMk id="46" creationId="{484B7147-B0F6-40ED-B5A2-FF72BC8198B6}"/>
          </ac:spMkLst>
        </pc:spChg>
        <pc:spChg chg="add del">
          <ac:chgData name="Rohithsaidatta Pasupuleti" userId="0c22c71ff95c3042" providerId="LiveId" clId="{4F0A3557-22A8-44E1-9C47-8E067AC2F537}" dt="2023-09-15T17:12:46.499" v="144" actId="26606"/>
          <ac:spMkLst>
            <pc:docMk/>
            <pc:sldMk cId="1546159905" sldId="263"/>
            <ac:spMk id="47" creationId="{B36D2DE0-0628-4A9A-A59D-7BA8B5EB3022}"/>
          </ac:spMkLst>
        </pc:spChg>
        <pc:spChg chg="add del">
          <ac:chgData name="Rohithsaidatta Pasupuleti" userId="0c22c71ff95c3042" providerId="LiveId" clId="{4F0A3557-22A8-44E1-9C47-8E067AC2F537}" dt="2023-09-15T17:12:46.499" v="144" actId="26606"/>
          <ac:spMkLst>
            <pc:docMk/>
            <pc:sldMk cId="1546159905" sldId="263"/>
            <ac:spMk id="48" creationId="{48E405C9-94BE-41DA-928C-DEC9A8550E9F}"/>
          </ac:spMkLst>
        </pc:spChg>
        <pc:spChg chg="add del">
          <ac:chgData name="Rohithsaidatta Pasupuleti" userId="0c22c71ff95c3042" providerId="LiveId" clId="{4F0A3557-22A8-44E1-9C47-8E067AC2F537}" dt="2023-09-15T17:12:46.499" v="144" actId="26606"/>
          <ac:spMkLst>
            <pc:docMk/>
            <pc:sldMk cId="1546159905" sldId="263"/>
            <ac:spMk id="49" creationId="{D2091A72-D5BB-42AC-8FD3-F7747D90861E}"/>
          </ac:spMkLst>
        </pc:spChg>
        <pc:spChg chg="add del">
          <ac:chgData name="Rohithsaidatta Pasupuleti" userId="0c22c71ff95c3042" providerId="LiveId" clId="{4F0A3557-22A8-44E1-9C47-8E067AC2F537}" dt="2023-09-15T17:12:46.499" v="144" actId="26606"/>
          <ac:spMkLst>
            <pc:docMk/>
            <pc:sldMk cId="1546159905" sldId="263"/>
            <ac:spMk id="50" creationId="{6ED12BFC-A737-46AF-8411-481112D54B0C}"/>
          </ac:spMkLst>
        </pc:spChg>
        <pc:spChg chg="add del">
          <ac:chgData name="Rohithsaidatta Pasupuleti" userId="0c22c71ff95c3042" providerId="LiveId" clId="{4F0A3557-22A8-44E1-9C47-8E067AC2F537}" dt="2023-09-15T17:15:24.446" v="172" actId="26606"/>
          <ac:spMkLst>
            <pc:docMk/>
            <pc:sldMk cId="1546159905" sldId="263"/>
            <ac:spMk id="52" creationId="{AC17DE74-01C9-4859-B65A-85CF999E8580}"/>
          </ac:spMkLst>
        </pc:spChg>
        <pc:spChg chg="add del">
          <ac:chgData name="Rohithsaidatta Pasupuleti" userId="0c22c71ff95c3042" providerId="LiveId" clId="{4F0A3557-22A8-44E1-9C47-8E067AC2F537}" dt="2023-09-15T17:15:24.446" v="172" actId="26606"/>
          <ac:spMkLst>
            <pc:docMk/>
            <pc:sldMk cId="1546159905" sldId="263"/>
            <ac:spMk id="53" creationId="{068C0432-0E90-4CC1-8CD3-D44A90DF07EF}"/>
          </ac:spMkLst>
        </pc:spChg>
        <pc:spChg chg="add mod">
          <ac:chgData name="Rohithsaidatta Pasupuleti" userId="0c22c71ff95c3042" providerId="LiveId" clId="{4F0A3557-22A8-44E1-9C47-8E067AC2F537}" dt="2023-09-16T06:47:51.190" v="296" actId="20577"/>
          <ac:spMkLst>
            <pc:docMk/>
            <pc:sldMk cId="1546159905" sldId="263"/>
            <ac:spMk id="54" creationId="{11E12FF4-9D9E-D52D-FE85-3C271B8919A4}"/>
          </ac:spMkLst>
        </pc:spChg>
        <pc:spChg chg="add del">
          <ac:chgData name="Rohithsaidatta Pasupuleti" userId="0c22c71ff95c3042" providerId="LiveId" clId="{4F0A3557-22A8-44E1-9C47-8E067AC2F537}" dt="2023-09-15T17:16:03.116" v="190" actId="26606"/>
          <ac:spMkLst>
            <pc:docMk/>
            <pc:sldMk cId="1546159905" sldId="263"/>
            <ac:spMk id="56" creationId="{DA542B6D-E775-4832-91DC-2D20F857813A}"/>
          </ac:spMkLst>
        </pc:spChg>
        <pc:spChg chg="add del">
          <ac:chgData name="Rohithsaidatta Pasupuleti" userId="0c22c71ff95c3042" providerId="LiveId" clId="{4F0A3557-22A8-44E1-9C47-8E067AC2F537}" dt="2023-09-15T17:16:03.116" v="190" actId="26606"/>
          <ac:spMkLst>
            <pc:docMk/>
            <pc:sldMk cId="1546159905" sldId="263"/>
            <ac:spMk id="59" creationId="{943CAA20-3569-4189-9E48-239A229A86CA}"/>
          </ac:spMkLst>
        </pc:spChg>
        <pc:spChg chg="add del">
          <ac:chgData name="Rohithsaidatta Pasupuleti" userId="0c22c71ff95c3042" providerId="LiveId" clId="{4F0A3557-22A8-44E1-9C47-8E067AC2F537}" dt="2023-09-15T17:14:04.213" v="165" actId="26606"/>
          <ac:spMkLst>
            <pc:docMk/>
            <pc:sldMk cId="1546159905" sldId="263"/>
            <ac:spMk id="61" creationId="{3301E07F-4F79-4B58-8698-EF24DC1ECDBF}"/>
          </ac:spMkLst>
        </pc:spChg>
        <pc:spChg chg="add del">
          <ac:chgData name="Rohithsaidatta Pasupuleti" userId="0c22c71ff95c3042" providerId="LiveId" clId="{4F0A3557-22A8-44E1-9C47-8E067AC2F537}" dt="2023-09-15T17:14:04.213" v="165" actId="26606"/>
          <ac:spMkLst>
            <pc:docMk/>
            <pc:sldMk cId="1546159905" sldId="263"/>
            <ac:spMk id="63" creationId="{E58B2195-5055-402F-A3E7-53FF0E4980C3}"/>
          </ac:spMkLst>
        </pc:spChg>
        <pc:spChg chg="add del">
          <ac:chgData name="Rohithsaidatta Pasupuleti" userId="0c22c71ff95c3042" providerId="LiveId" clId="{4F0A3557-22A8-44E1-9C47-8E067AC2F537}" dt="2023-09-15T17:15:44.676" v="176" actId="26606"/>
          <ac:spMkLst>
            <pc:docMk/>
            <pc:sldMk cId="1546159905" sldId="263"/>
            <ac:spMk id="64" creationId="{943CAA20-3569-4189-9E48-239A229A86CA}"/>
          </ac:spMkLst>
        </pc:spChg>
        <pc:spChg chg="add del">
          <ac:chgData name="Rohithsaidatta Pasupuleti" userId="0c22c71ff95c3042" providerId="LiveId" clId="{4F0A3557-22A8-44E1-9C47-8E067AC2F537}" dt="2023-09-15T17:14:04.213" v="165" actId="26606"/>
          <ac:spMkLst>
            <pc:docMk/>
            <pc:sldMk cId="1546159905" sldId="263"/>
            <ac:spMk id="65" creationId="{9EE6F773-742A-491A-9A00-A2A150DF500A}"/>
          </ac:spMkLst>
        </pc:spChg>
        <pc:spChg chg="add del">
          <ac:chgData name="Rohithsaidatta Pasupuleti" userId="0c22c71ff95c3042" providerId="LiveId" clId="{4F0A3557-22A8-44E1-9C47-8E067AC2F537}" dt="2023-09-15T17:15:44.676" v="176" actId="26606"/>
          <ac:spMkLst>
            <pc:docMk/>
            <pc:sldMk cId="1546159905" sldId="263"/>
            <ac:spMk id="66" creationId="{DA542B6D-E775-4832-91DC-2D20F857813A}"/>
          </ac:spMkLst>
        </pc:spChg>
        <pc:spChg chg="add del">
          <ac:chgData name="Rohithsaidatta Pasupuleti" userId="0c22c71ff95c3042" providerId="LiveId" clId="{4F0A3557-22A8-44E1-9C47-8E067AC2F537}" dt="2023-09-15T17:15:46.063" v="180" actId="26606"/>
          <ac:spMkLst>
            <pc:docMk/>
            <pc:sldMk cId="1546159905" sldId="263"/>
            <ac:spMk id="68" creationId="{670CEDEF-4F34-412E-84EE-329C1E936AF5}"/>
          </ac:spMkLst>
        </pc:spChg>
        <pc:spChg chg="add del">
          <ac:chgData name="Rohithsaidatta Pasupuleti" userId="0c22c71ff95c3042" providerId="LiveId" clId="{4F0A3557-22A8-44E1-9C47-8E067AC2F537}" dt="2023-09-15T17:15:46.063" v="180" actId="26606"/>
          <ac:spMkLst>
            <pc:docMk/>
            <pc:sldMk cId="1546159905" sldId="263"/>
            <ac:spMk id="69" creationId="{BCED4D40-4B67-4331-AC48-79B82B4A47D8}"/>
          </ac:spMkLst>
        </pc:spChg>
        <pc:spChg chg="add del">
          <ac:chgData name="Rohithsaidatta Pasupuleti" userId="0c22c71ff95c3042" providerId="LiveId" clId="{4F0A3557-22A8-44E1-9C47-8E067AC2F537}" dt="2023-09-15T17:15:58.043" v="182" actId="26606"/>
          <ac:spMkLst>
            <pc:docMk/>
            <pc:sldMk cId="1546159905" sldId="263"/>
            <ac:spMk id="72" creationId="{777A147A-9ED8-46B4-8660-1B3C2AA880B5}"/>
          </ac:spMkLst>
        </pc:spChg>
        <pc:spChg chg="add del">
          <ac:chgData name="Rohithsaidatta Pasupuleti" userId="0c22c71ff95c3042" providerId="LiveId" clId="{4F0A3557-22A8-44E1-9C47-8E067AC2F537}" dt="2023-09-15T17:15:58.043" v="182" actId="26606"/>
          <ac:spMkLst>
            <pc:docMk/>
            <pc:sldMk cId="1546159905" sldId="263"/>
            <ac:spMk id="73" creationId="{5D6C15A0-C087-4593-8414-2B4EC1CDC3DE}"/>
          </ac:spMkLst>
        </pc:spChg>
        <pc:spChg chg="add del">
          <ac:chgData name="Rohithsaidatta Pasupuleti" userId="0c22c71ff95c3042" providerId="LiveId" clId="{4F0A3557-22A8-44E1-9C47-8E067AC2F537}" dt="2023-09-15T17:16:00.149" v="185" actId="26606"/>
          <ac:spMkLst>
            <pc:docMk/>
            <pc:sldMk cId="1546159905" sldId="263"/>
            <ac:spMk id="75" creationId="{4D24BFD5-D814-402B-B6C4-EEF6AE14B0F2}"/>
          </ac:spMkLst>
        </pc:spChg>
        <pc:spChg chg="add del">
          <ac:chgData name="Rohithsaidatta Pasupuleti" userId="0c22c71ff95c3042" providerId="LiveId" clId="{4F0A3557-22A8-44E1-9C47-8E067AC2F537}" dt="2023-09-15T17:16:00.149" v="185" actId="26606"/>
          <ac:spMkLst>
            <pc:docMk/>
            <pc:sldMk cId="1546159905" sldId="263"/>
            <ac:spMk id="76" creationId="{36FED7E8-9A97-475F-9FA4-113410D4433B}"/>
          </ac:spMkLst>
        </pc:spChg>
        <pc:spChg chg="add del">
          <ac:chgData name="Rohithsaidatta Pasupuleti" userId="0c22c71ff95c3042" providerId="LiveId" clId="{4F0A3557-22A8-44E1-9C47-8E067AC2F537}" dt="2023-09-15T17:16:00.149" v="185" actId="26606"/>
          <ac:spMkLst>
            <pc:docMk/>
            <pc:sldMk cId="1546159905" sldId="263"/>
            <ac:spMk id="77" creationId="{2A39B854-4B6C-4F7F-A602-6F97770CED70}"/>
          </ac:spMkLst>
        </pc:spChg>
        <pc:spChg chg="add del">
          <ac:chgData name="Rohithsaidatta Pasupuleti" userId="0c22c71ff95c3042" providerId="LiveId" clId="{4F0A3557-22A8-44E1-9C47-8E067AC2F537}" dt="2023-09-15T17:16:03.101" v="189" actId="26606"/>
          <ac:spMkLst>
            <pc:docMk/>
            <pc:sldMk cId="1546159905" sldId="263"/>
            <ac:spMk id="79" creationId="{8A94871E-96FC-4ADE-815B-41A636E34F1A}"/>
          </ac:spMkLst>
        </pc:spChg>
        <pc:spChg chg="add del">
          <ac:chgData name="Rohithsaidatta Pasupuleti" userId="0c22c71ff95c3042" providerId="LiveId" clId="{4F0A3557-22A8-44E1-9C47-8E067AC2F537}" dt="2023-09-15T17:16:03.101" v="189" actId="26606"/>
          <ac:spMkLst>
            <pc:docMk/>
            <pc:sldMk cId="1546159905" sldId="263"/>
            <ac:spMk id="80" creationId="{3FCFB1DE-0B7E-48CC-BA90-B2AB0889F9D6}"/>
          </ac:spMkLst>
        </pc:spChg>
        <pc:spChg chg="add del">
          <ac:chgData name="Rohithsaidatta Pasupuleti" userId="0c22c71ff95c3042" providerId="LiveId" clId="{4F0A3557-22A8-44E1-9C47-8E067AC2F537}" dt="2023-09-15T17:18:46.376" v="201" actId="26606"/>
          <ac:spMkLst>
            <pc:docMk/>
            <pc:sldMk cId="1546159905" sldId="263"/>
            <ac:spMk id="83" creationId="{389575E1-3389-451A-A5F7-27854C25C599}"/>
          </ac:spMkLst>
        </pc:spChg>
        <pc:spChg chg="add del">
          <ac:chgData name="Rohithsaidatta Pasupuleti" userId="0c22c71ff95c3042" providerId="LiveId" clId="{4F0A3557-22A8-44E1-9C47-8E067AC2F537}" dt="2023-09-15T17:18:46.376" v="201" actId="26606"/>
          <ac:spMkLst>
            <pc:docMk/>
            <pc:sldMk cId="1546159905" sldId="263"/>
            <ac:spMk id="84" creationId="{A53CCC5C-D88E-40FB-B30B-23DCDBD01D37}"/>
          </ac:spMkLst>
        </pc:spChg>
        <pc:spChg chg="add del">
          <ac:chgData name="Rohithsaidatta Pasupuleti" userId="0c22c71ff95c3042" providerId="LiveId" clId="{4F0A3557-22A8-44E1-9C47-8E067AC2F537}" dt="2023-09-15T17:18:46.376" v="201" actId="26606"/>
          <ac:spMkLst>
            <pc:docMk/>
            <pc:sldMk cId="1546159905" sldId="263"/>
            <ac:spMk id="85" creationId="{081E4A58-353D-44AE-B2FC-2A74E2E400F7}"/>
          </ac:spMkLst>
        </pc:spChg>
        <pc:spChg chg="add del">
          <ac:chgData name="Rohithsaidatta Pasupuleti" userId="0c22c71ff95c3042" providerId="LiveId" clId="{4F0A3557-22A8-44E1-9C47-8E067AC2F537}" dt="2023-09-15T17:18:46.360" v="200" actId="26606"/>
          <ac:spMkLst>
            <pc:docMk/>
            <pc:sldMk cId="1546159905" sldId="263"/>
            <ac:spMk id="90" creationId="{FFD48BC7-DC40-47DE-87EE-9F4B6ECB9ABB}"/>
          </ac:spMkLst>
        </pc:spChg>
        <pc:spChg chg="add del">
          <ac:chgData name="Rohithsaidatta Pasupuleti" userId="0c22c71ff95c3042" providerId="LiveId" clId="{4F0A3557-22A8-44E1-9C47-8E067AC2F537}" dt="2023-09-15T17:18:26.853" v="198" actId="26606"/>
          <ac:spMkLst>
            <pc:docMk/>
            <pc:sldMk cId="1546159905" sldId="263"/>
            <ac:spMk id="92" creationId="{665DBBEF-238B-476B-96AB-8AAC3224ECEA}"/>
          </ac:spMkLst>
        </pc:spChg>
        <pc:spChg chg="add del">
          <ac:chgData name="Rohithsaidatta Pasupuleti" userId="0c22c71ff95c3042" providerId="LiveId" clId="{4F0A3557-22A8-44E1-9C47-8E067AC2F537}" dt="2023-09-15T17:18:26.853" v="198" actId="26606"/>
          <ac:spMkLst>
            <pc:docMk/>
            <pc:sldMk cId="1546159905" sldId="263"/>
            <ac:spMk id="94" creationId="{3FCFB1DE-0B7E-48CC-BA90-B2AB0889F9D6}"/>
          </ac:spMkLst>
        </pc:spChg>
        <pc:spChg chg="add del">
          <ac:chgData name="Rohithsaidatta Pasupuleti" userId="0c22c71ff95c3042" providerId="LiveId" clId="{4F0A3557-22A8-44E1-9C47-8E067AC2F537}" dt="2023-09-15T17:18:46.360" v="200" actId="26606"/>
          <ac:spMkLst>
            <pc:docMk/>
            <pc:sldMk cId="1546159905" sldId="263"/>
            <ac:spMk id="96" creationId="{3629484E-3792-4B3D-89AD-7C8A1ED0E0D4}"/>
          </ac:spMkLst>
        </pc:spChg>
        <pc:spChg chg="add del">
          <ac:chgData name="Rohithsaidatta Pasupuleti" userId="0c22c71ff95c3042" providerId="LiveId" clId="{4F0A3557-22A8-44E1-9C47-8E067AC2F537}" dt="2023-09-15T17:18:46.360" v="200" actId="26606"/>
          <ac:spMkLst>
            <pc:docMk/>
            <pc:sldMk cId="1546159905" sldId="263"/>
            <ac:spMk id="97" creationId="{E502BBC7-2C76-46F3-BC24-5985BC13DB88}"/>
          </ac:spMkLst>
        </pc:spChg>
        <pc:spChg chg="add del">
          <ac:chgData name="Rohithsaidatta Pasupuleti" userId="0c22c71ff95c3042" providerId="LiveId" clId="{4F0A3557-22A8-44E1-9C47-8E067AC2F537}" dt="2023-09-15T17:18:46.360" v="200" actId="26606"/>
          <ac:spMkLst>
            <pc:docMk/>
            <pc:sldMk cId="1546159905" sldId="263"/>
            <ac:spMk id="98" creationId="{C7F28D52-2A5F-4D23-81AE-7CB8B591C7AF}"/>
          </ac:spMkLst>
        </pc:spChg>
        <pc:spChg chg="add">
          <ac:chgData name="Rohithsaidatta Pasupuleti" userId="0c22c71ff95c3042" providerId="LiveId" clId="{4F0A3557-22A8-44E1-9C47-8E067AC2F537}" dt="2023-09-15T17:18:46.376" v="201" actId="26606"/>
          <ac:spMkLst>
            <pc:docMk/>
            <pc:sldMk cId="1546159905" sldId="263"/>
            <ac:spMk id="100" creationId="{389575E1-3389-451A-A5F7-27854C25C599}"/>
          </ac:spMkLst>
        </pc:spChg>
        <pc:spChg chg="add">
          <ac:chgData name="Rohithsaidatta Pasupuleti" userId="0c22c71ff95c3042" providerId="LiveId" clId="{4F0A3557-22A8-44E1-9C47-8E067AC2F537}" dt="2023-09-15T17:18:46.376" v="201" actId="26606"/>
          <ac:spMkLst>
            <pc:docMk/>
            <pc:sldMk cId="1546159905" sldId="263"/>
            <ac:spMk id="101" creationId="{A53CCC5C-D88E-40FB-B30B-23DCDBD01D37}"/>
          </ac:spMkLst>
        </pc:spChg>
        <pc:spChg chg="add">
          <ac:chgData name="Rohithsaidatta Pasupuleti" userId="0c22c71ff95c3042" providerId="LiveId" clId="{4F0A3557-22A8-44E1-9C47-8E067AC2F537}" dt="2023-09-15T17:18:46.376" v="201" actId="26606"/>
          <ac:spMkLst>
            <pc:docMk/>
            <pc:sldMk cId="1546159905" sldId="263"/>
            <ac:spMk id="102" creationId="{081E4A58-353D-44AE-B2FC-2A74E2E400F7}"/>
          </ac:spMkLst>
        </pc:spChg>
        <pc:picChg chg="add del">
          <ac:chgData name="Rohithsaidatta Pasupuleti" userId="0c22c71ff95c3042" providerId="LiveId" clId="{4F0A3557-22A8-44E1-9C47-8E067AC2F537}" dt="2023-09-15T17:12:42.257" v="142" actId="26606"/>
          <ac:picMkLst>
            <pc:docMk/>
            <pc:sldMk cId="1546159905" sldId="263"/>
            <ac:picMk id="28" creationId="{0A36F3E7-C142-5241-A0EF-0E7DDBC1B8DA}"/>
          </ac:picMkLst>
        </pc:picChg>
        <pc:picChg chg="add del">
          <ac:chgData name="Rohithsaidatta Pasupuleti" userId="0c22c71ff95c3042" providerId="LiveId" clId="{4F0A3557-22A8-44E1-9C47-8E067AC2F537}" dt="2023-09-15T17:14:04.213" v="165" actId="26606"/>
          <ac:picMkLst>
            <pc:docMk/>
            <pc:sldMk cId="1546159905" sldId="263"/>
            <ac:picMk id="58" creationId="{E8BA102D-8FAE-493E-35B3-BB749B487952}"/>
          </ac:picMkLst>
        </pc:picChg>
        <pc:picChg chg="add del">
          <ac:chgData name="Rohithsaidatta Pasupuleti" userId="0c22c71ff95c3042" providerId="LiveId" clId="{4F0A3557-22A8-44E1-9C47-8E067AC2F537}" dt="2023-09-15T17:15:46.063" v="180" actId="26606"/>
          <ac:picMkLst>
            <pc:docMk/>
            <pc:sldMk cId="1546159905" sldId="263"/>
            <ac:picMk id="70" creationId="{43B17368-D0EC-77AF-7FEC-99AE26F6F674}"/>
          </ac:picMkLst>
        </pc:picChg>
        <pc:picChg chg="add del">
          <ac:chgData name="Rohithsaidatta Pasupuleti" userId="0c22c71ff95c3042" providerId="LiveId" clId="{4F0A3557-22A8-44E1-9C47-8E067AC2F537}" dt="2023-09-15T17:16:03.101" v="189" actId="26606"/>
          <ac:picMkLst>
            <pc:docMk/>
            <pc:sldMk cId="1546159905" sldId="263"/>
            <ac:picMk id="81" creationId="{05F85ACB-C525-041D-97C5-1CCBE3533B33}"/>
          </ac:picMkLst>
        </pc:picChg>
        <pc:picChg chg="add del">
          <ac:chgData name="Rohithsaidatta Pasupuleti" userId="0c22c71ff95c3042" providerId="LiveId" clId="{4F0A3557-22A8-44E1-9C47-8E067AC2F537}" dt="2023-09-15T17:18:26.853" v="198" actId="26606"/>
          <ac:picMkLst>
            <pc:docMk/>
            <pc:sldMk cId="1546159905" sldId="263"/>
            <ac:picMk id="89" creationId="{63CF9505-FC82-E0F3-01C3-7099E497242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0612-457E-B3DF-D54C-EED485604E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38957B-0BA0-664D-0AF7-404D0DD5B4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2CEEAF-79A2-A789-DF17-281B974C0F30}"/>
              </a:ext>
            </a:extLst>
          </p:cNvPr>
          <p:cNvSpPr>
            <a:spLocks noGrp="1"/>
          </p:cNvSpPr>
          <p:nvPr>
            <p:ph type="dt" sz="half" idx="10"/>
          </p:nvPr>
        </p:nvSpPr>
        <p:spPr/>
        <p:txBody>
          <a:bodyPr/>
          <a:lstStyle/>
          <a:p>
            <a:fld id="{D22B9C72-71CD-4121-B2EE-7FDCB98671A4}" type="datetimeFigureOut">
              <a:rPr lang="en-IN" smtClean="0"/>
              <a:t>16-09-2023</a:t>
            </a:fld>
            <a:endParaRPr lang="en-IN"/>
          </a:p>
        </p:txBody>
      </p:sp>
      <p:sp>
        <p:nvSpPr>
          <p:cNvPr id="5" name="Footer Placeholder 4">
            <a:extLst>
              <a:ext uri="{FF2B5EF4-FFF2-40B4-BE49-F238E27FC236}">
                <a16:creationId xmlns:a16="http://schemas.microsoft.com/office/drawing/2014/main" id="{1794C185-C0B0-8890-2D12-0A197DCFCE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AB5B83-1938-6B87-C1A6-F34E67D850CD}"/>
              </a:ext>
            </a:extLst>
          </p:cNvPr>
          <p:cNvSpPr>
            <a:spLocks noGrp="1"/>
          </p:cNvSpPr>
          <p:nvPr>
            <p:ph type="sldNum" sz="quarter" idx="12"/>
          </p:nvPr>
        </p:nvSpPr>
        <p:spPr/>
        <p:txBody>
          <a:bodyPr/>
          <a:lstStyle/>
          <a:p>
            <a:fld id="{52895491-EFE2-4A23-B672-06DE510E3B4D}" type="slidenum">
              <a:rPr lang="en-IN" smtClean="0"/>
              <a:t>‹#›</a:t>
            </a:fld>
            <a:endParaRPr lang="en-IN"/>
          </a:p>
        </p:txBody>
      </p:sp>
    </p:spTree>
    <p:extLst>
      <p:ext uri="{BB962C8B-B14F-4D97-AF65-F5344CB8AC3E}">
        <p14:creationId xmlns:p14="http://schemas.microsoft.com/office/powerpoint/2010/main" val="319165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4033-69BC-9360-1385-2F90AB7DDF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7054B4-9376-87EA-5053-4B200AF3E3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859634-2A99-FD71-28A3-222B10886CEF}"/>
              </a:ext>
            </a:extLst>
          </p:cNvPr>
          <p:cNvSpPr>
            <a:spLocks noGrp="1"/>
          </p:cNvSpPr>
          <p:nvPr>
            <p:ph type="dt" sz="half" idx="10"/>
          </p:nvPr>
        </p:nvSpPr>
        <p:spPr/>
        <p:txBody>
          <a:bodyPr/>
          <a:lstStyle/>
          <a:p>
            <a:fld id="{D22B9C72-71CD-4121-B2EE-7FDCB98671A4}" type="datetimeFigureOut">
              <a:rPr lang="en-IN" smtClean="0"/>
              <a:t>16-09-2023</a:t>
            </a:fld>
            <a:endParaRPr lang="en-IN"/>
          </a:p>
        </p:txBody>
      </p:sp>
      <p:sp>
        <p:nvSpPr>
          <p:cNvPr id="5" name="Footer Placeholder 4">
            <a:extLst>
              <a:ext uri="{FF2B5EF4-FFF2-40B4-BE49-F238E27FC236}">
                <a16:creationId xmlns:a16="http://schemas.microsoft.com/office/drawing/2014/main" id="{4FBD781F-B07A-6431-6C23-4A4F644935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D8FD6A-484C-7F96-704A-EFFBD0EDB610}"/>
              </a:ext>
            </a:extLst>
          </p:cNvPr>
          <p:cNvSpPr>
            <a:spLocks noGrp="1"/>
          </p:cNvSpPr>
          <p:nvPr>
            <p:ph type="sldNum" sz="quarter" idx="12"/>
          </p:nvPr>
        </p:nvSpPr>
        <p:spPr/>
        <p:txBody>
          <a:bodyPr/>
          <a:lstStyle/>
          <a:p>
            <a:fld id="{52895491-EFE2-4A23-B672-06DE510E3B4D}" type="slidenum">
              <a:rPr lang="en-IN" smtClean="0"/>
              <a:t>‹#›</a:t>
            </a:fld>
            <a:endParaRPr lang="en-IN"/>
          </a:p>
        </p:txBody>
      </p:sp>
    </p:spTree>
    <p:extLst>
      <p:ext uri="{BB962C8B-B14F-4D97-AF65-F5344CB8AC3E}">
        <p14:creationId xmlns:p14="http://schemas.microsoft.com/office/powerpoint/2010/main" val="2822312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81DC1-033C-D573-7D2C-31EBEC7D53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4B02E5-17ED-8386-A69F-AEF522A47A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F3E77-B272-182B-FB87-AC1F1579FF40}"/>
              </a:ext>
            </a:extLst>
          </p:cNvPr>
          <p:cNvSpPr>
            <a:spLocks noGrp="1"/>
          </p:cNvSpPr>
          <p:nvPr>
            <p:ph type="dt" sz="half" idx="10"/>
          </p:nvPr>
        </p:nvSpPr>
        <p:spPr/>
        <p:txBody>
          <a:bodyPr/>
          <a:lstStyle/>
          <a:p>
            <a:fld id="{D22B9C72-71CD-4121-B2EE-7FDCB98671A4}" type="datetimeFigureOut">
              <a:rPr lang="en-IN" smtClean="0"/>
              <a:t>16-09-2023</a:t>
            </a:fld>
            <a:endParaRPr lang="en-IN"/>
          </a:p>
        </p:txBody>
      </p:sp>
      <p:sp>
        <p:nvSpPr>
          <p:cNvPr id="5" name="Footer Placeholder 4">
            <a:extLst>
              <a:ext uri="{FF2B5EF4-FFF2-40B4-BE49-F238E27FC236}">
                <a16:creationId xmlns:a16="http://schemas.microsoft.com/office/drawing/2014/main" id="{023DEDEC-61A8-FDD2-9445-4CA68ECFB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F862B2-19AF-EEE6-2A1F-F86C70ACB571}"/>
              </a:ext>
            </a:extLst>
          </p:cNvPr>
          <p:cNvSpPr>
            <a:spLocks noGrp="1"/>
          </p:cNvSpPr>
          <p:nvPr>
            <p:ph type="sldNum" sz="quarter" idx="12"/>
          </p:nvPr>
        </p:nvSpPr>
        <p:spPr/>
        <p:txBody>
          <a:bodyPr/>
          <a:lstStyle/>
          <a:p>
            <a:fld id="{52895491-EFE2-4A23-B672-06DE510E3B4D}" type="slidenum">
              <a:rPr lang="en-IN" smtClean="0"/>
              <a:t>‹#›</a:t>
            </a:fld>
            <a:endParaRPr lang="en-IN"/>
          </a:p>
        </p:txBody>
      </p:sp>
    </p:spTree>
    <p:extLst>
      <p:ext uri="{BB962C8B-B14F-4D97-AF65-F5344CB8AC3E}">
        <p14:creationId xmlns:p14="http://schemas.microsoft.com/office/powerpoint/2010/main" val="92904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B3B9-CAB5-846A-ABCF-649557493A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45C44A-C7EB-B90E-9E70-86F957395F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A3A2AF-1425-3DD4-8C4E-C1AA72C87974}"/>
              </a:ext>
            </a:extLst>
          </p:cNvPr>
          <p:cNvSpPr>
            <a:spLocks noGrp="1"/>
          </p:cNvSpPr>
          <p:nvPr>
            <p:ph type="dt" sz="half" idx="10"/>
          </p:nvPr>
        </p:nvSpPr>
        <p:spPr/>
        <p:txBody>
          <a:bodyPr/>
          <a:lstStyle/>
          <a:p>
            <a:fld id="{D22B9C72-71CD-4121-B2EE-7FDCB98671A4}" type="datetimeFigureOut">
              <a:rPr lang="en-IN" smtClean="0"/>
              <a:t>16-09-2023</a:t>
            </a:fld>
            <a:endParaRPr lang="en-IN"/>
          </a:p>
        </p:txBody>
      </p:sp>
      <p:sp>
        <p:nvSpPr>
          <p:cNvPr id="5" name="Footer Placeholder 4">
            <a:extLst>
              <a:ext uri="{FF2B5EF4-FFF2-40B4-BE49-F238E27FC236}">
                <a16:creationId xmlns:a16="http://schemas.microsoft.com/office/drawing/2014/main" id="{ED1851AD-105D-1194-8F19-E44CF2719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E5354-0304-29A5-57B6-744C4C2EFF00}"/>
              </a:ext>
            </a:extLst>
          </p:cNvPr>
          <p:cNvSpPr>
            <a:spLocks noGrp="1"/>
          </p:cNvSpPr>
          <p:nvPr>
            <p:ph type="sldNum" sz="quarter" idx="12"/>
          </p:nvPr>
        </p:nvSpPr>
        <p:spPr/>
        <p:txBody>
          <a:bodyPr/>
          <a:lstStyle/>
          <a:p>
            <a:fld id="{52895491-EFE2-4A23-B672-06DE510E3B4D}" type="slidenum">
              <a:rPr lang="en-IN" smtClean="0"/>
              <a:t>‹#›</a:t>
            </a:fld>
            <a:endParaRPr lang="en-IN"/>
          </a:p>
        </p:txBody>
      </p:sp>
    </p:spTree>
    <p:extLst>
      <p:ext uri="{BB962C8B-B14F-4D97-AF65-F5344CB8AC3E}">
        <p14:creationId xmlns:p14="http://schemas.microsoft.com/office/powerpoint/2010/main" val="300742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10EE-DEFA-9DDC-5ECE-185E541D72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DF2A66-A1B5-0CCF-289C-17E6989B4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0E2859-2F23-8849-B8DF-19E2311A9A92}"/>
              </a:ext>
            </a:extLst>
          </p:cNvPr>
          <p:cNvSpPr>
            <a:spLocks noGrp="1"/>
          </p:cNvSpPr>
          <p:nvPr>
            <p:ph type="dt" sz="half" idx="10"/>
          </p:nvPr>
        </p:nvSpPr>
        <p:spPr/>
        <p:txBody>
          <a:bodyPr/>
          <a:lstStyle/>
          <a:p>
            <a:fld id="{D22B9C72-71CD-4121-B2EE-7FDCB98671A4}" type="datetimeFigureOut">
              <a:rPr lang="en-IN" smtClean="0"/>
              <a:t>16-09-2023</a:t>
            </a:fld>
            <a:endParaRPr lang="en-IN"/>
          </a:p>
        </p:txBody>
      </p:sp>
      <p:sp>
        <p:nvSpPr>
          <p:cNvPr id="5" name="Footer Placeholder 4">
            <a:extLst>
              <a:ext uri="{FF2B5EF4-FFF2-40B4-BE49-F238E27FC236}">
                <a16:creationId xmlns:a16="http://schemas.microsoft.com/office/drawing/2014/main" id="{CEE675BB-7334-EAC9-1E6C-5E7DCF4DB6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5C03F3-6AFE-6605-2FA9-C6D61F032B67}"/>
              </a:ext>
            </a:extLst>
          </p:cNvPr>
          <p:cNvSpPr>
            <a:spLocks noGrp="1"/>
          </p:cNvSpPr>
          <p:nvPr>
            <p:ph type="sldNum" sz="quarter" idx="12"/>
          </p:nvPr>
        </p:nvSpPr>
        <p:spPr/>
        <p:txBody>
          <a:bodyPr/>
          <a:lstStyle/>
          <a:p>
            <a:fld id="{52895491-EFE2-4A23-B672-06DE510E3B4D}" type="slidenum">
              <a:rPr lang="en-IN" smtClean="0"/>
              <a:t>‹#›</a:t>
            </a:fld>
            <a:endParaRPr lang="en-IN"/>
          </a:p>
        </p:txBody>
      </p:sp>
    </p:spTree>
    <p:extLst>
      <p:ext uri="{BB962C8B-B14F-4D97-AF65-F5344CB8AC3E}">
        <p14:creationId xmlns:p14="http://schemas.microsoft.com/office/powerpoint/2010/main" val="148864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4864-26D0-6115-C73D-07BFD56693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AF4492-5412-7A53-2264-BE856DFDFC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3EBFEB-4017-04E5-EFF3-CC7CEAC954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DA7C26-D03C-623A-A296-4E9E491B93F9}"/>
              </a:ext>
            </a:extLst>
          </p:cNvPr>
          <p:cNvSpPr>
            <a:spLocks noGrp="1"/>
          </p:cNvSpPr>
          <p:nvPr>
            <p:ph type="dt" sz="half" idx="10"/>
          </p:nvPr>
        </p:nvSpPr>
        <p:spPr/>
        <p:txBody>
          <a:bodyPr/>
          <a:lstStyle/>
          <a:p>
            <a:fld id="{D22B9C72-71CD-4121-B2EE-7FDCB98671A4}" type="datetimeFigureOut">
              <a:rPr lang="en-IN" smtClean="0"/>
              <a:t>16-09-2023</a:t>
            </a:fld>
            <a:endParaRPr lang="en-IN"/>
          </a:p>
        </p:txBody>
      </p:sp>
      <p:sp>
        <p:nvSpPr>
          <p:cNvPr id="6" name="Footer Placeholder 5">
            <a:extLst>
              <a:ext uri="{FF2B5EF4-FFF2-40B4-BE49-F238E27FC236}">
                <a16:creationId xmlns:a16="http://schemas.microsoft.com/office/drawing/2014/main" id="{E4D729B9-0E61-4E3D-8B41-6A098EECAD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B124EC-3C41-5E73-7790-BBDA908226A3}"/>
              </a:ext>
            </a:extLst>
          </p:cNvPr>
          <p:cNvSpPr>
            <a:spLocks noGrp="1"/>
          </p:cNvSpPr>
          <p:nvPr>
            <p:ph type="sldNum" sz="quarter" idx="12"/>
          </p:nvPr>
        </p:nvSpPr>
        <p:spPr/>
        <p:txBody>
          <a:bodyPr/>
          <a:lstStyle/>
          <a:p>
            <a:fld id="{52895491-EFE2-4A23-B672-06DE510E3B4D}" type="slidenum">
              <a:rPr lang="en-IN" smtClean="0"/>
              <a:t>‹#›</a:t>
            </a:fld>
            <a:endParaRPr lang="en-IN"/>
          </a:p>
        </p:txBody>
      </p:sp>
    </p:spTree>
    <p:extLst>
      <p:ext uri="{BB962C8B-B14F-4D97-AF65-F5344CB8AC3E}">
        <p14:creationId xmlns:p14="http://schemas.microsoft.com/office/powerpoint/2010/main" val="165469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C636-DE48-6D54-8261-4644C2243B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C6E3B2-9D78-4E6D-D212-B6F6ECDCF1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F3DAAC-9DE7-A7D2-BF86-87F72729AB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FF2847-A072-798C-B8C4-B4B179DA78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243153-EAA8-58FE-CA24-B5E756E52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2ED4AE-778D-72B8-0B1C-5733D0632670}"/>
              </a:ext>
            </a:extLst>
          </p:cNvPr>
          <p:cNvSpPr>
            <a:spLocks noGrp="1"/>
          </p:cNvSpPr>
          <p:nvPr>
            <p:ph type="dt" sz="half" idx="10"/>
          </p:nvPr>
        </p:nvSpPr>
        <p:spPr/>
        <p:txBody>
          <a:bodyPr/>
          <a:lstStyle/>
          <a:p>
            <a:fld id="{D22B9C72-71CD-4121-B2EE-7FDCB98671A4}" type="datetimeFigureOut">
              <a:rPr lang="en-IN" smtClean="0"/>
              <a:t>16-09-2023</a:t>
            </a:fld>
            <a:endParaRPr lang="en-IN"/>
          </a:p>
        </p:txBody>
      </p:sp>
      <p:sp>
        <p:nvSpPr>
          <p:cNvPr id="8" name="Footer Placeholder 7">
            <a:extLst>
              <a:ext uri="{FF2B5EF4-FFF2-40B4-BE49-F238E27FC236}">
                <a16:creationId xmlns:a16="http://schemas.microsoft.com/office/drawing/2014/main" id="{15E60F33-2003-7667-3C49-2D0BFBB770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78CFD1-2B82-2FB3-6A34-A6FBB65875DB}"/>
              </a:ext>
            </a:extLst>
          </p:cNvPr>
          <p:cNvSpPr>
            <a:spLocks noGrp="1"/>
          </p:cNvSpPr>
          <p:nvPr>
            <p:ph type="sldNum" sz="quarter" idx="12"/>
          </p:nvPr>
        </p:nvSpPr>
        <p:spPr/>
        <p:txBody>
          <a:bodyPr/>
          <a:lstStyle/>
          <a:p>
            <a:fld id="{52895491-EFE2-4A23-B672-06DE510E3B4D}" type="slidenum">
              <a:rPr lang="en-IN" smtClean="0"/>
              <a:t>‹#›</a:t>
            </a:fld>
            <a:endParaRPr lang="en-IN"/>
          </a:p>
        </p:txBody>
      </p:sp>
    </p:spTree>
    <p:extLst>
      <p:ext uri="{BB962C8B-B14F-4D97-AF65-F5344CB8AC3E}">
        <p14:creationId xmlns:p14="http://schemas.microsoft.com/office/powerpoint/2010/main" val="131989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A665-7684-7B3D-84FF-DBA98491EA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EBD14D-B0C4-D2A7-7698-0CAE364FFCBC}"/>
              </a:ext>
            </a:extLst>
          </p:cNvPr>
          <p:cNvSpPr>
            <a:spLocks noGrp="1"/>
          </p:cNvSpPr>
          <p:nvPr>
            <p:ph type="dt" sz="half" idx="10"/>
          </p:nvPr>
        </p:nvSpPr>
        <p:spPr/>
        <p:txBody>
          <a:bodyPr/>
          <a:lstStyle/>
          <a:p>
            <a:fld id="{D22B9C72-71CD-4121-B2EE-7FDCB98671A4}" type="datetimeFigureOut">
              <a:rPr lang="en-IN" smtClean="0"/>
              <a:t>16-09-2023</a:t>
            </a:fld>
            <a:endParaRPr lang="en-IN"/>
          </a:p>
        </p:txBody>
      </p:sp>
      <p:sp>
        <p:nvSpPr>
          <p:cNvPr id="4" name="Footer Placeholder 3">
            <a:extLst>
              <a:ext uri="{FF2B5EF4-FFF2-40B4-BE49-F238E27FC236}">
                <a16:creationId xmlns:a16="http://schemas.microsoft.com/office/drawing/2014/main" id="{CB65F01F-CED4-DEA1-6C89-A54712FF2B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E32BD7-0359-0ADE-0EB2-E0C6EFEE884B}"/>
              </a:ext>
            </a:extLst>
          </p:cNvPr>
          <p:cNvSpPr>
            <a:spLocks noGrp="1"/>
          </p:cNvSpPr>
          <p:nvPr>
            <p:ph type="sldNum" sz="quarter" idx="12"/>
          </p:nvPr>
        </p:nvSpPr>
        <p:spPr/>
        <p:txBody>
          <a:bodyPr/>
          <a:lstStyle/>
          <a:p>
            <a:fld id="{52895491-EFE2-4A23-B672-06DE510E3B4D}" type="slidenum">
              <a:rPr lang="en-IN" smtClean="0"/>
              <a:t>‹#›</a:t>
            </a:fld>
            <a:endParaRPr lang="en-IN"/>
          </a:p>
        </p:txBody>
      </p:sp>
    </p:spTree>
    <p:extLst>
      <p:ext uri="{BB962C8B-B14F-4D97-AF65-F5344CB8AC3E}">
        <p14:creationId xmlns:p14="http://schemas.microsoft.com/office/powerpoint/2010/main" val="3067310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3FE18C-683D-CE1C-740A-A8F799F78859}"/>
              </a:ext>
            </a:extLst>
          </p:cNvPr>
          <p:cNvSpPr>
            <a:spLocks noGrp="1"/>
          </p:cNvSpPr>
          <p:nvPr>
            <p:ph type="dt" sz="half" idx="10"/>
          </p:nvPr>
        </p:nvSpPr>
        <p:spPr/>
        <p:txBody>
          <a:bodyPr/>
          <a:lstStyle/>
          <a:p>
            <a:fld id="{D22B9C72-71CD-4121-B2EE-7FDCB98671A4}" type="datetimeFigureOut">
              <a:rPr lang="en-IN" smtClean="0"/>
              <a:t>16-09-2023</a:t>
            </a:fld>
            <a:endParaRPr lang="en-IN"/>
          </a:p>
        </p:txBody>
      </p:sp>
      <p:sp>
        <p:nvSpPr>
          <p:cNvPr id="3" name="Footer Placeholder 2">
            <a:extLst>
              <a:ext uri="{FF2B5EF4-FFF2-40B4-BE49-F238E27FC236}">
                <a16:creationId xmlns:a16="http://schemas.microsoft.com/office/drawing/2014/main" id="{0A09E688-7952-5557-190A-89C59C40BE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6D4616-A6E8-B1C9-A871-FE8CD19B15B9}"/>
              </a:ext>
            </a:extLst>
          </p:cNvPr>
          <p:cNvSpPr>
            <a:spLocks noGrp="1"/>
          </p:cNvSpPr>
          <p:nvPr>
            <p:ph type="sldNum" sz="quarter" idx="12"/>
          </p:nvPr>
        </p:nvSpPr>
        <p:spPr/>
        <p:txBody>
          <a:bodyPr/>
          <a:lstStyle/>
          <a:p>
            <a:fld id="{52895491-EFE2-4A23-B672-06DE510E3B4D}" type="slidenum">
              <a:rPr lang="en-IN" smtClean="0"/>
              <a:t>‹#›</a:t>
            </a:fld>
            <a:endParaRPr lang="en-IN"/>
          </a:p>
        </p:txBody>
      </p:sp>
    </p:spTree>
    <p:extLst>
      <p:ext uri="{BB962C8B-B14F-4D97-AF65-F5344CB8AC3E}">
        <p14:creationId xmlns:p14="http://schemas.microsoft.com/office/powerpoint/2010/main" val="188518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0D61-1767-6D6D-24C2-4D729FC92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CBFA39-082D-B50E-4930-378A4DF82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8B0D6D-5A79-1484-8A44-3944E09B0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B7A20-239B-58AC-EF14-A3C47D555713}"/>
              </a:ext>
            </a:extLst>
          </p:cNvPr>
          <p:cNvSpPr>
            <a:spLocks noGrp="1"/>
          </p:cNvSpPr>
          <p:nvPr>
            <p:ph type="dt" sz="half" idx="10"/>
          </p:nvPr>
        </p:nvSpPr>
        <p:spPr/>
        <p:txBody>
          <a:bodyPr/>
          <a:lstStyle/>
          <a:p>
            <a:fld id="{D22B9C72-71CD-4121-B2EE-7FDCB98671A4}" type="datetimeFigureOut">
              <a:rPr lang="en-IN" smtClean="0"/>
              <a:t>16-09-2023</a:t>
            </a:fld>
            <a:endParaRPr lang="en-IN"/>
          </a:p>
        </p:txBody>
      </p:sp>
      <p:sp>
        <p:nvSpPr>
          <p:cNvPr id="6" name="Footer Placeholder 5">
            <a:extLst>
              <a:ext uri="{FF2B5EF4-FFF2-40B4-BE49-F238E27FC236}">
                <a16:creationId xmlns:a16="http://schemas.microsoft.com/office/drawing/2014/main" id="{DC3BD832-E605-F4C2-87DA-E969043843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04FB1E-6054-896E-215C-2888A6AEE21A}"/>
              </a:ext>
            </a:extLst>
          </p:cNvPr>
          <p:cNvSpPr>
            <a:spLocks noGrp="1"/>
          </p:cNvSpPr>
          <p:nvPr>
            <p:ph type="sldNum" sz="quarter" idx="12"/>
          </p:nvPr>
        </p:nvSpPr>
        <p:spPr/>
        <p:txBody>
          <a:bodyPr/>
          <a:lstStyle/>
          <a:p>
            <a:fld id="{52895491-EFE2-4A23-B672-06DE510E3B4D}" type="slidenum">
              <a:rPr lang="en-IN" smtClean="0"/>
              <a:t>‹#›</a:t>
            </a:fld>
            <a:endParaRPr lang="en-IN"/>
          </a:p>
        </p:txBody>
      </p:sp>
    </p:spTree>
    <p:extLst>
      <p:ext uri="{BB962C8B-B14F-4D97-AF65-F5344CB8AC3E}">
        <p14:creationId xmlns:p14="http://schemas.microsoft.com/office/powerpoint/2010/main" val="2015352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C50B-21E3-D9ED-B707-C1CE5C5D8E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760092-CD9C-DC7F-86AC-4CB2D64C15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07F7ED-0E72-BA66-4EED-02C8B898A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0D2C9-A92B-1A34-FE24-C3E7B9C85304}"/>
              </a:ext>
            </a:extLst>
          </p:cNvPr>
          <p:cNvSpPr>
            <a:spLocks noGrp="1"/>
          </p:cNvSpPr>
          <p:nvPr>
            <p:ph type="dt" sz="half" idx="10"/>
          </p:nvPr>
        </p:nvSpPr>
        <p:spPr/>
        <p:txBody>
          <a:bodyPr/>
          <a:lstStyle/>
          <a:p>
            <a:fld id="{D22B9C72-71CD-4121-B2EE-7FDCB98671A4}" type="datetimeFigureOut">
              <a:rPr lang="en-IN" smtClean="0"/>
              <a:t>16-09-2023</a:t>
            </a:fld>
            <a:endParaRPr lang="en-IN"/>
          </a:p>
        </p:txBody>
      </p:sp>
      <p:sp>
        <p:nvSpPr>
          <p:cNvPr id="6" name="Footer Placeholder 5">
            <a:extLst>
              <a:ext uri="{FF2B5EF4-FFF2-40B4-BE49-F238E27FC236}">
                <a16:creationId xmlns:a16="http://schemas.microsoft.com/office/drawing/2014/main" id="{7F063162-E1A8-8FE5-9615-600BE8495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E66AE2-3175-3303-40A9-B694304F150F}"/>
              </a:ext>
            </a:extLst>
          </p:cNvPr>
          <p:cNvSpPr>
            <a:spLocks noGrp="1"/>
          </p:cNvSpPr>
          <p:nvPr>
            <p:ph type="sldNum" sz="quarter" idx="12"/>
          </p:nvPr>
        </p:nvSpPr>
        <p:spPr/>
        <p:txBody>
          <a:bodyPr/>
          <a:lstStyle/>
          <a:p>
            <a:fld id="{52895491-EFE2-4A23-B672-06DE510E3B4D}" type="slidenum">
              <a:rPr lang="en-IN" smtClean="0"/>
              <a:t>‹#›</a:t>
            </a:fld>
            <a:endParaRPr lang="en-IN"/>
          </a:p>
        </p:txBody>
      </p:sp>
    </p:spTree>
    <p:extLst>
      <p:ext uri="{BB962C8B-B14F-4D97-AF65-F5344CB8AC3E}">
        <p14:creationId xmlns:p14="http://schemas.microsoft.com/office/powerpoint/2010/main" val="81859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9D791-F503-62D5-63FC-8B32C26E87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32D0EE-D80F-A8D8-FE21-D31BF84DA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FED2B5-94E5-646A-713A-349F502A8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2B9C72-71CD-4121-B2EE-7FDCB98671A4}" type="datetimeFigureOut">
              <a:rPr lang="en-IN" smtClean="0"/>
              <a:t>16-09-2023</a:t>
            </a:fld>
            <a:endParaRPr lang="en-IN"/>
          </a:p>
        </p:txBody>
      </p:sp>
      <p:sp>
        <p:nvSpPr>
          <p:cNvPr id="5" name="Footer Placeholder 4">
            <a:extLst>
              <a:ext uri="{FF2B5EF4-FFF2-40B4-BE49-F238E27FC236}">
                <a16:creationId xmlns:a16="http://schemas.microsoft.com/office/drawing/2014/main" id="{B90EB588-F19D-61B8-BC6E-59543524F8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F54006-87AC-E0B2-9DE1-015C52E705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95491-EFE2-4A23-B672-06DE510E3B4D}" type="slidenum">
              <a:rPr lang="en-IN" smtClean="0"/>
              <a:t>‹#›</a:t>
            </a:fld>
            <a:endParaRPr lang="en-IN"/>
          </a:p>
        </p:txBody>
      </p:sp>
    </p:spTree>
    <p:extLst>
      <p:ext uri="{BB962C8B-B14F-4D97-AF65-F5344CB8AC3E}">
        <p14:creationId xmlns:p14="http://schemas.microsoft.com/office/powerpoint/2010/main" val="3275818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E4EA1E-F182-635B-9279-E46ECEB2E6CF}"/>
              </a:ext>
            </a:extLst>
          </p:cNvPr>
          <p:cNvSpPr>
            <a:spLocks noGrp="1"/>
          </p:cNvSpPr>
          <p:nvPr>
            <p:ph type="ctrTitle"/>
          </p:nvPr>
        </p:nvSpPr>
        <p:spPr>
          <a:xfrm>
            <a:off x="838200" y="451381"/>
            <a:ext cx="10512552" cy="4066540"/>
          </a:xfrm>
        </p:spPr>
        <p:txBody>
          <a:bodyPr anchor="b">
            <a:normAutofit/>
          </a:bodyPr>
          <a:lstStyle/>
          <a:p>
            <a:pPr algn="l"/>
            <a:r>
              <a:rPr lang="en-IN" sz="6600" dirty="0"/>
              <a:t>RMTC PROBLEM STATEMENT</a:t>
            </a:r>
          </a:p>
        </p:txBody>
      </p:sp>
      <p:sp>
        <p:nvSpPr>
          <p:cNvPr id="3" name="Subtitle 2">
            <a:extLst>
              <a:ext uri="{FF2B5EF4-FFF2-40B4-BE49-F238E27FC236}">
                <a16:creationId xmlns:a16="http://schemas.microsoft.com/office/drawing/2014/main" id="{7869A8C7-55F4-1118-DBAB-46C707D4BC46}"/>
              </a:ext>
            </a:extLst>
          </p:cNvPr>
          <p:cNvSpPr>
            <a:spLocks noGrp="1"/>
          </p:cNvSpPr>
          <p:nvPr>
            <p:ph type="subTitle" idx="1"/>
          </p:nvPr>
        </p:nvSpPr>
        <p:spPr>
          <a:xfrm>
            <a:off x="838199" y="4983276"/>
            <a:ext cx="10512552" cy="1126680"/>
          </a:xfrm>
        </p:spPr>
        <p:txBody>
          <a:bodyPr>
            <a:normAutofit/>
          </a:bodyPr>
          <a:lstStyle/>
          <a:p>
            <a:pPr algn="l"/>
            <a:r>
              <a:rPr lang="en-IN" dirty="0"/>
              <a:t>								             -M.TECH CSE</a:t>
            </a:r>
          </a:p>
        </p:txBody>
      </p:sp>
      <p:sp>
        <p:nvSpPr>
          <p:cNvPr id="5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0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F13E74-0111-822B-ABE9-FC68121FD42F}"/>
              </a:ext>
            </a:extLst>
          </p:cNvPr>
          <p:cNvSpPr>
            <a:spLocks noGrp="1"/>
          </p:cNvSpPr>
          <p:nvPr>
            <p:ph type="title"/>
          </p:nvPr>
        </p:nvSpPr>
        <p:spPr>
          <a:xfrm>
            <a:off x="686834" y="591344"/>
            <a:ext cx="3200400" cy="5585619"/>
          </a:xfrm>
        </p:spPr>
        <p:txBody>
          <a:bodyPr>
            <a:normAutofit/>
          </a:bodyPr>
          <a:lstStyle/>
          <a:p>
            <a:r>
              <a:rPr lang="en-IN">
                <a:solidFill>
                  <a:srgbClr val="FFFFFF"/>
                </a:solidFill>
              </a:rPr>
              <a:t>Group 1</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33F583A-B858-35B0-974B-3D0074D5EBBE}"/>
              </a:ext>
            </a:extLst>
          </p:cNvPr>
          <p:cNvSpPr>
            <a:spLocks noGrp="1"/>
          </p:cNvSpPr>
          <p:nvPr>
            <p:ph idx="1"/>
          </p:nvPr>
        </p:nvSpPr>
        <p:spPr>
          <a:xfrm>
            <a:off x="4447308" y="591344"/>
            <a:ext cx="6906491" cy="5585619"/>
          </a:xfrm>
        </p:spPr>
        <p:txBody>
          <a:bodyPr anchor="ctr">
            <a:normAutofit/>
          </a:bodyPr>
          <a:lstStyle/>
          <a:p>
            <a:pPr marL="0" indent="0" algn="just">
              <a:buNone/>
            </a:pPr>
            <a:r>
              <a:rPr lang="en-US" sz="2400" b="0" i="0" dirty="0">
                <a:solidFill>
                  <a:srgbClr val="202124"/>
                </a:solidFill>
                <a:effectLst/>
                <a:latin typeface="+mj-lt"/>
              </a:rPr>
              <a:t>"Cybersecurity breaches and data breaches have become increasingly common and devastating in the digital age. The cost of cybercrime is estimated to reach $10.5 trillion annually by 2025, affecting individuals, businesses, and governments alike. This problem is crucial because it not only poses financial risks but also threatens national security and personal privacy. To tackle this issue, we need advanced cybersecurity measures, international cooperation, and robust regulations to protect digital infrastructure and data from malicious actors"</a:t>
            </a:r>
            <a:endParaRPr lang="en-IN" sz="2400" dirty="0">
              <a:latin typeface="+mj-lt"/>
            </a:endParaRPr>
          </a:p>
        </p:txBody>
      </p:sp>
    </p:spTree>
    <p:extLst>
      <p:ext uri="{BB962C8B-B14F-4D97-AF65-F5344CB8AC3E}">
        <p14:creationId xmlns:p14="http://schemas.microsoft.com/office/powerpoint/2010/main" val="69343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9CC53-24A1-DB1F-AB6B-4603F3231319}"/>
              </a:ext>
            </a:extLst>
          </p:cNvPr>
          <p:cNvSpPr>
            <a:spLocks noGrp="1"/>
          </p:cNvSpPr>
          <p:nvPr>
            <p:ph type="title"/>
          </p:nvPr>
        </p:nvSpPr>
        <p:spPr>
          <a:xfrm>
            <a:off x="686834" y="591344"/>
            <a:ext cx="3200400" cy="5585619"/>
          </a:xfrm>
        </p:spPr>
        <p:txBody>
          <a:bodyPr>
            <a:normAutofit/>
          </a:bodyPr>
          <a:lstStyle/>
          <a:p>
            <a:r>
              <a:rPr lang="en-IN">
                <a:solidFill>
                  <a:srgbClr val="FFFFFF"/>
                </a:solidFill>
              </a:rPr>
              <a:t>Group 2</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77B853C-487C-51F2-6900-A501D2A4E0B6}"/>
              </a:ext>
            </a:extLst>
          </p:cNvPr>
          <p:cNvSpPr>
            <a:spLocks noGrp="1"/>
          </p:cNvSpPr>
          <p:nvPr>
            <p:ph idx="1"/>
          </p:nvPr>
        </p:nvSpPr>
        <p:spPr>
          <a:xfrm>
            <a:off x="4447308" y="591344"/>
            <a:ext cx="6906491" cy="5585619"/>
          </a:xfrm>
        </p:spPr>
        <p:txBody>
          <a:bodyPr anchor="ctr">
            <a:normAutofit fontScale="92500"/>
          </a:bodyPr>
          <a:lstStyle/>
          <a:p>
            <a:pPr marL="0" indent="0" algn="just">
              <a:buNone/>
            </a:pPr>
            <a:r>
              <a:rPr lang="en-US" sz="2400" b="0" i="0" dirty="0">
                <a:solidFill>
                  <a:srgbClr val="202124"/>
                </a:solidFill>
                <a:effectLst/>
                <a:latin typeface="+mj-lt"/>
                <a:ea typeface="Roboto" panose="02000000000000000000" pitchFamily="2" charset="0"/>
                <a:cs typeface="Roboto" panose="02000000000000000000" pitchFamily="2" charset="0"/>
              </a:rPr>
              <a:t>E-waste management encompasses the organized process of collecting, recycling and disposing of electronic waste, which includes discarded electronic devices and their components. Electronic waste, or e-waste, comprises obsolete, malfunctioning, or unused electronic items like computers, smartphones, televisions, and other electronic gadgets. The problem arises from the escalating volume of e-waste due to rapid technological advancements and consumer trends, leading to improper handling, inadequate recycling infrastructure, and unsustainable disposal practices. This mismanagement poses significant environmental and health risks, as e-waste often contains hazardous materials such as lead, mercury, and cadmium. Effective e-waste management is crucial to mitigate these risks, promote sustainable practices, and ensure the responsible handling and recycling of e-waste to protect both the environment and public health.</a:t>
            </a:r>
            <a:endParaRPr lang="en-IN" sz="2400" dirty="0">
              <a:latin typeface="+mj-lt"/>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79359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33EB5-DC2A-F344-70F0-F6B4BEFDA4F2}"/>
              </a:ext>
            </a:extLst>
          </p:cNvPr>
          <p:cNvSpPr>
            <a:spLocks noGrp="1"/>
          </p:cNvSpPr>
          <p:nvPr>
            <p:ph type="title"/>
          </p:nvPr>
        </p:nvSpPr>
        <p:spPr>
          <a:xfrm>
            <a:off x="686834" y="591344"/>
            <a:ext cx="3200400" cy="5585619"/>
          </a:xfrm>
        </p:spPr>
        <p:txBody>
          <a:bodyPr>
            <a:normAutofit/>
          </a:bodyPr>
          <a:lstStyle/>
          <a:p>
            <a:r>
              <a:rPr lang="en-IN">
                <a:solidFill>
                  <a:srgbClr val="FFFFFF"/>
                </a:solidFill>
              </a:rPr>
              <a:t>Group 3</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7362399-7260-3035-8FA8-2540C1817F45}"/>
              </a:ext>
            </a:extLst>
          </p:cNvPr>
          <p:cNvSpPr>
            <a:spLocks noGrp="1"/>
          </p:cNvSpPr>
          <p:nvPr>
            <p:ph idx="1"/>
          </p:nvPr>
        </p:nvSpPr>
        <p:spPr>
          <a:xfrm>
            <a:off x="4447308" y="591344"/>
            <a:ext cx="6906491" cy="5585619"/>
          </a:xfrm>
        </p:spPr>
        <p:txBody>
          <a:bodyPr anchor="ctr">
            <a:normAutofit/>
          </a:bodyPr>
          <a:lstStyle/>
          <a:p>
            <a:pPr marL="0" indent="0" algn="just">
              <a:buNone/>
            </a:pPr>
            <a:r>
              <a:rPr lang="en-US" sz="2400" b="0" i="0" dirty="0">
                <a:solidFill>
                  <a:srgbClr val="202124"/>
                </a:solidFill>
                <a:effectLst/>
                <a:latin typeface="+mj-lt"/>
              </a:rPr>
              <a:t>In the age of digitalization, digital literacy is a must-have for everyday life. However, older adults face impediments in understanding and keeping up with digital advancements. It is crucial to address these challenges to encourage the active inclusion of older adults in the digital age. This research paper focuses on the various issues that impede older adults from attaining digital literacy and suggests effective strategies and interventions that help them improve their digital literacy skills.</a:t>
            </a:r>
            <a:endParaRPr lang="en-IN" sz="2400" dirty="0">
              <a:latin typeface="+mj-lt"/>
            </a:endParaRPr>
          </a:p>
        </p:txBody>
      </p:sp>
    </p:spTree>
    <p:extLst>
      <p:ext uri="{BB962C8B-B14F-4D97-AF65-F5344CB8AC3E}">
        <p14:creationId xmlns:p14="http://schemas.microsoft.com/office/powerpoint/2010/main" val="384103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42653-E59C-7D0C-57DC-99B324053F8E}"/>
              </a:ext>
            </a:extLst>
          </p:cNvPr>
          <p:cNvSpPr>
            <a:spLocks noGrp="1"/>
          </p:cNvSpPr>
          <p:nvPr>
            <p:ph type="title"/>
          </p:nvPr>
        </p:nvSpPr>
        <p:spPr>
          <a:xfrm>
            <a:off x="686834" y="591344"/>
            <a:ext cx="3200400" cy="5585619"/>
          </a:xfrm>
        </p:spPr>
        <p:txBody>
          <a:bodyPr>
            <a:normAutofit/>
          </a:bodyPr>
          <a:lstStyle/>
          <a:p>
            <a:r>
              <a:rPr lang="en-IN" dirty="0">
                <a:solidFill>
                  <a:srgbClr val="FFFFFF"/>
                </a:solidFill>
              </a:rPr>
              <a:t>Group 4</a:t>
            </a:r>
          </a:p>
        </p:txBody>
      </p:sp>
      <p:sp>
        <p:nvSpPr>
          <p:cNvPr id="49" name="Arc 4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5EC830D-30AE-6FF7-6F43-F4BB33D62F42}"/>
              </a:ext>
            </a:extLst>
          </p:cNvPr>
          <p:cNvSpPr>
            <a:spLocks noGrp="1"/>
          </p:cNvSpPr>
          <p:nvPr>
            <p:ph idx="1"/>
          </p:nvPr>
        </p:nvSpPr>
        <p:spPr>
          <a:xfrm>
            <a:off x="4447308" y="591344"/>
            <a:ext cx="6906491" cy="5585619"/>
          </a:xfrm>
        </p:spPr>
        <p:txBody>
          <a:bodyPr anchor="ctr">
            <a:noAutofit/>
          </a:bodyPr>
          <a:lstStyle/>
          <a:p>
            <a:pPr marL="0" indent="0" algn="just">
              <a:buNone/>
            </a:pPr>
            <a:r>
              <a:rPr lang="en-US" sz="2400" dirty="0">
                <a:latin typeface="+mj-lt"/>
                <a:ea typeface="Roboto" panose="02000000000000000000" pitchFamily="2" charset="0"/>
                <a:cs typeface="Roboto" panose="02000000000000000000" pitchFamily="2" charset="0"/>
              </a:rPr>
              <a:t>Despite advancements in renewable technology, integrating solar and wind into the grid remains challenging due to stability and storage issues. Intermittent solar and wind power cause supply fluctuations, threatening grid stability and reliability and highlighting integration challenges. Addressing this is vital for a sustainable energy future, crucial for climate change mitigation and reducing fossil fuel reliance. We propose investigating innovative solutions for efficient renewable integration into the power grid. Our solution aims to revolutionize renewable energy integration by optimizing grid stability and energy storage. This promises a seamless incorporation of intermittent renewables, enhancing sustainability and reducing reliance on fossil fuels.</a:t>
            </a:r>
          </a:p>
          <a:p>
            <a:pPr algn="just"/>
            <a:endParaRPr lang="en-IN" sz="2400" dirty="0">
              <a:latin typeface="+mj-lt"/>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0224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032B4-0CCF-7BED-C150-15084F7DD731}"/>
              </a:ext>
            </a:extLst>
          </p:cNvPr>
          <p:cNvSpPr>
            <a:spLocks noGrp="1"/>
          </p:cNvSpPr>
          <p:nvPr>
            <p:ph type="title"/>
          </p:nvPr>
        </p:nvSpPr>
        <p:spPr>
          <a:xfrm>
            <a:off x="686834" y="591344"/>
            <a:ext cx="3200400" cy="5585619"/>
          </a:xfrm>
        </p:spPr>
        <p:txBody>
          <a:bodyPr>
            <a:normAutofit/>
          </a:bodyPr>
          <a:lstStyle/>
          <a:p>
            <a:r>
              <a:rPr lang="en-IN">
                <a:solidFill>
                  <a:srgbClr val="FFFFFF"/>
                </a:solidFill>
              </a:rPr>
              <a:t>Group 5</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34447C-143D-9D7C-E9C1-E5D51E83E57D}"/>
              </a:ext>
            </a:extLst>
          </p:cNvPr>
          <p:cNvSpPr>
            <a:spLocks noGrp="1"/>
          </p:cNvSpPr>
          <p:nvPr>
            <p:ph idx="1"/>
          </p:nvPr>
        </p:nvSpPr>
        <p:spPr>
          <a:xfrm>
            <a:off x="4447308" y="591344"/>
            <a:ext cx="6906491" cy="5585619"/>
          </a:xfrm>
        </p:spPr>
        <p:txBody>
          <a:bodyPr anchor="ctr">
            <a:normAutofit/>
          </a:bodyPr>
          <a:lstStyle/>
          <a:p>
            <a:pPr marL="0" indent="0" algn="just">
              <a:buNone/>
            </a:pPr>
            <a:r>
              <a:rPr lang="en-US" sz="2400" dirty="0">
                <a:latin typeface="+mj-lt"/>
              </a:rPr>
              <a:t>Despite significant advancements in healthcare, the rising incidence of antibiotic resistance poses a grave threat to global public health. Antibiotic-resistant infections are becoming increasingly common, making it challenging to treat even common illnesses. Addressing this critical issue is paramount for safeguarding human health. We propose a research initiative focused on developing innovative antibiotic alternatives to combat resistant pathogens. Our solution aims to transform the field of infection control by discovering and optimizing novel therapies that are effective against antibiotic-resistant bacteria, thereby ensuring the continued efficacy of treatments and reducing the burden of drug-resistant infections on healthcare systems worldwide.</a:t>
            </a:r>
            <a:endParaRPr lang="en-IN" sz="2400" dirty="0">
              <a:latin typeface="+mj-lt"/>
            </a:endParaRPr>
          </a:p>
        </p:txBody>
      </p:sp>
    </p:spTree>
    <p:extLst>
      <p:ext uri="{BB962C8B-B14F-4D97-AF65-F5344CB8AC3E}">
        <p14:creationId xmlns:p14="http://schemas.microsoft.com/office/powerpoint/2010/main" val="216288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0BE2D-79F8-C332-8A07-48C061F3CDF7}"/>
              </a:ext>
            </a:extLst>
          </p:cNvPr>
          <p:cNvSpPr>
            <a:spLocks noGrp="1"/>
          </p:cNvSpPr>
          <p:nvPr>
            <p:ph type="title"/>
          </p:nvPr>
        </p:nvSpPr>
        <p:spPr>
          <a:xfrm>
            <a:off x="686834" y="591344"/>
            <a:ext cx="3200400" cy="5585619"/>
          </a:xfrm>
        </p:spPr>
        <p:txBody>
          <a:bodyPr>
            <a:normAutofit/>
          </a:bodyPr>
          <a:lstStyle/>
          <a:p>
            <a:r>
              <a:rPr lang="en-IN" dirty="0">
                <a:solidFill>
                  <a:srgbClr val="FFFFFF"/>
                </a:solidFill>
              </a:rPr>
              <a:t>Group 6</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F9A9884-277F-50A2-B599-89B82AE173D8}"/>
              </a:ext>
            </a:extLst>
          </p:cNvPr>
          <p:cNvSpPr>
            <a:spLocks noGrp="1"/>
          </p:cNvSpPr>
          <p:nvPr>
            <p:ph idx="1"/>
          </p:nvPr>
        </p:nvSpPr>
        <p:spPr>
          <a:xfrm>
            <a:off x="4447308" y="591344"/>
            <a:ext cx="6906491" cy="5585619"/>
          </a:xfrm>
        </p:spPr>
        <p:txBody>
          <a:bodyPr anchor="ctr">
            <a:normAutofit/>
          </a:bodyPr>
          <a:lstStyle/>
          <a:p>
            <a:pPr marL="0" indent="0" algn="just">
              <a:buNone/>
            </a:pPr>
            <a:r>
              <a:rPr lang="en-US" sz="2400" b="0" i="0" dirty="0">
                <a:solidFill>
                  <a:srgbClr val="202124"/>
                </a:solidFill>
                <a:effectLst/>
                <a:latin typeface="+mj-lt"/>
              </a:rPr>
              <a:t>Within the education sector, a persistent problem revolves around unequal opportunities for students. Many students from less privileged backgrounds face difficulties accessing high-quality learning resources, hindering their educational progress and reinforcing social inequalities. To address this issue, it needs to create an inclusive and easily accessible online learning platform. This platform will provide free access to excellent educational materials, personalized learning paths, and mentorship programs. The goal is to bridge the educational gap, enabling students from underserved communities to access the resources and support necessary for academic success. By doing so, it strives to promote educational equity, enabling underserved learners to unlock their full potential.</a:t>
            </a:r>
            <a:endParaRPr lang="en-IN" sz="2400" dirty="0">
              <a:latin typeface="+mj-lt"/>
            </a:endParaRPr>
          </a:p>
        </p:txBody>
      </p:sp>
    </p:spTree>
    <p:extLst>
      <p:ext uri="{BB962C8B-B14F-4D97-AF65-F5344CB8AC3E}">
        <p14:creationId xmlns:p14="http://schemas.microsoft.com/office/powerpoint/2010/main" val="49687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8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9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769E89-6FF6-DFCF-F0B8-C95A8377D132}"/>
              </a:ext>
            </a:extLst>
          </p:cNvPr>
          <p:cNvSpPr>
            <a:spLocks noGrp="1"/>
          </p:cNvSpPr>
          <p:nvPr>
            <p:ph type="title"/>
          </p:nvPr>
        </p:nvSpPr>
        <p:spPr>
          <a:xfrm>
            <a:off x="686834" y="591344"/>
            <a:ext cx="3200400" cy="5585619"/>
          </a:xfrm>
        </p:spPr>
        <p:txBody>
          <a:bodyPr vert="horz" lIns="91440" tIns="45720" rIns="91440" bIns="45720" rtlCol="0">
            <a:normAutofit/>
          </a:bodyPr>
          <a:lstStyle/>
          <a:p>
            <a:br>
              <a:rPr lang="en-US" kern="1200">
                <a:solidFill>
                  <a:srgbClr val="FFFFFF"/>
                </a:solidFill>
                <a:latin typeface="+mj-lt"/>
                <a:ea typeface="+mj-ea"/>
                <a:cs typeface="+mj-cs"/>
              </a:rPr>
            </a:br>
            <a:endParaRPr lang="en-US" kern="1200" dirty="0">
              <a:solidFill>
                <a:srgbClr val="FFFFFF"/>
              </a:solidFill>
              <a:latin typeface="+mj-lt"/>
              <a:ea typeface="+mj-ea"/>
              <a:cs typeface="+mj-cs"/>
            </a:endParaRPr>
          </a:p>
        </p:txBody>
      </p:sp>
      <p:sp>
        <p:nvSpPr>
          <p:cNvPr id="102" name="Arc 9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Content Placeholder 2">
            <a:extLst>
              <a:ext uri="{FF2B5EF4-FFF2-40B4-BE49-F238E27FC236}">
                <a16:creationId xmlns:a16="http://schemas.microsoft.com/office/drawing/2014/main" id="{11E12FF4-9D9E-D52D-FE85-3C271B8919A4}"/>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lgn="just">
              <a:buNone/>
            </a:pPr>
            <a:r>
              <a:rPr lang="en-IN" sz="4800" b="0" i="0" dirty="0">
                <a:effectLst/>
                <a:latin typeface="+mj-lt"/>
              </a:rPr>
              <a:t>Thank you</a:t>
            </a:r>
            <a:endParaRPr lang="en-US" sz="4800" kern="1200" dirty="0">
              <a:latin typeface="+mj-lt"/>
              <a:ea typeface="+mn-ea"/>
              <a:cs typeface="+mn-cs"/>
            </a:endParaRPr>
          </a:p>
        </p:txBody>
      </p:sp>
    </p:spTree>
    <p:extLst>
      <p:ext uri="{BB962C8B-B14F-4D97-AF65-F5344CB8AC3E}">
        <p14:creationId xmlns:p14="http://schemas.microsoft.com/office/powerpoint/2010/main" val="1546159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TotalTime>
  <Words>676</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RMTC PROBLEM STATEMENT</vt:lpstr>
      <vt:lpstr>Group 1</vt:lpstr>
      <vt:lpstr>Group 2</vt:lpstr>
      <vt:lpstr>Group 3</vt:lpstr>
      <vt:lpstr>Group 4</vt:lpstr>
      <vt:lpstr>Group 5</vt:lpstr>
      <vt:lpstr>Group 6</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RMTC PROBLEM STATEMENT</dc:title>
  <dc:creator>Rohithsaidatta Pasupuleti</dc:creator>
  <cp:lastModifiedBy>Rohithsaidatta Pasupuleti</cp:lastModifiedBy>
  <cp:revision>1</cp:revision>
  <dcterms:created xsi:type="dcterms:W3CDTF">2023-09-15T16:06:48Z</dcterms:created>
  <dcterms:modified xsi:type="dcterms:W3CDTF">2023-09-16T06:49:27Z</dcterms:modified>
</cp:coreProperties>
</file>