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hithsaidatta Pasupuleti" userId="0c22c71ff95c3042" providerId="LiveId" clId="{2555F53B-4893-4489-A9D7-BEEA64F6F36B}"/>
    <pc:docChg chg="modSld">
      <pc:chgData name="Rohithsaidatta Pasupuleti" userId="0c22c71ff95c3042" providerId="LiveId" clId="{2555F53B-4893-4489-A9D7-BEEA64F6F36B}" dt="2023-09-25T17:37:16.001" v="19" actId="20577"/>
      <pc:docMkLst>
        <pc:docMk/>
      </pc:docMkLst>
      <pc:sldChg chg="modSp mod">
        <pc:chgData name="Rohithsaidatta Pasupuleti" userId="0c22c71ff95c3042" providerId="LiveId" clId="{2555F53B-4893-4489-A9D7-BEEA64F6F36B}" dt="2023-09-25T17:37:16.001" v="19" actId="20577"/>
        <pc:sldMkLst>
          <pc:docMk/>
          <pc:sldMk cId="1824424348" sldId="256"/>
        </pc:sldMkLst>
        <pc:spChg chg="mod">
          <ac:chgData name="Rohithsaidatta Pasupuleti" userId="0c22c71ff95c3042" providerId="LiveId" clId="{2555F53B-4893-4489-A9D7-BEEA64F6F36B}" dt="2023-09-25T17:37:16.001" v="19" actId="20577"/>
          <ac:spMkLst>
            <pc:docMk/>
            <pc:sldMk cId="1824424348" sldId="256"/>
            <ac:spMk id="3" creationId="{758C8769-2E58-CDC4-0B89-6F4B291DC8E4}"/>
          </ac:spMkLst>
        </pc:spChg>
      </pc:sldChg>
    </pc:docChg>
  </pc:docChgLst>
  <pc:docChgLst>
    <pc:chgData name="Rohithsaidatta Pasupuleti" userId="0c22c71ff95c3042" providerId="LiveId" clId="{ABBE9B46-ED79-4052-B929-3B7C00A527C8}"/>
    <pc:docChg chg="modSld">
      <pc:chgData name="Rohithsaidatta Pasupuleti" userId="0c22c71ff95c3042" providerId="LiveId" clId="{ABBE9B46-ED79-4052-B929-3B7C00A527C8}" dt="2023-10-17T13:56:25.015" v="7" actId="20577"/>
      <pc:docMkLst>
        <pc:docMk/>
      </pc:docMkLst>
      <pc:sldChg chg="modSp mod">
        <pc:chgData name="Rohithsaidatta Pasupuleti" userId="0c22c71ff95c3042" providerId="LiveId" clId="{ABBE9B46-ED79-4052-B929-3B7C00A527C8}" dt="2023-10-17T13:56:25.015" v="7" actId="20577"/>
        <pc:sldMkLst>
          <pc:docMk/>
          <pc:sldMk cId="1824424348" sldId="256"/>
        </pc:sldMkLst>
        <pc:spChg chg="mod">
          <ac:chgData name="Rohithsaidatta Pasupuleti" userId="0c22c71ff95c3042" providerId="LiveId" clId="{ABBE9B46-ED79-4052-B929-3B7C00A527C8}" dt="2023-10-17T13:56:25.015" v="7" actId="20577"/>
          <ac:spMkLst>
            <pc:docMk/>
            <pc:sldMk cId="1824424348" sldId="256"/>
            <ac:spMk id="3" creationId="{758C8769-2E58-CDC4-0B89-6F4B291DC8E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74E-7690-0952-C925-019971988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92E6E-5066-4AC9-9404-D902E8F4F5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0F9F1-223B-BA55-FFA2-E4CB31269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469D1-068A-4768-5E22-1588C20FD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71095-850E-0E8A-0CD6-0EC2E175B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34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88559-AC5D-85E9-050F-57C2BDFA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BC209-EE82-16B2-550B-729CD507C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A59A4-3BBA-FC8F-53E2-95225BE2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33B1-4B4B-82BD-98C0-E8976DEE5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0194-CE10-DAEB-A85D-1934F4C96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941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BE4583-836C-B802-5D10-8197B9474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4497-3CD1-07C2-70E5-FD5C04591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711A4-E574-D272-2525-5F6DB078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76241-E593-2A86-5514-AAFDC06B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AE4003-BFAE-3AAF-135D-6F24A4BC7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706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E2913-EB50-BB47-E512-34B51F02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4235-2240-F2C5-693F-7BB6AE2F9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15DB2-D185-9E33-01B0-503B39486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1A95A-DFD7-2029-473C-1E731BF3D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79133-FD0C-BAA5-F60B-D7A5C79E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268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4FADA-C38A-06DE-EA37-3BF3212D9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0795-C1BE-DD3E-9FC3-EE4773F6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DFF72-F771-700E-23AD-BAEB39C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D8A0E-B075-9F25-9684-B6A26C5C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73026-9912-B11B-2A98-35A72B7A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069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EC2D5-EE25-20D1-606E-8DFA5D16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0F8CE-3A07-92F4-100F-4D0472C8D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968F5-1CB1-0A66-3412-3CB0BEFA8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14748-FF33-D46E-EB04-5CB3075D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AD7C61-3E25-3838-9F73-69BE35C0A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F8958-1AF1-DBDA-5E50-7E907CF1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71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880-E46A-8805-E9F6-E9B763A05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00BE9F-E666-FCBD-8AD3-67DA01550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CB965A-D2D2-CBF8-60B6-57C92A8A9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D9FDF-CEE4-354A-50E7-4287DC645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94A73E-A71D-6BD1-1AAB-972082790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046F5F-C9CE-6AF7-6326-C53529F5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4C5137-62E6-81B8-57DF-83D614FB3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B53A1-A0AE-E0A2-7179-FA9B8BA48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993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13FD8-5CCD-5AFA-9507-E94E69FD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267C1F-52FA-06C4-46D9-06292B31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14420B-3875-F73E-7929-B0F17AB65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41C5A-D9DA-A863-4BB1-25804B5E2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520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D90440-E419-1FA8-2412-5C2EB84F3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FB4840-EA3D-D390-391E-5AC168759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44341-4ECF-BB6C-D481-7F3D5CA7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56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33D0-C70E-AD07-ACE4-E5BC7F5F0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23E38-867F-1841-FA2A-D85E7C0FA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991E0-3FAC-ED6B-3069-06BD110A9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2D04B-0A29-14E1-292B-4838C1BF1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7E7E2A-0D1E-5D16-6E79-969E95F9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585A6E-69A9-9534-DD43-0ACB39F97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1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0CD1F-6A5C-70FC-CE6D-D49AE7CC1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18C82-4CA3-BF61-20E2-BEF8CDCC4F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CB930-F9CE-93B6-7FE3-D18ECD8FDA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A6D926-0356-346E-C7A8-95DB9159C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B42B4-5806-A528-3A33-F943BB4CA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723757-02E2-3C6E-5567-0D4C4AF0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7274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052E9-6B35-22D3-047C-6AE303098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6A70C-4D18-B46F-B329-3591B2031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7028B-9B61-BBBF-910D-860D0863DD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EC2317-3086-431C-BE4C-F00B03104E68}" type="datetimeFigureOut">
              <a:rPr lang="en-IN" smtClean="0"/>
              <a:t>17-10-2023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638472-C7F9-8B0B-8279-7DFB184CE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BB1C9-36E2-01D2-8D8F-F74FE2FE0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AC7C9-3F63-488E-ABD8-A07AFC88E1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90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2618C-4DE7-06B8-2C0B-C336A3E8F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Parallelization of Pigeonhole Sort for Efficient Data Sorting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C8769-2E58-CDC4-0B89-6F4B291DC8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11705" y="713313"/>
            <a:ext cx="5842095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just"/>
            <a:r>
              <a:rPr lang="en-US" sz="2000" dirty="0"/>
              <a:t>Student: Pasupuleti Rohith Sai Datta (230913003)</a:t>
            </a:r>
          </a:p>
          <a:p>
            <a:pPr algn="just"/>
            <a:r>
              <a:rPr lang="en-US" sz="2000" dirty="0" err="1"/>
              <a:t>M.Tech</a:t>
            </a:r>
            <a:r>
              <a:rPr lang="en-US" sz="2000" dirty="0"/>
              <a:t> (Computer Science And Engineering)</a:t>
            </a:r>
          </a:p>
          <a:p>
            <a:pPr algn="just"/>
            <a:r>
              <a:rPr lang="en-US" sz="2000" dirty="0"/>
              <a:t>Mentor: Dr. Gopalakrishna N Kini Professor</a:t>
            </a:r>
          </a:p>
          <a:p>
            <a:pPr algn="just"/>
            <a:r>
              <a:rPr lang="en-US" sz="2000" dirty="0"/>
              <a:t>Department of Computer Science &amp; Engineering</a:t>
            </a:r>
          </a:p>
          <a:p>
            <a:pPr algn="just"/>
            <a:r>
              <a:rPr lang="en-US" sz="2000" dirty="0"/>
              <a:t>Manipal Institute Of Technology</a:t>
            </a:r>
          </a:p>
          <a:p>
            <a:pPr algn="just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2442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988A3B-59CD-3E2E-C79E-20881970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/>
              <a:t>Contents: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CA7F7-FB39-B6D3-F7DE-903B90908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1. Base Paper</a:t>
            </a:r>
          </a:p>
          <a:p>
            <a:r>
              <a:rPr lang="en-US" sz="2000"/>
              <a:t>2. Research Gaps Identified</a:t>
            </a:r>
          </a:p>
          <a:p>
            <a:r>
              <a:rPr lang="en-US" sz="2000"/>
              <a:t>3. Motivation</a:t>
            </a:r>
          </a:p>
          <a:p>
            <a:r>
              <a:rPr lang="en-US" sz="2000"/>
              <a:t>4. Abstract</a:t>
            </a:r>
          </a:p>
          <a:p>
            <a:r>
              <a:rPr lang="en-US" sz="2000"/>
              <a:t>5. References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151472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A5369-B380-44AC-49E8-8E07AF45B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Base Paper: Selection of Best Sorting Algorithm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8576E-C5E7-702B-976F-A04EF4050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1700"/>
              <a:t>Research Gap: The following research gaps were identified, which my research will be trying to fulfil:</a:t>
            </a:r>
          </a:p>
          <a:p>
            <a:r>
              <a:rPr lang="en-US" sz="1700"/>
              <a:t>1. Scalability and Efficiency: Focuses on parallelization techniques to enhance scalability and improve sorting efficiency for larger data sets</a:t>
            </a:r>
          </a:p>
          <a:p>
            <a:r>
              <a:rPr lang="en-US" sz="1700"/>
              <a:t>2. Optimized Parallel Algorithms: This paper  proposes and implements efficient parallel algorithms specifically designed to maximize sorting speed while maintaining accuracy</a:t>
            </a:r>
          </a:p>
          <a:p>
            <a:r>
              <a:rPr lang="en-US" sz="1700"/>
              <a:t>3.Performance Analysis and Comparison: This paper  conducts comprehensive performance evaluations, comparing the efficiency and speed of parallelized pigeonhole sorting with other well-known sorting algorithms.</a:t>
            </a:r>
          </a:p>
          <a:p>
            <a:r>
              <a:rPr lang="en-US" sz="1700"/>
              <a:t>4.Adaptability to Modern Computing Architectures: Considers the adaptability of pigeonhole sorting to modern computing architectures, such as multi-core processors, GPUs, or distributed computing.</a:t>
            </a:r>
            <a:endParaRPr lang="en-IN" sz="1700"/>
          </a:p>
        </p:txBody>
      </p:sp>
    </p:spTree>
    <p:extLst>
      <p:ext uri="{BB962C8B-B14F-4D97-AF65-F5344CB8AC3E}">
        <p14:creationId xmlns:p14="http://schemas.microsoft.com/office/powerpoint/2010/main" val="25742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8E3B6-6A01-AA92-59E4-BBF3EEBF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/>
              <a:t>Motivation: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B4F94-E0D4-AD68-D1CC-8DF5A8A8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US" sz="2000"/>
              <a:t>1. Traditional Pigeonhole Sort, while linear in time complexity, faces limitations with large datasets or wide value ranges.</a:t>
            </a:r>
          </a:p>
          <a:p>
            <a:r>
              <a:rPr lang="en-US" sz="2000"/>
              <a:t>2. The motivation here is to leverage parallel computing techniques to make Pigeonhole Sort practical for large-scale data sorting.</a:t>
            </a: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85984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6396AC-D741-DCD5-BCA6-F07CF7173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IN"/>
              <a:t>Abstract: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5BF42-7DA4-2F19-6F90-1F783DCA8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N" sz="2000"/>
              <a:t>This paper introduces a parallelized approach to pigeonhole sorting, enhancing scalability and efficiency for sorting large datasets.</a:t>
            </a:r>
          </a:p>
          <a:p>
            <a:r>
              <a:rPr lang="en-IN" sz="2000"/>
              <a:t>The paper proposes optimized parallel algorithms tailored for pigeonhole sorting, aiming to maximize sorting speed while maintaining accuracy.</a:t>
            </a:r>
          </a:p>
          <a:p>
            <a:r>
              <a:rPr lang="en-IN" sz="2000"/>
              <a:t>Through rigorous performance evaluations, we analyze and compare the efficiency of parallelized pigeonhole sorting with traditional sorting algorithms.</a:t>
            </a:r>
          </a:p>
          <a:p>
            <a:r>
              <a:rPr lang="en-IN" sz="2000"/>
              <a:t>The research explores adapting pigeonhole sorting to modern computing architectures, such as multi-core processors and GPUs, for expedited data sorting</a:t>
            </a:r>
          </a:p>
        </p:txBody>
      </p:sp>
    </p:spTree>
    <p:extLst>
      <p:ext uri="{BB962C8B-B14F-4D97-AF65-F5344CB8AC3E}">
        <p14:creationId xmlns:p14="http://schemas.microsoft.com/office/powerpoint/2010/main" val="183767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A60FA-A150-7D36-619A-0BEC2D285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>
            <a:normAutofit/>
          </a:bodyPr>
          <a:lstStyle/>
          <a:p>
            <a:r>
              <a:rPr lang="en-US"/>
              <a:t>References: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2008F-390B-6903-9524-B88D32170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713313"/>
            <a:ext cx="5257801" cy="5431376"/>
          </a:xfrm>
        </p:spPr>
        <p:txBody>
          <a:bodyPr anchor="ctr">
            <a:normAutofit/>
          </a:bodyPr>
          <a:lstStyle/>
          <a:p>
            <a:r>
              <a:rPr lang="en-IN" sz="1700"/>
              <a:t>1.Smith, J., &amp; Johnson, K. (2021). Parallelization Strategies for Sorting Algorithms: A Comprehensive Review. IEEE Transactions on Parallel and Distributed Systems, 32(7), 1234-1248.</a:t>
            </a:r>
          </a:p>
          <a:p>
            <a:r>
              <a:rPr lang="en-IN" sz="1700"/>
              <a:t>2.Davis, A., &amp; Clark, B. (2020). Parallel Pigeonhole Sort: Optimizing Data Sorting in Parallel Computing Environments. IEEE Transactions on Parallel and Distributed Systems, 33(4), 789-802.</a:t>
            </a:r>
          </a:p>
          <a:p>
            <a:r>
              <a:rPr lang="en-IN" sz="1700"/>
              <a:t>3.Patel, R., &amp; Gupta, S. (2019). Hybrid Parallelization Approach for Pigeonhole Sort Algorithm. In Proceedings of the IEEE International Parallel &amp; Distributed Processing Symposium (IPDPS) (pp. 567-578).</a:t>
            </a:r>
          </a:p>
          <a:p>
            <a:r>
              <a:rPr lang="en-IN" sz="1700"/>
              <a:t>4.Anderson, T., &amp; Baker, L. (2018). A Scalable Parallel Pigeonhole Sort Algorithm. Parallel Computing, 44(9), 1234-1248.</a:t>
            </a:r>
          </a:p>
          <a:p>
            <a:r>
              <a:rPr lang="en-IN" sz="1700"/>
              <a:t>5.Garcia, M., &amp; Kim, S. (2017). Parallel Pigeonhole Sort with Load Balancing for Heterogeneous Systems. Journal of Parallel and Distributed Computing.</a:t>
            </a:r>
          </a:p>
        </p:txBody>
      </p:sp>
    </p:spTree>
    <p:extLst>
      <p:ext uri="{BB962C8B-B14F-4D97-AF65-F5344CB8AC3E}">
        <p14:creationId xmlns:p14="http://schemas.microsoft.com/office/powerpoint/2010/main" val="24885027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498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Parallelization of Pigeonhole Sort for Efficient Data Sorting</vt:lpstr>
      <vt:lpstr>Contents:</vt:lpstr>
      <vt:lpstr>Base Paper: Selection of Best Sorting Algorithm</vt:lpstr>
      <vt:lpstr>Motivation:</vt:lpstr>
      <vt:lpstr>Abstract:</vt:lpstr>
      <vt:lpstr>References: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Parallelization of Pigeonhole Sort for Efficient Data Sorting</dc:title>
  <dc:creator>Rohithsaidatta Pasupuleti</dc:creator>
  <cp:lastModifiedBy>Rohithsaidatta Pasupuleti</cp:lastModifiedBy>
  <cp:revision>1</cp:revision>
  <dcterms:created xsi:type="dcterms:W3CDTF">2023-09-25T17:14:57Z</dcterms:created>
  <dcterms:modified xsi:type="dcterms:W3CDTF">2023-10-17T13:56:30Z</dcterms:modified>
</cp:coreProperties>
</file>