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C369-B6C7-DEEE-FBF0-477C1E8E2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AD949-33C0-BB1D-4BE9-9B7C4C7C4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19594-1AAE-AD97-27AF-C6CA8986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5862-3071-636A-53B8-575D893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F202-DCDC-31C0-3B71-C05EEF7D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2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BB21-A037-D0D9-2D4F-7098853A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1F636-89E9-F81C-0776-317B6001B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F7A4-74B3-B882-D744-0CEFC727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8936-1644-1A96-7FA4-ECCF6521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92E32-7EA5-B6DB-C542-716D972E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9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AA8CB-EF55-60A2-F899-74D5BC2A3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22BFD-A203-A69F-B57A-63A2B2AB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A809-4B6B-4604-9820-32F437A8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63DD-2524-1D87-36BD-6F0DB2FD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F21C-9C51-C4FF-B148-7C41DF06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66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E2CD-69D3-4EA0-74A3-320FECA8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DF5E-D372-860C-5907-FD3A664F8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289D-3FD5-F702-869D-0A09B638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B25B-CBCE-0669-4F17-788C6934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2B586-F9E9-4A07-47EC-BAE7CC54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7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B1D4-58FF-EF1E-D88E-C8E5DD1D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3DDE-FCD5-5572-D7A3-20C2D1E82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C2EC3-ED42-406F-77C4-09EB9D1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4B701-13E5-B1D3-B96B-A0ABDAC8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6E66-01F2-89D8-561B-E3A9673D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ADE-81C8-92AF-F00E-CEC3D170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935F-78E6-E671-2497-A635A9BC5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E3BD0-7B78-ABD7-383D-19BD84EA0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42B4-176B-C020-C7AC-C70E631F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2A9EE-E9CF-1946-FFC6-AC62BD70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8A76-0479-2F0D-D4CA-4376D127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58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5179-E01E-149B-1E6B-2F5F2341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862F7-34D0-906E-A56E-63A6619ED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3D93-63C2-815E-9A56-E7691290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06327-3B98-CB4A-9413-B25D6D15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317DB-3B8B-F90D-2123-4E92238E7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03F75-FBD5-9A1E-0862-C4C94093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A7D59-759D-2974-C527-9E35CD26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0705E-09F0-3F76-413B-8D91B121D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B363-14F2-3F26-4C7D-BDECC60F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6DBE2-6A77-11D0-A5A3-C04653D1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8DD92-3A92-6DEA-72C2-FC24A745A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95362-C162-8094-7736-300EA111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3BD33-BD72-6F55-1014-0136E79F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123EF-1E50-1BD4-BAA6-B1BBA480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28AD-EF1A-ACE2-9029-A2B70A8C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0B05-6BFF-BE29-688A-AB6F5267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8A3F-35A7-152A-BFF7-019AA9B8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42E96-B8BF-81A9-5B12-13AAFB8B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C40F6-6429-8C02-B197-50A44226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2CBA-D0D7-0028-0918-2228A7FA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F36E6-5C87-988E-56AC-DE66C007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5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7AE8-40E1-F22C-D837-DE8BD5F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AFFEE8-169D-2DF6-7E48-D50EF3F87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15BE-2AA9-A072-9CBF-873A023FC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ADF21-FCB5-18EF-C96B-D553142E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0FFC2-DE30-B35B-239E-55138AFE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02024-7F09-FAAE-31C6-EDE380E8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8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95E6B-16CB-C539-5861-8E4D3BFA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CB246-1B60-5357-875E-089E04AC8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E582D-3E4A-6EF4-6F73-8AD752B71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FD629-7780-4B7F-A282-AD60E543554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5692F-97A5-EA19-2E2D-93615A5BA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181A-8BA5-4BD0-8615-FBEB661B6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D001F-8BE8-488A-8493-55324D118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8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737884-7CB9-3B68-5D85-2AC03A9DF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IN" sz="5200">
                <a:solidFill>
                  <a:schemeClr val="tx2"/>
                </a:solidFill>
              </a:rPr>
              <a:t>SVM based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94F81-C729-1955-4DE6-6BA2B5236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Dr Rani Oomman Panicker</a:t>
            </a:r>
          </a:p>
        </p:txBody>
      </p:sp>
    </p:spTree>
    <p:extLst>
      <p:ext uri="{BB962C8B-B14F-4D97-AF65-F5344CB8AC3E}">
        <p14:creationId xmlns:p14="http://schemas.microsoft.com/office/powerpoint/2010/main" val="192610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134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26DB9-DE1F-C792-1073-6464BFA2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43405"/>
            <a:ext cx="10905066" cy="41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7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BC45C-A7FD-0A7F-16F5-0ADCBA199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97" y="1974978"/>
            <a:ext cx="7725212" cy="3805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38F4C7-4880-3B15-E00A-AD1DB7A8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46" y="594468"/>
            <a:ext cx="8681544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3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922845-7EE4-498C-5AF0-449501A13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056" y="643467"/>
            <a:ext cx="565788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46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808D6-98C0-1910-3325-A831A46F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875" y="669260"/>
            <a:ext cx="6879939" cy="1576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CCEF3-D22D-9C11-06C5-2F5A3B30F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375" y="2883838"/>
            <a:ext cx="7140941" cy="27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5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6B2EE-1862-3858-019C-B0A89B295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0" y="511025"/>
            <a:ext cx="11646499" cy="58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5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B36ED-7107-74A4-B04F-9060E2275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08" y="996289"/>
            <a:ext cx="3189144" cy="15843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AD5F5B-14EB-5258-7E1C-DFBD9FA45915}"/>
              </a:ext>
            </a:extLst>
          </p:cNvPr>
          <p:cNvSpPr txBox="1"/>
          <p:nvPr/>
        </p:nvSpPr>
        <p:spPr>
          <a:xfrm>
            <a:off x="487680" y="436880"/>
            <a:ext cx="49072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Step 5: </a:t>
            </a:r>
            <a:r>
              <a:rPr lang="en-IN" dirty="0"/>
              <a:t>Performing dot product of the operation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ECD47-93AF-CF6D-4B21-7AEA667B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038" y="182880"/>
            <a:ext cx="3189144" cy="944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3EFD3-960E-0576-68DF-15EACB3DC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550" y="1126992"/>
            <a:ext cx="2729452" cy="1809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EF3A25-8865-33D3-D7EB-023ED235F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880" y="3032122"/>
            <a:ext cx="7159855" cy="338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73149B-1C9B-481D-3B15-4FB1328A8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39" y="262171"/>
            <a:ext cx="4935301" cy="4292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34A23-FD8C-829A-2DB9-26660F9F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76" y="129491"/>
            <a:ext cx="5105485" cy="294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C9CC7F-50E6-FCD3-50F5-9C3FB2E7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497" y="3611750"/>
            <a:ext cx="5858764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97885-9841-ED04-CF5E-81D0C8E372DC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https://www.youtube.com/watch?v=TPVzIKJOcN0</a:t>
            </a:r>
          </a:p>
        </p:txBody>
      </p:sp>
    </p:spTree>
    <p:extLst>
      <p:ext uri="{BB962C8B-B14F-4D97-AF65-F5344CB8AC3E}">
        <p14:creationId xmlns:p14="http://schemas.microsoft.com/office/powerpoint/2010/main" val="354328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SVM based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based problem</dc:title>
  <dc:creator>Rani Oomman Panicker [MAHE-MIT]</dc:creator>
  <cp:lastModifiedBy>Rani Oomman Panicker [MAHE-MIT]</cp:lastModifiedBy>
  <cp:revision>4</cp:revision>
  <dcterms:created xsi:type="dcterms:W3CDTF">2024-01-12T09:13:52Z</dcterms:created>
  <dcterms:modified xsi:type="dcterms:W3CDTF">2024-01-12T10:10:36Z</dcterms:modified>
</cp:coreProperties>
</file>