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72" r:id="rId5"/>
    <p:sldId id="273" r:id="rId6"/>
    <p:sldId id="274" r:id="rId7"/>
    <p:sldId id="275" r:id="rId8"/>
    <p:sldId id="276" r:id="rId9"/>
    <p:sldId id="277" r:id="rId10"/>
    <p:sldId id="278" r:id="rId11"/>
    <p:sldId id="279" r:id="rId12"/>
    <p:sldId id="280" r:id="rId13"/>
    <p:sldId id="256" r:id="rId14"/>
    <p:sldId id="257" r:id="rId15"/>
    <p:sldId id="258" r:id="rId16"/>
    <p:sldId id="259" r:id="rId17"/>
    <p:sldId id="260" r:id="rId18"/>
    <p:sldId id="268" r:id="rId19"/>
    <p:sldId id="269" r:id="rId20"/>
    <p:sldId id="270"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2207C-D835-44DF-B920-21934A2A0802}" v="60" dt="2024-03-04T17:16:46.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saidatta Pasupuleti" userId="0c22c71ff95c3042" providerId="LiveId" clId="{E442207C-D835-44DF-B920-21934A2A0802}"/>
    <pc:docChg chg="undo custSel addSld delSld modSld">
      <pc:chgData name="Rohithsaidatta Pasupuleti" userId="0c22c71ff95c3042" providerId="LiveId" clId="{E442207C-D835-44DF-B920-21934A2A0802}" dt="2024-03-04T17:18:01.091" v="646" actId="20577"/>
      <pc:docMkLst>
        <pc:docMk/>
      </pc:docMkLst>
      <pc:sldChg chg="modSp new del mod">
        <pc:chgData name="Rohithsaidatta Pasupuleti" userId="0c22c71ff95c3042" providerId="LiveId" clId="{E442207C-D835-44DF-B920-21934A2A0802}" dt="2024-03-04T16:28:23.240" v="243" actId="2696"/>
        <pc:sldMkLst>
          <pc:docMk/>
          <pc:sldMk cId="2850570414" sldId="261"/>
        </pc:sldMkLst>
        <pc:spChg chg="mod">
          <ac:chgData name="Rohithsaidatta Pasupuleti" userId="0c22c71ff95c3042" providerId="LiveId" clId="{E442207C-D835-44DF-B920-21934A2A0802}" dt="2024-03-04T16:28:16.087" v="242"/>
          <ac:spMkLst>
            <pc:docMk/>
            <pc:sldMk cId="2850570414" sldId="261"/>
            <ac:spMk id="2" creationId="{EE2C0440-B226-F7C3-DD56-8B680F512475}"/>
          </ac:spMkLst>
        </pc:spChg>
      </pc:sldChg>
      <pc:sldChg chg="modSp new mod">
        <pc:chgData name="Rohithsaidatta Pasupuleti" userId="0c22c71ff95c3042" providerId="LiveId" clId="{E442207C-D835-44DF-B920-21934A2A0802}" dt="2024-03-04T16:27:49.870" v="240" actId="1076"/>
        <pc:sldMkLst>
          <pc:docMk/>
          <pc:sldMk cId="320272960" sldId="262"/>
        </pc:sldMkLst>
        <pc:spChg chg="mod">
          <ac:chgData name="Rohithsaidatta Pasupuleti" userId="0c22c71ff95c3042" providerId="LiveId" clId="{E442207C-D835-44DF-B920-21934A2A0802}" dt="2024-03-04T16:27:39.676" v="238" actId="1076"/>
          <ac:spMkLst>
            <pc:docMk/>
            <pc:sldMk cId="320272960" sldId="262"/>
            <ac:spMk id="2" creationId="{BEF995A8-672C-1F3B-B8F1-0102719A8FD2}"/>
          </ac:spMkLst>
        </pc:spChg>
        <pc:spChg chg="mod">
          <ac:chgData name="Rohithsaidatta Pasupuleti" userId="0c22c71ff95c3042" providerId="LiveId" clId="{E442207C-D835-44DF-B920-21934A2A0802}" dt="2024-03-04T16:27:49.870" v="240" actId="1076"/>
          <ac:spMkLst>
            <pc:docMk/>
            <pc:sldMk cId="320272960" sldId="262"/>
            <ac:spMk id="3" creationId="{5A315C0B-A335-2746-82A5-E65C1153FD61}"/>
          </ac:spMkLst>
        </pc:spChg>
      </pc:sldChg>
      <pc:sldChg chg="new del">
        <pc:chgData name="Rohithsaidatta Pasupuleti" userId="0c22c71ff95c3042" providerId="LiveId" clId="{E442207C-D835-44DF-B920-21934A2A0802}" dt="2024-03-04T16:10:42.188" v="2" actId="680"/>
        <pc:sldMkLst>
          <pc:docMk/>
          <pc:sldMk cId="1084381167" sldId="262"/>
        </pc:sldMkLst>
      </pc:sldChg>
      <pc:sldChg chg="modSp new mod">
        <pc:chgData name="Rohithsaidatta Pasupuleti" userId="0c22c71ff95c3042" providerId="LiveId" clId="{E442207C-D835-44DF-B920-21934A2A0802}" dt="2024-03-04T16:51:55.088" v="405"/>
        <pc:sldMkLst>
          <pc:docMk/>
          <pc:sldMk cId="1066982690" sldId="263"/>
        </pc:sldMkLst>
        <pc:spChg chg="mod">
          <ac:chgData name="Rohithsaidatta Pasupuleti" userId="0c22c71ff95c3042" providerId="LiveId" clId="{E442207C-D835-44DF-B920-21934A2A0802}" dt="2024-03-04T16:51:55.088" v="405"/>
          <ac:spMkLst>
            <pc:docMk/>
            <pc:sldMk cId="1066982690" sldId="263"/>
            <ac:spMk id="2" creationId="{A5F4F82E-4050-AE2A-FB43-F64CB69A5BC4}"/>
          </ac:spMkLst>
        </pc:spChg>
        <pc:spChg chg="mod">
          <ac:chgData name="Rohithsaidatta Pasupuleti" userId="0c22c71ff95c3042" providerId="LiveId" clId="{E442207C-D835-44DF-B920-21934A2A0802}" dt="2024-03-04T16:33:34.470" v="251" actId="1076"/>
          <ac:spMkLst>
            <pc:docMk/>
            <pc:sldMk cId="1066982690" sldId="263"/>
            <ac:spMk id="3" creationId="{EB17A1BF-1F7D-0136-EF19-E4E66824641B}"/>
          </ac:spMkLst>
        </pc:spChg>
      </pc:sldChg>
      <pc:sldChg chg="modSp new mod">
        <pc:chgData name="Rohithsaidatta Pasupuleti" userId="0c22c71ff95c3042" providerId="LiveId" clId="{E442207C-D835-44DF-B920-21934A2A0802}" dt="2024-03-04T16:58:10.234" v="461" actId="27636"/>
        <pc:sldMkLst>
          <pc:docMk/>
          <pc:sldMk cId="2551211574" sldId="264"/>
        </pc:sldMkLst>
        <pc:spChg chg="mod">
          <ac:chgData name="Rohithsaidatta Pasupuleti" userId="0c22c71ff95c3042" providerId="LiveId" clId="{E442207C-D835-44DF-B920-21934A2A0802}" dt="2024-03-04T16:57:49.800" v="454"/>
          <ac:spMkLst>
            <pc:docMk/>
            <pc:sldMk cId="2551211574" sldId="264"/>
            <ac:spMk id="2" creationId="{0E82062F-6742-39D6-CE01-F53AC29FC1DD}"/>
          </ac:spMkLst>
        </pc:spChg>
        <pc:spChg chg="mod">
          <ac:chgData name="Rohithsaidatta Pasupuleti" userId="0c22c71ff95c3042" providerId="LiveId" clId="{E442207C-D835-44DF-B920-21934A2A0802}" dt="2024-03-04T16:58:10.234" v="461" actId="27636"/>
          <ac:spMkLst>
            <pc:docMk/>
            <pc:sldMk cId="2551211574" sldId="264"/>
            <ac:spMk id="3" creationId="{C75996A7-A61E-E8E2-8E1C-8AE84932045C}"/>
          </ac:spMkLst>
        </pc:spChg>
      </pc:sldChg>
      <pc:sldChg chg="modSp new del mod">
        <pc:chgData name="Rohithsaidatta Pasupuleti" userId="0c22c71ff95c3042" providerId="LiveId" clId="{E442207C-D835-44DF-B920-21934A2A0802}" dt="2024-03-04T16:29:08.131" v="248" actId="2696"/>
        <pc:sldMkLst>
          <pc:docMk/>
          <pc:sldMk cId="39569796" sldId="265"/>
        </pc:sldMkLst>
        <pc:spChg chg="mod">
          <ac:chgData name="Rohithsaidatta Pasupuleti" userId="0c22c71ff95c3042" providerId="LiveId" clId="{E442207C-D835-44DF-B920-21934A2A0802}" dt="2024-03-04T16:28:36.924" v="245"/>
          <ac:spMkLst>
            <pc:docMk/>
            <pc:sldMk cId="39569796" sldId="265"/>
            <ac:spMk id="2" creationId="{E908894C-9801-04B8-4A76-43994C3CEEC7}"/>
          </ac:spMkLst>
        </pc:spChg>
      </pc:sldChg>
      <pc:sldChg chg="new del">
        <pc:chgData name="Rohithsaidatta Pasupuleti" userId="0c22c71ff95c3042" providerId="LiveId" clId="{E442207C-D835-44DF-B920-21934A2A0802}" dt="2024-03-04T16:29:13.683" v="249" actId="2696"/>
        <pc:sldMkLst>
          <pc:docMk/>
          <pc:sldMk cId="2940911717" sldId="266"/>
        </pc:sldMkLst>
      </pc:sldChg>
      <pc:sldChg chg="modSp new del mod">
        <pc:chgData name="Rohithsaidatta Pasupuleti" userId="0c22c71ff95c3042" providerId="LiveId" clId="{E442207C-D835-44DF-B920-21934A2A0802}" dt="2024-03-04T16:34:26.479" v="255" actId="2696"/>
        <pc:sldMkLst>
          <pc:docMk/>
          <pc:sldMk cId="2119477086" sldId="267"/>
        </pc:sldMkLst>
        <pc:spChg chg="mod">
          <ac:chgData name="Rohithsaidatta Pasupuleti" userId="0c22c71ff95c3042" providerId="LiveId" clId="{E442207C-D835-44DF-B920-21934A2A0802}" dt="2024-03-04T16:34:14.685" v="253"/>
          <ac:spMkLst>
            <pc:docMk/>
            <pc:sldMk cId="2119477086" sldId="267"/>
            <ac:spMk id="2" creationId="{A1F57E4D-9417-1D8F-975F-5FD41548EEDF}"/>
          </ac:spMkLst>
        </pc:spChg>
      </pc:sldChg>
      <pc:sldChg chg="addSp delSp modSp new mod setBg delDesignElem">
        <pc:chgData name="Rohithsaidatta Pasupuleti" userId="0c22c71ff95c3042" providerId="LiveId" clId="{E442207C-D835-44DF-B920-21934A2A0802}" dt="2024-03-04T17:10:08.908" v="560" actId="1076"/>
        <pc:sldMkLst>
          <pc:docMk/>
          <pc:sldMk cId="4006880866" sldId="268"/>
        </pc:sldMkLst>
        <pc:spChg chg="mod">
          <ac:chgData name="Rohithsaidatta Pasupuleti" userId="0c22c71ff95c3042" providerId="LiveId" clId="{E442207C-D835-44DF-B920-21934A2A0802}" dt="2024-03-04T17:03:19.032" v="531" actId="1076"/>
          <ac:spMkLst>
            <pc:docMk/>
            <pc:sldMk cId="4006880866" sldId="268"/>
            <ac:spMk id="2" creationId="{40E5445C-684A-5A35-2366-F2F33D9D3218}"/>
          </ac:spMkLst>
        </pc:spChg>
        <pc:spChg chg="mod ord">
          <ac:chgData name="Rohithsaidatta Pasupuleti" userId="0c22c71ff95c3042" providerId="LiveId" clId="{E442207C-D835-44DF-B920-21934A2A0802}" dt="2024-03-04T17:10:08.908" v="560" actId="1076"/>
          <ac:spMkLst>
            <pc:docMk/>
            <pc:sldMk cId="4006880866" sldId="268"/>
            <ac:spMk id="3" creationId="{52394BC7-2730-53B0-FDCE-7C09390F41A3}"/>
          </ac:spMkLst>
        </pc:spChg>
        <pc:spChg chg="add del">
          <ac:chgData name="Rohithsaidatta Pasupuleti" userId="0c22c71ff95c3042" providerId="LiveId" clId="{E442207C-D835-44DF-B920-21934A2A0802}" dt="2024-03-04T16:51:46.793" v="397" actId="26606"/>
          <ac:spMkLst>
            <pc:docMk/>
            <pc:sldMk cId="4006880866" sldId="268"/>
            <ac:spMk id="1033" creationId="{2B97F24A-32CE-4C1C-A50D-3016B394DCFB}"/>
          </ac:spMkLst>
        </pc:spChg>
        <pc:spChg chg="add del">
          <ac:chgData name="Rohithsaidatta Pasupuleti" userId="0c22c71ff95c3042" providerId="LiveId" clId="{E442207C-D835-44DF-B920-21934A2A0802}" dt="2024-03-04T16:51:46.793" v="397" actId="26606"/>
          <ac:spMkLst>
            <pc:docMk/>
            <pc:sldMk cId="4006880866" sldId="268"/>
            <ac:spMk id="1035" creationId="{CD8B4F24-440B-49E9-B85D-733523DC064B}"/>
          </ac:spMkLst>
        </pc:spChg>
        <pc:spChg chg="add del">
          <ac:chgData name="Rohithsaidatta Pasupuleti" userId="0c22c71ff95c3042" providerId="LiveId" clId="{E442207C-D835-44DF-B920-21934A2A0802}" dt="2024-03-04T16:51:46.777" v="396" actId="26606"/>
          <ac:spMkLst>
            <pc:docMk/>
            <pc:sldMk cId="4006880866" sldId="268"/>
            <ac:spMk id="1040" creationId="{A8908DB7-C3A6-4FCB-9820-CEE02B398C4A}"/>
          </ac:spMkLst>
        </pc:spChg>
        <pc:spChg chg="add del">
          <ac:chgData name="Rohithsaidatta Pasupuleti" userId="0c22c71ff95c3042" providerId="LiveId" clId="{E442207C-D835-44DF-B920-21934A2A0802}" dt="2024-03-04T16:51:46.777" v="396" actId="26606"/>
          <ac:spMkLst>
            <pc:docMk/>
            <pc:sldMk cId="4006880866" sldId="268"/>
            <ac:spMk id="1042" creationId="{535742DD-1B16-4E9D-B715-0D74B4574A68}"/>
          </ac:spMkLst>
        </pc:spChg>
        <pc:spChg chg="add del">
          <ac:chgData name="Rohithsaidatta Pasupuleti" userId="0c22c71ff95c3042" providerId="LiveId" clId="{E442207C-D835-44DF-B920-21934A2A0802}" dt="2024-03-04T16:51:55.088" v="405"/>
          <ac:spMkLst>
            <pc:docMk/>
            <pc:sldMk cId="4006880866" sldId="268"/>
            <ac:spMk id="1044" creationId="{743AA782-23D1-4521-8CAD-47662984AA08}"/>
          </ac:spMkLst>
        </pc:spChg>
        <pc:spChg chg="add del">
          <ac:chgData name="Rohithsaidatta Pasupuleti" userId="0c22c71ff95c3042" providerId="LiveId" clId="{E442207C-D835-44DF-B920-21934A2A0802}" dt="2024-03-04T16:51:55.088" v="405"/>
          <ac:spMkLst>
            <pc:docMk/>
            <pc:sldMk cId="4006880866" sldId="268"/>
            <ac:spMk id="1045" creationId="{650D18FE-0824-4A46-B22C-A86B52E5780A}"/>
          </ac:spMkLst>
        </pc:spChg>
        <pc:picChg chg="add mod">
          <ac:chgData name="Rohithsaidatta Pasupuleti" userId="0c22c71ff95c3042" providerId="LiveId" clId="{E442207C-D835-44DF-B920-21934A2A0802}" dt="2024-03-04T16:50:38.857" v="382" actId="14100"/>
          <ac:picMkLst>
            <pc:docMk/>
            <pc:sldMk cId="4006880866" sldId="268"/>
            <ac:picMk id="1026" creationId="{83A7E83C-1E66-3C45-28B9-CFBF88C4811D}"/>
          </ac:picMkLst>
        </pc:picChg>
        <pc:picChg chg="add mod">
          <ac:chgData name="Rohithsaidatta Pasupuleti" userId="0c22c71ff95c3042" providerId="LiveId" clId="{E442207C-D835-44DF-B920-21934A2A0802}" dt="2024-03-04T17:06:59.302" v="550" actId="1076"/>
          <ac:picMkLst>
            <pc:docMk/>
            <pc:sldMk cId="4006880866" sldId="268"/>
            <ac:picMk id="1028" creationId="{FEED133E-6B27-5BC1-AB85-0F1C69FE8B1A}"/>
          </ac:picMkLst>
        </pc:picChg>
        <pc:picChg chg="add mod">
          <ac:chgData name="Rohithsaidatta Pasupuleti" userId="0c22c71ff95c3042" providerId="LiveId" clId="{E442207C-D835-44DF-B920-21934A2A0802}" dt="2024-03-04T17:07:10.532" v="553" actId="732"/>
          <ac:picMkLst>
            <pc:docMk/>
            <pc:sldMk cId="4006880866" sldId="268"/>
            <ac:picMk id="1030" creationId="{DADAC763-4C52-15F5-A613-03AFCB4A9E05}"/>
          </ac:picMkLst>
        </pc:picChg>
      </pc:sldChg>
      <pc:sldChg chg="addSp modSp new mod">
        <pc:chgData name="Rohithsaidatta Pasupuleti" userId="0c22c71ff95c3042" providerId="LiveId" clId="{E442207C-D835-44DF-B920-21934A2A0802}" dt="2024-03-04T17:10:50.739" v="569" actId="14100"/>
        <pc:sldMkLst>
          <pc:docMk/>
          <pc:sldMk cId="2024685001" sldId="269"/>
        </pc:sldMkLst>
        <pc:spChg chg="mod">
          <ac:chgData name="Rohithsaidatta Pasupuleti" userId="0c22c71ff95c3042" providerId="LiveId" clId="{E442207C-D835-44DF-B920-21934A2A0802}" dt="2024-03-04T16:51:55.088" v="405"/>
          <ac:spMkLst>
            <pc:docMk/>
            <pc:sldMk cId="2024685001" sldId="269"/>
            <ac:spMk id="2" creationId="{CFEC3168-7E87-BB20-E44E-EFACBAF75835}"/>
          </ac:spMkLst>
        </pc:spChg>
        <pc:spChg chg="mod">
          <ac:chgData name="Rohithsaidatta Pasupuleti" userId="0c22c71ff95c3042" providerId="LiveId" clId="{E442207C-D835-44DF-B920-21934A2A0802}" dt="2024-03-04T17:10:45.255" v="567" actId="1076"/>
          <ac:spMkLst>
            <pc:docMk/>
            <pc:sldMk cId="2024685001" sldId="269"/>
            <ac:spMk id="3" creationId="{A93AEF6E-3A86-42F9-184E-F83230B4B0E5}"/>
          </ac:spMkLst>
        </pc:spChg>
        <pc:picChg chg="add mod">
          <ac:chgData name="Rohithsaidatta Pasupuleti" userId="0c22c71ff95c3042" providerId="LiveId" clId="{E442207C-D835-44DF-B920-21934A2A0802}" dt="2024-03-04T17:10:50.739" v="569" actId="14100"/>
          <ac:picMkLst>
            <pc:docMk/>
            <pc:sldMk cId="2024685001" sldId="269"/>
            <ac:picMk id="2050" creationId="{73C06CF4-5474-DE51-A3F2-A6F04ADC255E}"/>
          </ac:picMkLst>
        </pc:picChg>
      </pc:sldChg>
      <pc:sldChg chg="addSp delSp modSp new mod">
        <pc:chgData name="Rohithsaidatta Pasupuleti" userId="0c22c71ff95c3042" providerId="LiveId" clId="{E442207C-D835-44DF-B920-21934A2A0802}" dt="2024-03-04T16:51:55.088" v="405"/>
        <pc:sldMkLst>
          <pc:docMk/>
          <pc:sldMk cId="175514144" sldId="270"/>
        </pc:sldMkLst>
        <pc:spChg chg="mod">
          <ac:chgData name="Rohithsaidatta Pasupuleti" userId="0c22c71ff95c3042" providerId="LiveId" clId="{E442207C-D835-44DF-B920-21934A2A0802}" dt="2024-03-04T16:51:55.088" v="405"/>
          <ac:spMkLst>
            <pc:docMk/>
            <pc:sldMk cId="175514144" sldId="270"/>
            <ac:spMk id="2" creationId="{52E7C8FA-8B64-E357-7088-77A492DDB3A8}"/>
          </ac:spMkLst>
        </pc:spChg>
        <pc:spChg chg="del">
          <ac:chgData name="Rohithsaidatta Pasupuleti" userId="0c22c71ff95c3042" providerId="LiveId" clId="{E442207C-D835-44DF-B920-21934A2A0802}" dt="2024-03-04T16:37:33.044" v="272" actId="22"/>
          <ac:spMkLst>
            <pc:docMk/>
            <pc:sldMk cId="175514144" sldId="270"/>
            <ac:spMk id="3" creationId="{B025C2B9-5997-B7B0-46EB-3D3FD78BF5B4}"/>
          </ac:spMkLst>
        </pc:spChg>
        <pc:picChg chg="add mod ord modCrop">
          <ac:chgData name="Rohithsaidatta Pasupuleti" userId="0c22c71ff95c3042" providerId="LiveId" clId="{E442207C-D835-44DF-B920-21934A2A0802}" dt="2024-03-04T16:42:51.889" v="320" actId="1076"/>
          <ac:picMkLst>
            <pc:docMk/>
            <pc:sldMk cId="175514144" sldId="270"/>
            <ac:picMk id="5" creationId="{442FF0A8-49B7-F9D3-DEB9-5E7FDE8A9943}"/>
          </ac:picMkLst>
        </pc:picChg>
        <pc:picChg chg="add del mod modCrop">
          <ac:chgData name="Rohithsaidatta Pasupuleti" userId="0c22c71ff95c3042" providerId="LiveId" clId="{E442207C-D835-44DF-B920-21934A2A0802}" dt="2024-03-04T16:41:44.059" v="313" actId="21"/>
          <ac:picMkLst>
            <pc:docMk/>
            <pc:sldMk cId="175514144" sldId="270"/>
            <ac:picMk id="7" creationId="{443085D6-C02E-9D84-FF10-50C9062F5265}"/>
          </ac:picMkLst>
        </pc:picChg>
        <pc:picChg chg="add mod modCrop">
          <ac:chgData name="Rohithsaidatta Pasupuleti" userId="0c22c71ff95c3042" providerId="LiveId" clId="{E442207C-D835-44DF-B920-21934A2A0802}" dt="2024-03-04T16:45:46.179" v="347" actId="14100"/>
          <ac:picMkLst>
            <pc:docMk/>
            <pc:sldMk cId="175514144" sldId="270"/>
            <ac:picMk id="9" creationId="{F706AA75-0A3E-1675-FE39-47598DCFA41C}"/>
          </ac:picMkLst>
        </pc:picChg>
        <pc:picChg chg="add mod">
          <ac:chgData name="Rohithsaidatta Pasupuleti" userId="0c22c71ff95c3042" providerId="LiveId" clId="{E442207C-D835-44DF-B920-21934A2A0802}" dt="2024-03-04T16:45:55.854" v="348" actId="1076"/>
          <ac:picMkLst>
            <pc:docMk/>
            <pc:sldMk cId="175514144" sldId="270"/>
            <ac:picMk id="11" creationId="{4B462F86-7921-00BC-5C93-631A7E7027F7}"/>
          </ac:picMkLst>
        </pc:picChg>
        <pc:picChg chg="add mod modCrop">
          <ac:chgData name="Rohithsaidatta Pasupuleti" userId="0c22c71ff95c3042" providerId="LiveId" clId="{E442207C-D835-44DF-B920-21934A2A0802}" dt="2024-03-04T16:45:34.104" v="344" actId="1076"/>
          <ac:picMkLst>
            <pc:docMk/>
            <pc:sldMk cId="175514144" sldId="270"/>
            <ac:picMk id="13" creationId="{E6C20BB6-46F1-B1E4-061F-0A221609880E}"/>
          </ac:picMkLst>
        </pc:picChg>
        <pc:picChg chg="add mod">
          <ac:chgData name="Rohithsaidatta Pasupuleti" userId="0c22c71ff95c3042" providerId="LiveId" clId="{E442207C-D835-44DF-B920-21934A2A0802}" dt="2024-03-04T16:47:33.700" v="359" actId="14100"/>
          <ac:picMkLst>
            <pc:docMk/>
            <pc:sldMk cId="175514144" sldId="270"/>
            <ac:picMk id="15" creationId="{CBD43100-0056-B9E4-EBF8-22086F74B16B}"/>
          </ac:picMkLst>
        </pc:picChg>
      </pc:sldChg>
      <pc:sldChg chg="addSp delSp modSp new del mod">
        <pc:chgData name="Rohithsaidatta Pasupuleti" userId="0c22c71ff95c3042" providerId="LiveId" clId="{E442207C-D835-44DF-B920-21934A2A0802}" dt="2024-03-04T16:48:36.961" v="366" actId="2696"/>
        <pc:sldMkLst>
          <pc:docMk/>
          <pc:sldMk cId="2394026283" sldId="271"/>
        </pc:sldMkLst>
        <pc:spChg chg="del">
          <ac:chgData name="Rohithsaidatta Pasupuleti" userId="0c22c71ff95c3042" providerId="LiveId" clId="{E442207C-D835-44DF-B920-21934A2A0802}" dt="2024-03-04T16:47:46.448" v="360" actId="22"/>
          <ac:spMkLst>
            <pc:docMk/>
            <pc:sldMk cId="2394026283" sldId="271"/>
            <ac:spMk id="3" creationId="{028B21B3-DD89-3D08-37FD-8FEF251B1930}"/>
          </ac:spMkLst>
        </pc:spChg>
        <pc:picChg chg="add mod ord">
          <ac:chgData name="Rohithsaidatta Pasupuleti" userId="0c22c71ff95c3042" providerId="LiveId" clId="{E442207C-D835-44DF-B920-21934A2A0802}" dt="2024-03-04T16:47:57.412" v="365" actId="1076"/>
          <ac:picMkLst>
            <pc:docMk/>
            <pc:sldMk cId="2394026283" sldId="271"/>
            <ac:picMk id="5" creationId="{F73BEA11-8C0D-EFDD-F56B-17ECD7FF34C1}"/>
          </ac:picMkLst>
        </pc:picChg>
        <pc:picChg chg="add mod">
          <ac:chgData name="Rohithsaidatta Pasupuleti" userId="0c22c71ff95c3042" providerId="LiveId" clId="{E442207C-D835-44DF-B920-21934A2A0802}" dt="2024-03-04T16:47:55.940" v="364" actId="1076"/>
          <ac:picMkLst>
            <pc:docMk/>
            <pc:sldMk cId="2394026283" sldId="271"/>
            <ac:picMk id="7" creationId="{443085D6-C02E-9D84-FF10-50C9062F5265}"/>
          </ac:picMkLst>
        </pc:picChg>
      </pc:sldChg>
      <pc:sldChg chg="modSp new mod">
        <pc:chgData name="Rohithsaidatta Pasupuleti" userId="0c22c71ff95c3042" providerId="LiveId" clId="{E442207C-D835-44DF-B920-21934A2A0802}" dt="2024-03-04T17:18:01.091" v="646" actId="20577"/>
        <pc:sldMkLst>
          <pc:docMk/>
          <pc:sldMk cId="3697392584" sldId="271"/>
        </pc:sldMkLst>
        <pc:spChg chg="mod">
          <ac:chgData name="Rohithsaidatta Pasupuleti" userId="0c22c71ff95c3042" providerId="LiveId" clId="{E442207C-D835-44DF-B920-21934A2A0802}" dt="2024-03-04T16:51:55.088" v="405"/>
          <ac:spMkLst>
            <pc:docMk/>
            <pc:sldMk cId="3697392584" sldId="271"/>
            <ac:spMk id="2" creationId="{CBA7368F-CF18-D43F-FDAF-F3CD789F06FB}"/>
          </ac:spMkLst>
        </pc:spChg>
        <pc:spChg chg="mod">
          <ac:chgData name="Rohithsaidatta Pasupuleti" userId="0c22c71ff95c3042" providerId="LiveId" clId="{E442207C-D835-44DF-B920-21934A2A0802}" dt="2024-03-04T17:18:01.091" v="646" actId="20577"/>
          <ac:spMkLst>
            <pc:docMk/>
            <pc:sldMk cId="3697392584" sldId="271"/>
            <ac:spMk id="3" creationId="{17DB867B-8FEB-21A5-80D9-D18A120BA0B7}"/>
          </ac:spMkLst>
        </pc:spChg>
      </pc:sldChg>
      <pc:sldChg chg="addSp delSp modSp new mod">
        <pc:chgData name="Rohithsaidatta Pasupuleti" userId="0c22c71ff95c3042" providerId="LiveId" clId="{E442207C-D835-44DF-B920-21934A2A0802}" dt="2024-03-04T17:02:57.560" v="530" actId="1076"/>
        <pc:sldMkLst>
          <pc:docMk/>
          <pc:sldMk cId="3259700467" sldId="272"/>
        </pc:sldMkLst>
        <pc:spChg chg="mod">
          <ac:chgData name="Rohithsaidatta Pasupuleti" userId="0c22c71ff95c3042" providerId="LiveId" clId="{E442207C-D835-44DF-B920-21934A2A0802}" dt="2024-03-04T16:58:39.382" v="467"/>
          <ac:spMkLst>
            <pc:docMk/>
            <pc:sldMk cId="3259700467" sldId="272"/>
            <ac:spMk id="2" creationId="{C5E1E3DB-93B9-E646-4D52-3D0E9C966CDD}"/>
          </ac:spMkLst>
        </pc:spChg>
        <pc:spChg chg="del">
          <ac:chgData name="Rohithsaidatta Pasupuleti" userId="0c22c71ff95c3042" providerId="LiveId" clId="{E442207C-D835-44DF-B920-21934A2A0802}" dt="2024-03-04T16:58:23.233" v="463"/>
          <ac:spMkLst>
            <pc:docMk/>
            <pc:sldMk cId="3259700467" sldId="272"/>
            <ac:spMk id="3" creationId="{242D99E9-4504-47ED-37D1-54BBBE622DED}"/>
          </ac:spMkLst>
        </pc:spChg>
        <pc:picChg chg="add mod">
          <ac:chgData name="Rohithsaidatta Pasupuleti" userId="0c22c71ff95c3042" providerId="LiveId" clId="{E442207C-D835-44DF-B920-21934A2A0802}" dt="2024-03-04T17:02:57.560" v="530" actId="1076"/>
          <ac:picMkLst>
            <pc:docMk/>
            <pc:sldMk cId="3259700467" sldId="272"/>
            <ac:picMk id="5" creationId="{FF247AF9-9145-701B-B769-E4CD2BC10006}"/>
          </ac:picMkLst>
        </pc:picChg>
      </pc:sldChg>
      <pc:sldChg chg="modSp new mod">
        <pc:chgData name="Rohithsaidatta Pasupuleti" userId="0c22c71ff95c3042" providerId="LiveId" clId="{E442207C-D835-44DF-B920-21934A2A0802}" dt="2024-03-04T16:59:07.317" v="474" actId="20577"/>
        <pc:sldMkLst>
          <pc:docMk/>
          <pc:sldMk cId="169276678" sldId="273"/>
        </pc:sldMkLst>
        <pc:spChg chg="mod">
          <ac:chgData name="Rohithsaidatta Pasupuleti" userId="0c22c71ff95c3042" providerId="LiveId" clId="{E442207C-D835-44DF-B920-21934A2A0802}" dt="2024-03-04T16:58:48.437" v="469"/>
          <ac:spMkLst>
            <pc:docMk/>
            <pc:sldMk cId="169276678" sldId="273"/>
            <ac:spMk id="2" creationId="{12AA0C33-4082-3D5D-E0EF-1505019F7554}"/>
          </ac:spMkLst>
        </pc:spChg>
        <pc:spChg chg="mod">
          <ac:chgData name="Rohithsaidatta Pasupuleti" userId="0c22c71ff95c3042" providerId="LiveId" clId="{E442207C-D835-44DF-B920-21934A2A0802}" dt="2024-03-04T16:59:07.317" v="474" actId="20577"/>
          <ac:spMkLst>
            <pc:docMk/>
            <pc:sldMk cId="169276678" sldId="273"/>
            <ac:spMk id="3" creationId="{F8FE0B63-823E-24BE-5905-5EF6BF763417}"/>
          </ac:spMkLst>
        </pc:spChg>
      </pc:sldChg>
      <pc:sldChg chg="modSp new mod">
        <pc:chgData name="Rohithsaidatta Pasupuleti" userId="0c22c71ff95c3042" providerId="LiveId" clId="{E442207C-D835-44DF-B920-21934A2A0802}" dt="2024-03-04T16:59:45.697" v="485" actId="27636"/>
        <pc:sldMkLst>
          <pc:docMk/>
          <pc:sldMk cId="3175617193" sldId="274"/>
        </pc:sldMkLst>
        <pc:spChg chg="mod">
          <ac:chgData name="Rohithsaidatta Pasupuleti" userId="0c22c71ff95c3042" providerId="LiveId" clId="{E442207C-D835-44DF-B920-21934A2A0802}" dt="2024-03-04T16:59:21.228" v="476"/>
          <ac:spMkLst>
            <pc:docMk/>
            <pc:sldMk cId="3175617193" sldId="274"/>
            <ac:spMk id="2" creationId="{F357EBD4-BEB3-94C4-2D47-55119C7CA37F}"/>
          </ac:spMkLst>
        </pc:spChg>
        <pc:spChg chg="mod">
          <ac:chgData name="Rohithsaidatta Pasupuleti" userId="0c22c71ff95c3042" providerId="LiveId" clId="{E442207C-D835-44DF-B920-21934A2A0802}" dt="2024-03-04T16:59:45.697" v="485" actId="27636"/>
          <ac:spMkLst>
            <pc:docMk/>
            <pc:sldMk cId="3175617193" sldId="274"/>
            <ac:spMk id="3" creationId="{F38C14A5-9381-78D0-488B-EDF144B240A2}"/>
          </ac:spMkLst>
        </pc:spChg>
      </pc:sldChg>
      <pc:sldChg chg="modSp new mod">
        <pc:chgData name="Rohithsaidatta Pasupuleti" userId="0c22c71ff95c3042" providerId="LiveId" clId="{E442207C-D835-44DF-B920-21934A2A0802}" dt="2024-03-04T17:16:23.629" v="616" actId="1076"/>
        <pc:sldMkLst>
          <pc:docMk/>
          <pc:sldMk cId="1326040566" sldId="275"/>
        </pc:sldMkLst>
        <pc:spChg chg="mod">
          <ac:chgData name="Rohithsaidatta Pasupuleti" userId="0c22c71ff95c3042" providerId="LiveId" clId="{E442207C-D835-44DF-B920-21934A2A0802}" dt="2024-03-04T17:16:23.629" v="616" actId="1076"/>
          <ac:spMkLst>
            <pc:docMk/>
            <pc:sldMk cId="1326040566" sldId="275"/>
            <ac:spMk id="2" creationId="{3E5BD7CA-0AE5-4128-61EA-156C8114C496}"/>
          </ac:spMkLst>
        </pc:spChg>
        <pc:spChg chg="mod">
          <ac:chgData name="Rohithsaidatta Pasupuleti" userId="0c22c71ff95c3042" providerId="LiveId" clId="{E442207C-D835-44DF-B920-21934A2A0802}" dt="2024-03-04T17:00:32.180" v="497" actId="27636"/>
          <ac:spMkLst>
            <pc:docMk/>
            <pc:sldMk cId="1326040566" sldId="275"/>
            <ac:spMk id="3" creationId="{DB1BB4A5-A5DE-57C8-230C-ADB2C7DEBEE9}"/>
          </ac:spMkLst>
        </pc:spChg>
      </pc:sldChg>
      <pc:sldChg chg="addSp modSp new mod">
        <pc:chgData name="Rohithsaidatta Pasupuleti" userId="0c22c71ff95c3042" providerId="LiveId" clId="{E442207C-D835-44DF-B920-21934A2A0802}" dt="2024-03-04T17:01:44.094" v="519" actId="14100"/>
        <pc:sldMkLst>
          <pc:docMk/>
          <pc:sldMk cId="1723567884" sldId="276"/>
        </pc:sldMkLst>
        <pc:spChg chg="mod">
          <ac:chgData name="Rohithsaidatta Pasupuleti" userId="0c22c71ff95c3042" providerId="LiveId" clId="{E442207C-D835-44DF-B920-21934A2A0802}" dt="2024-03-04T17:00:42.828" v="499"/>
          <ac:spMkLst>
            <pc:docMk/>
            <pc:sldMk cId="1723567884" sldId="276"/>
            <ac:spMk id="2" creationId="{863068A5-A100-5245-C1D8-730B79511504}"/>
          </ac:spMkLst>
        </pc:spChg>
        <pc:spChg chg="mod">
          <ac:chgData name="Rohithsaidatta Pasupuleti" userId="0c22c71ff95c3042" providerId="LiveId" clId="{E442207C-D835-44DF-B920-21934A2A0802}" dt="2024-03-04T17:01:02.484" v="503" actId="20577"/>
          <ac:spMkLst>
            <pc:docMk/>
            <pc:sldMk cId="1723567884" sldId="276"/>
            <ac:spMk id="3" creationId="{8DAA758E-4969-8357-5606-69C99C775B3C}"/>
          </ac:spMkLst>
        </pc:spChg>
        <pc:picChg chg="add mod">
          <ac:chgData name="Rohithsaidatta Pasupuleti" userId="0c22c71ff95c3042" providerId="LiveId" clId="{E442207C-D835-44DF-B920-21934A2A0802}" dt="2024-03-04T17:01:44.094" v="519" actId="14100"/>
          <ac:picMkLst>
            <pc:docMk/>
            <pc:sldMk cId="1723567884" sldId="276"/>
            <ac:picMk id="5" creationId="{63EE63A9-EB72-0825-918E-7A02CE1FD9E9}"/>
          </ac:picMkLst>
        </pc:picChg>
        <pc:picChg chg="add mod">
          <ac:chgData name="Rohithsaidatta Pasupuleti" userId="0c22c71ff95c3042" providerId="LiveId" clId="{E442207C-D835-44DF-B920-21934A2A0802}" dt="2024-03-04T17:01:39.016" v="517" actId="14100"/>
          <ac:picMkLst>
            <pc:docMk/>
            <pc:sldMk cId="1723567884" sldId="276"/>
            <ac:picMk id="7" creationId="{D5676FFD-2922-C940-2057-DD01FE856044}"/>
          </ac:picMkLst>
        </pc:picChg>
      </pc:sldChg>
      <pc:sldChg chg="modSp new mod">
        <pc:chgData name="Rohithsaidatta Pasupuleti" userId="0c22c71ff95c3042" providerId="LiveId" clId="{E442207C-D835-44DF-B920-21934A2A0802}" dt="2024-03-04T17:02:32.698" v="528" actId="27636"/>
        <pc:sldMkLst>
          <pc:docMk/>
          <pc:sldMk cId="3134765911" sldId="277"/>
        </pc:sldMkLst>
        <pc:spChg chg="mod">
          <ac:chgData name="Rohithsaidatta Pasupuleti" userId="0c22c71ff95c3042" providerId="LiveId" clId="{E442207C-D835-44DF-B920-21934A2A0802}" dt="2024-03-04T17:01:55.220" v="521"/>
          <ac:spMkLst>
            <pc:docMk/>
            <pc:sldMk cId="3134765911" sldId="277"/>
            <ac:spMk id="2" creationId="{F71AE0B0-D76B-A0B7-2884-FDFF06546F1B}"/>
          </ac:spMkLst>
        </pc:spChg>
        <pc:spChg chg="mod">
          <ac:chgData name="Rohithsaidatta Pasupuleti" userId="0c22c71ff95c3042" providerId="LiveId" clId="{E442207C-D835-44DF-B920-21934A2A0802}" dt="2024-03-04T17:02:32.698" v="528" actId="27636"/>
          <ac:spMkLst>
            <pc:docMk/>
            <pc:sldMk cId="3134765911" sldId="277"/>
            <ac:spMk id="3" creationId="{EA9BAE26-5E8B-3447-35B3-B174053C48BE}"/>
          </ac:spMkLst>
        </pc:spChg>
      </pc:sldChg>
      <pc:sldChg chg="modSp new mod">
        <pc:chgData name="Rohithsaidatta Pasupuleti" userId="0c22c71ff95c3042" providerId="LiveId" clId="{E442207C-D835-44DF-B920-21934A2A0802}" dt="2024-03-04T17:12:39.247" v="589" actId="1076"/>
        <pc:sldMkLst>
          <pc:docMk/>
          <pc:sldMk cId="1309939543" sldId="278"/>
        </pc:sldMkLst>
        <pc:spChg chg="mod">
          <ac:chgData name="Rohithsaidatta Pasupuleti" userId="0c22c71ff95c3042" providerId="LiveId" clId="{E442207C-D835-44DF-B920-21934A2A0802}" dt="2024-03-04T17:12:39.247" v="589" actId="1076"/>
          <ac:spMkLst>
            <pc:docMk/>
            <pc:sldMk cId="1309939543" sldId="278"/>
            <ac:spMk id="2" creationId="{3CEA02F5-3106-D445-E862-2C67DA6695D6}"/>
          </ac:spMkLst>
        </pc:spChg>
        <pc:spChg chg="mod">
          <ac:chgData name="Rohithsaidatta Pasupuleti" userId="0c22c71ff95c3042" providerId="LiveId" clId="{E442207C-D835-44DF-B920-21934A2A0802}" dt="2024-03-04T17:12:33.500" v="588" actId="27636"/>
          <ac:spMkLst>
            <pc:docMk/>
            <pc:sldMk cId="1309939543" sldId="278"/>
            <ac:spMk id="3" creationId="{C892DBE6-532D-588D-832E-82A621FF4799}"/>
          </ac:spMkLst>
        </pc:spChg>
      </pc:sldChg>
      <pc:sldChg chg="modSp new del mod">
        <pc:chgData name="Rohithsaidatta Pasupuleti" userId="0c22c71ff95c3042" providerId="LiveId" clId="{E442207C-D835-44DF-B920-21934A2A0802}" dt="2024-03-04T17:02:53.103" v="529" actId="2696"/>
        <pc:sldMkLst>
          <pc:docMk/>
          <pc:sldMk cId="3513380702" sldId="278"/>
        </pc:sldMkLst>
        <pc:spChg chg="mod">
          <ac:chgData name="Rohithsaidatta Pasupuleti" userId="0c22c71ff95c3042" providerId="LiveId" clId="{E442207C-D835-44DF-B920-21934A2A0802}" dt="2024-03-04T17:02:25.182" v="525" actId="21"/>
          <ac:spMkLst>
            <pc:docMk/>
            <pc:sldMk cId="3513380702" sldId="278"/>
            <ac:spMk id="3" creationId="{F9DCC9BB-2F7D-506D-05BA-63FEB506F55B}"/>
          </ac:spMkLst>
        </pc:spChg>
      </pc:sldChg>
      <pc:sldChg chg="addSp delSp modSp new mod">
        <pc:chgData name="Rohithsaidatta Pasupuleti" userId="0c22c71ff95c3042" providerId="LiveId" clId="{E442207C-D835-44DF-B920-21934A2A0802}" dt="2024-03-04T17:15:24.283" v="607" actId="21"/>
        <pc:sldMkLst>
          <pc:docMk/>
          <pc:sldMk cId="4203952332" sldId="279"/>
        </pc:sldMkLst>
        <pc:spChg chg="mod">
          <ac:chgData name="Rohithsaidatta Pasupuleti" userId="0c22c71ff95c3042" providerId="LiveId" clId="{E442207C-D835-44DF-B920-21934A2A0802}" dt="2024-03-04T17:13:03.514" v="591"/>
          <ac:spMkLst>
            <pc:docMk/>
            <pc:sldMk cId="4203952332" sldId="279"/>
            <ac:spMk id="2" creationId="{6A091F37-EA15-4A72-7DBE-F56C59A3B72F}"/>
          </ac:spMkLst>
        </pc:spChg>
        <pc:spChg chg="mod">
          <ac:chgData name="Rohithsaidatta Pasupuleti" userId="0c22c71ff95c3042" providerId="LiveId" clId="{E442207C-D835-44DF-B920-21934A2A0802}" dt="2024-03-04T17:15:01.213" v="605" actId="20577"/>
          <ac:spMkLst>
            <pc:docMk/>
            <pc:sldMk cId="4203952332" sldId="279"/>
            <ac:spMk id="3" creationId="{7BD0453A-2167-C66F-84A6-B48EF084B728}"/>
          </ac:spMkLst>
        </pc:spChg>
        <pc:picChg chg="add del mod">
          <ac:chgData name="Rohithsaidatta Pasupuleti" userId="0c22c71ff95c3042" providerId="LiveId" clId="{E442207C-D835-44DF-B920-21934A2A0802}" dt="2024-03-04T17:15:24.283" v="607" actId="21"/>
          <ac:picMkLst>
            <pc:docMk/>
            <pc:sldMk cId="4203952332" sldId="279"/>
            <ac:picMk id="5" creationId="{6876BC1D-A958-A073-E08C-E322224B6C9F}"/>
          </ac:picMkLst>
        </pc:picChg>
      </pc:sldChg>
      <pc:sldChg chg="addSp delSp modSp new mod setBg">
        <pc:chgData name="Rohithsaidatta Pasupuleti" userId="0c22c71ff95c3042" providerId="LiveId" clId="{E442207C-D835-44DF-B920-21934A2A0802}" dt="2024-03-04T17:17:14.738" v="633" actId="1076"/>
        <pc:sldMkLst>
          <pc:docMk/>
          <pc:sldMk cId="4027222590" sldId="280"/>
        </pc:sldMkLst>
        <pc:spChg chg="del">
          <ac:chgData name="Rohithsaidatta Pasupuleti" userId="0c22c71ff95c3042" providerId="LiveId" clId="{E442207C-D835-44DF-B920-21934A2A0802}" dt="2024-03-04T17:15:33.605" v="612" actId="26606"/>
          <ac:spMkLst>
            <pc:docMk/>
            <pc:sldMk cId="4027222590" sldId="280"/>
            <ac:spMk id="2" creationId="{2CBC498E-47CB-BB40-74F2-AFACC499C414}"/>
          </ac:spMkLst>
        </pc:spChg>
        <pc:spChg chg="del">
          <ac:chgData name="Rohithsaidatta Pasupuleti" userId="0c22c71ff95c3042" providerId="LiveId" clId="{E442207C-D835-44DF-B920-21934A2A0802}" dt="2024-03-04T17:15:28.117" v="609"/>
          <ac:spMkLst>
            <pc:docMk/>
            <pc:sldMk cId="4027222590" sldId="280"/>
            <ac:spMk id="3" creationId="{45B2EF49-DC01-160E-769F-D7D561001EC3}"/>
          </ac:spMkLst>
        </pc:spChg>
        <pc:spChg chg="add del mod">
          <ac:chgData name="Rohithsaidatta Pasupuleti" userId="0c22c71ff95c3042" providerId="LiveId" clId="{E442207C-D835-44DF-B920-21934A2A0802}" dt="2024-03-04T17:16:29.225" v="618"/>
          <ac:spMkLst>
            <pc:docMk/>
            <pc:sldMk cId="4027222590" sldId="280"/>
            <ac:spMk id="6" creationId="{2203E101-8E03-908F-569D-8A6051E199FC}"/>
          </ac:spMkLst>
        </pc:spChg>
        <pc:spChg chg="add mod">
          <ac:chgData name="Rohithsaidatta Pasupuleti" userId="0c22c71ff95c3042" providerId="LiveId" clId="{E442207C-D835-44DF-B920-21934A2A0802}" dt="2024-03-04T17:17:11.324" v="632" actId="403"/>
          <ac:spMkLst>
            <pc:docMk/>
            <pc:sldMk cId="4027222590" sldId="280"/>
            <ac:spMk id="9" creationId="{04310CF4-4D6E-E80A-2519-DD84EAF5130E}"/>
          </ac:spMkLst>
        </pc:spChg>
        <pc:spChg chg="add">
          <ac:chgData name="Rohithsaidatta Pasupuleti" userId="0c22c71ff95c3042" providerId="LiveId" clId="{E442207C-D835-44DF-B920-21934A2A0802}" dt="2024-03-04T17:15:33.605" v="612" actId="26606"/>
          <ac:spMkLst>
            <pc:docMk/>
            <pc:sldMk cId="4027222590" sldId="280"/>
            <ac:spMk id="10" creationId="{42A4FC2C-047E-45A5-965D-8E1E3BF09BC6}"/>
          </ac:spMkLst>
        </pc:spChg>
        <pc:picChg chg="add del mod">
          <ac:chgData name="Rohithsaidatta Pasupuleti" userId="0c22c71ff95c3042" providerId="LiveId" clId="{E442207C-D835-44DF-B920-21934A2A0802}" dt="2024-03-04T17:16:28.078" v="617" actId="21"/>
          <ac:picMkLst>
            <pc:docMk/>
            <pc:sldMk cId="4027222590" sldId="280"/>
            <ac:picMk id="5" creationId="{6876BC1D-A958-A073-E08C-E322224B6C9F}"/>
          </ac:picMkLst>
        </pc:picChg>
        <pc:picChg chg="add mod">
          <ac:chgData name="Rohithsaidatta Pasupuleti" userId="0c22c71ff95c3042" providerId="LiveId" clId="{E442207C-D835-44DF-B920-21934A2A0802}" dt="2024-03-04T17:17:14.738" v="633" actId="1076"/>
          <ac:picMkLst>
            <pc:docMk/>
            <pc:sldMk cId="4027222590" sldId="280"/>
            <ac:picMk id="7" creationId="{6876BC1D-A958-A073-E08C-E322224B6C9F}"/>
          </ac:picMkLst>
        </pc:picChg>
        <pc:picChg chg="add mod">
          <ac:chgData name="Rohithsaidatta Pasupuleti" userId="0c22c71ff95c3042" providerId="LiveId" clId="{E442207C-D835-44DF-B920-21934A2A0802}" dt="2024-03-04T17:16:34.556" v="620"/>
          <ac:picMkLst>
            <pc:docMk/>
            <pc:sldMk cId="4027222590" sldId="280"/>
            <ac:picMk id="8" creationId="{E48EB3C6-A7E8-E3BD-0A6B-7CC3FC1FBB5C}"/>
          </ac:picMkLst>
        </pc:picChg>
        <pc:picChg chg="add mod">
          <ac:chgData name="Rohithsaidatta Pasupuleti" userId="0c22c71ff95c3042" providerId="LiveId" clId="{E442207C-D835-44DF-B920-21934A2A0802}" dt="2024-03-04T17:16:46.668" v="623"/>
          <ac:picMkLst>
            <pc:docMk/>
            <pc:sldMk cId="4027222590" sldId="280"/>
            <ac:picMk id="11" creationId="{27522F66-3FA8-8180-EAD7-C67E6B56E0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1CFD-484A-D2A0-696D-EB6CA6154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5CBAE-6949-D0CA-20D3-5D95A7BE77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D9F92A-41C8-EC2F-1774-139A408840F5}"/>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5" name="Footer Placeholder 4">
            <a:extLst>
              <a:ext uri="{FF2B5EF4-FFF2-40B4-BE49-F238E27FC236}">
                <a16:creationId xmlns:a16="http://schemas.microsoft.com/office/drawing/2014/main" id="{1C598914-D3CF-4656-844B-D73B9AD20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49D23-C796-8CA8-99AD-6C57C04F16C6}"/>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242302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6CDD-1874-7944-A51F-C6DE7FCA86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B76024-90BA-C326-0BC2-55B8B83E7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76472-39DE-A735-6B2C-F0BE6CA415F7}"/>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5" name="Footer Placeholder 4">
            <a:extLst>
              <a:ext uri="{FF2B5EF4-FFF2-40B4-BE49-F238E27FC236}">
                <a16:creationId xmlns:a16="http://schemas.microsoft.com/office/drawing/2014/main" id="{E09D14C1-F3E9-E4CC-C31D-3721B6264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37453-C240-094A-0784-B6CBB7A13F56}"/>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246295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7F3993-0101-17CF-D1A9-A7F78939AD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EBE0BC-835A-670F-BF5F-0C4E71C33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9DB36-6082-8265-F683-B8510C9887F3}"/>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5" name="Footer Placeholder 4">
            <a:extLst>
              <a:ext uri="{FF2B5EF4-FFF2-40B4-BE49-F238E27FC236}">
                <a16:creationId xmlns:a16="http://schemas.microsoft.com/office/drawing/2014/main" id="{4D6D412F-3CA4-8E6C-FD77-F8F8080B0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30FFC-5ECC-E366-CB33-AAC2F3CCC770}"/>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554588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ACA4-1BDE-B237-2ECF-738A1175C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33F33-B7EF-6B9A-55B8-E59B6928E3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2A218-4319-6E95-068A-6E0048658C2A}"/>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5" name="Footer Placeholder 4">
            <a:extLst>
              <a:ext uri="{FF2B5EF4-FFF2-40B4-BE49-F238E27FC236}">
                <a16:creationId xmlns:a16="http://schemas.microsoft.com/office/drawing/2014/main" id="{7985F43C-0998-E7DD-ABFF-022BEF4D3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FF79A-984B-1C26-644B-2141874D3AFC}"/>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280666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93-2DDB-CAED-BB4A-2E73D3E6EF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59ADB8-6CCE-EE96-7AE3-799DC71B02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CF832D-2A63-BA0E-FA9B-00F32885CF1C}"/>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5" name="Footer Placeholder 4">
            <a:extLst>
              <a:ext uri="{FF2B5EF4-FFF2-40B4-BE49-F238E27FC236}">
                <a16:creationId xmlns:a16="http://schemas.microsoft.com/office/drawing/2014/main" id="{4A7B1C15-9996-6E86-E955-181E1DA89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5E5C8-9DBE-41E1-651E-1BDB26A4DA6E}"/>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389025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B24F-A8BA-81D1-84E3-B62ABBE42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5E789-1C97-4B67-1745-EA731E58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8B2D0A-FA99-080C-9830-3DF0DD964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F09382-C93A-D538-6FB6-C002697904D2}"/>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6" name="Footer Placeholder 5">
            <a:extLst>
              <a:ext uri="{FF2B5EF4-FFF2-40B4-BE49-F238E27FC236}">
                <a16:creationId xmlns:a16="http://schemas.microsoft.com/office/drawing/2014/main" id="{9540BE33-1B91-3DC0-FF1C-7C2666004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9E49A-7100-21AD-00C1-385F480030AB}"/>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41093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AD60-FDD7-61B4-F996-517EDFE149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93F02-A447-801F-C661-61ACEF89E9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9E728-C254-1FE2-D78F-946C190211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9E0084-EC3F-114E-867D-F5C6AB630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B9D87-FEFE-BD12-C443-B5679C026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A7F28C-C4F3-5503-0FE8-1EE96CE4178C}"/>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8" name="Footer Placeholder 7">
            <a:extLst>
              <a:ext uri="{FF2B5EF4-FFF2-40B4-BE49-F238E27FC236}">
                <a16:creationId xmlns:a16="http://schemas.microsoft.com/office/drawing/2014/main" id="{228290B9-7F81-B61C-0268-9AAD79BE4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F12DA2-E241-4A35-459D-7ADBDE28A023}"/>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406751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DEEA-8B5C-3726-4D77-0FF9A89ED8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F6BA7-6834-F094-64C0-EC31446AB3AC}"/>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4" name="Footer Placeholder 3">
            <a:extLst>
              <a:ext uri="{FF2B5EF4-FFF2-40B4-BE49-F238E27FC236}">
                <a16:creationId xmlns:a16="http://schemas.microsoft.com/office/drawing/2014/main" id="{927C1353-3428-889B-3DEE-8A048241A9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B2AC36-85B6-4BF8-05CF-BE1345578670}"/>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134465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6F9E9-7174-6F22-51B0-DCF03184EE8A}"/>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3" name="Footer Placeholder 2">
            <a:extLst>
              <a:ext uri="{FF2B5EF4-FFF2-40B4-BE49-F238E27FC236}">
                <a16:creationId xmlns:a16="http://schemas.microsoft.com/office/drawing/2014/main" id="{AFBFBF02-5DFF-780D-6A2F-D578411A2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1172B-A05E-A7A3-F15F-72DE41AB0209}"/>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364491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50CA-7F33-C333-8074-69C11CF57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238DD1-31A7-7963-5C6F-49D393530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2D9A9-BCF7-6E11-FB23-38AC3522D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093FD-01DD-8403-9926-CAEC29FDF0DE}"/>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6" name="Footer Placeholder 5">
            <a:extLst>
              <a:ext uri="{FF2B5EF4-FFF2-40B4-BE49-F238E27FC236}">
                <a16:creationId xmlns:a16="http://schemas.microsoft.com/office/drawing/2014/main" id="{8F9CAEC5-80EE-12B6-5DC1-AAF988446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A4A2E-EAF1-D6A8-CBBF-ACE769A8AB00}"/>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71601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6A80-5C3F-B808-1B22-FFE3BEA5A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5A5168-8EEE-DCAE-5351-405BE8015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5E497D-457F-D482-E8C8-23F804940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91DA5-CB04-5E33-C519-31894812827A}"/>
              </a:ext>
            </a:extLst>
          </p:cNvPr>
          <p:cNvSpPr>
            <a:spLocks noGrp="1"/>
          </p:cNvSpPr>
          <p:nvPr>
            <p:ph type="dt" sz="half" idx="10"/>
          </p:nvPr>
        </p:nvSpPr>
        <p:spPr/>
        <p:txBody>
          <a:bodyPr/>
          <a:lstStyle/>
          <a:p>
            <a:fld id="{4F0FF6FC-E31C-4B31-9598-FA02850B7049}" type="datetimeFigureOut">
              <a:rPr lang="en-US" smtClean="0"/>
              <a:t>3/4/2024</a:t>
            </a:fld>
            <a:endParaRPr lang="en-US"/>
          </a:p>
        </p:txBody>
      </p:sp>
      <p:sp>
        <p:nvSpPr>
          <p:cNvPr id="6" name="Footer Placeholder 5">
            <a:extLst>
              <a:ext uri="{FF2B5EF4-FFF2-40B4-BE49-F238E27FC236}">
                <a16:creationId xmlns:a16="http://schemas.microsoft.com/office/drawing/2014/main" id="{913014DD-DF61-106F-DC4E-E1E6F28E7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2A702-FC08-3041-E4D5-F180D75BC926}"/>
              </a:ext>
            </a:extLst>
          </p:cNvPr>
          <p:cNvSpPr>
            <a:spLocks noGrp="1"/>
          </p:cNvSpPr>
          <p:nvPr>
            <p:ph type="sldNum" sz="quarter" idx="12"/>
          </p:nvPr>
        </p:nvSpPr>
        <p:spPr/>
        <p:txBody>
          <a:bodyPr/>
          <a:lstStyle/>
          <a:p>
            <a:fld id="{3F165D90-107E-4837-847A-6F0798EB0063}" type="slidenum">
              <a:rPr lang="en-US" smtClean="0"/>
              <a:t>‹#›</a:t>
            </a:fld>
            <a:endParaRPr lang="en-US"/>
          </a:p>
        </p:txBody>
      </p:sp>
    </p:spTree>
    <p:extLst>
      <p:ext uri="{BB962C8B-B14F-4D97-AF65-F5344CB8AC3E}">
        <p14:creationId xmlns:p14="http://schemas.microsoft.com/office/powerpoint/2010/main" val="66220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C6A1E0-F554-8932-E51A-EF77BCF67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7467C9-0B0F-E743-D2D9-07692B1DD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B6BD1-F05E-D6D0-CBE6-E687F672C6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0FF6FC-E31C-4B31-9598-FA02850B7049}" type="datetimeFigureOut">
              <a:rPr lang="en-US" smtClean="0"/>
              <a:t>3/4/2024</a:t>
            </a:fld>
            <a:endParaRPr lang="en-US"/>
          </a:p>
        </p:txBody>
      </p:sp>
      <p:sp>
        <p:nvSpPr>
          <p:cNvPr id="5" name="Footer Placeholder 4">
            <a:extLst>
              <a:ext uri="{FF2B5EF4-FFF2-40B4-BE49-F238E27FC236}">
                <a16:creationId xmlns:a16="http://schemas.microsoft.com/office/drawing/2014/main" id="{5A3F1B37-876D-2A92-BAFB-DD220E192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12F360-495C-DFE8-2564-6CFD8FBF84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165D90-107E-4837-847A-6F0798EB0063}" type="slidenum">
              <a:rPr lang="en-US" smtClean="0"/>
              <a:t>‹#›</a:t>
            </a:fld>
            <a:endParaRPr lang="en-US"/>
          </a:p>
        </p:txBody>
      </p:sp>
    </p:spTree>
    <p:extLst>
      <p:ext uri="{BB962C8B-B14F-4D97-AF65-F5344CB8AC3E}">
        <p14:creationId xmlns:p14="http://schemas.microsoft.com/office/powerpoint/2010/main" val="2235116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95A8-672C-1F3B-B8F1-0102719A8FD2}"/>
              </a:ext>
            </a:extLst>
          </p:cNvPr>
          <p:cNvSpPr>
            <a:spLocks noGrp="1"/>
          </p:cNvSpPr>
          <p:nvPr>
            <p:ph type="ctrTitle"/>
          </p:nvPr>
        </p:nvSpPr>
        <p:spPr>
          <a:xfrm>
            <a:off x="1321724" y="399155"/>
            <a:ext cx="9922625" cy="3200256"/>
          </a:xfrm>
        </p:spPr>
        <p:txBody>
          <a:bodyPr>
            <a:normAutofit fontScale="90000"/>
          </a:bodyPr>
          <a:lstStyle/>
          <a:p>
            <a:r>
              <a:rPr lang="en-IN" dirty="0"/>
              <a:t>Advanced Machine Learning </a:t>
            </a:r>
            <a:br>
              <a:rPr lang="en-IN" dirty="0"/>
            </a:br>
            <a:r>
              <a:rPr lang="en-IN" dirty="0"/>
              <a:t>SDL Presentation</a:t>
            </a:r>
            <a:br>
              <a:rPr lang="en-IN" dirty="0"/>
            </a:br>
            <a:r>
              <a:rPr lang="en-IN" b="1" i="0" dirty="0">
                <a:solidFill>
                  <a:srgbClr val="1F1F1F"/>
                </a:solidFill>
                <a:effectLst/>
                <a:latin typeface="Google Sans"/>
              </a:rPr>
              <a:t>Artificial Neural Networks (ANNs)</a:t>
            </a:r>
            <a:endParaRPr lang="en-IN" dirty="0"/>
          </a:p>
        </p:txBody>
      </p:sp>
      <p:sp>
        <p:nvSpPr>
          <p:cNvPr id="3" name="Subtitle 2">
            <a:extLst>
              <a:ext uri="{FF2B5EF4-FFF2-40B4-BE49-F238E27FC236}">
                <a16:creationId xmlns:a16="http://schemas.microsoft.com/office/drawing/2014/main" id="{5A315C0B-A335-2746-82A5-E65C1153FD61}"/>
              </a:ext>
            </a:extLst>
          </p:cNvPr>
          <p:cNvSpPr>
            <a:spLocks noGrp="1"/>
          </p:cNvSpPr>
          <p:nvPr>
            <p:ph type="subTitle" idx="1"/>
          </p:nvPr>
        </p:nvSpPr>
        <p:spPr>
          <a:xfrm>
            <a:off x="856211" y="4291994"/>
            <a:ext cx="10479578" cy="1876049"/>
          </a:xfrm>
        </p:spPr>
        <p:txBody>
          <a:bodyPr>
            <a:normAutofit/>
          </a:bodyPr>
          <a:lstStyle/>
          <a:p>
            <a:r>
              <a:rPr lang="en-IN" dirty="0"/>
              <a:t>Presented by </a:t>
            </a:r>
          </a:p>
          <a:p>
            <a:r>
              <a:rPr lang="en-IN" dirty="0"/>
              <a:t>230913003 Pasupuleti Rohithsaidatta</a:t>
            </a:r>
          </a:p>
          <a:p>
            <a:r>
              <a:rPr lang="en-IN" dirty="0"/>
              <a:t>230913004 Amit Kumar</a:t>
            </a:r>
          </a:p>
          <a:p>
            <a:r>
              <a:rPr lang="en-IN" dirty="0"/>
              <a:t>230913006 Chinmaya D Kamath</a:t>
            </a:r>
          </a:p>
        </p:txBody>
      </p:sp>
    </p:spTree>
    <p:extLst>
      <p:ext uri="{BB962C8B-B14F-4D97-AF65-F5344CB8AC3E}">
        <p14:creationId xmlns:p14="http://schemas.microsoft.com/office/powerpoint/2010/main" val="32027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02F5-3106-D445-E862-2C67DA6695D6}"/>
              </a:ext>
            </a:extLst>
          </p:cNvPr>
          <p:cNvSpPr>
            <a:spLocks noGrp="1"/>
          </p:cNvSpPr>
          <p:nvPr>
            <p:ph type="title"/>
          </p:nvPr>
        </p:nvSpPr>
        <p:spPr>
          <a:xfrm>
            <a:off x="181493" y="398376"/>
            <a:ext cx="10515600" cy="1325563"/>
          </a:xfrm>
        </p:spPr>
        <p:txBody>
          <a:bodyPr/>
          <a:lstStyle/>
          <a:p>
            <a:r>
              <a:rPr lang="en-US" dirty="0"/>
              <a:t>Characteristics of the Perceptron Model</a:t>
            </a:r>
            <a:endParaRPr lang="en-IN" dirty="0"/>
          </a:p>
        </p:txBody>
      </p:sp>
      <p:sp>
        <p:nvSpPr>
          <p:cNvPr id="3" name="Content Placeholder 2">
            <a:extLst>
              <a:ext uri="{FF2B5EF4-FFF2-40B4-BE49-F238E27FC236}">
                <a16:creationId xmlns:a16="http://schemas.microsoft.com/office/drawing/2014/main" id="{C892DBE6-532D-588D-832E-82A621FF4799}"/>
              </a:ext>
            </a:extLst>
          </p:cNvPr>
          <p:cNvSpPr>
            <a:spLocks noGrp="1"/>
          </p:cNvSpPr>
          <p:nvPr>
            <p:ph idx="1"/>
          </p:nvPr>
        </p:nvSpPr>
        <p:spPr>
          <a:xfrm>
            <a:off x="181493" y="1784061"/>
            <a:ext cx="11905212" cy="4351338"/>
          </a:xfrm>
        </p:spPr>
        <p:txBody>
          <a:bodyPr>
            <a:normAutofit fontScale="85000" lnSpcReduction="20000"/>
          </a:bodyPr>
          <a:lstStyle/>
          <a:p>
            <a:pPr marL="0" indent="0">
              <a:buNone/>
            </a:pPr>
            <a:r>
              <a:rPr lang="en-US" dirty="0"/>
              <a:t>The following are the characteristics of a Perceptron Model:</a:t>
            </a:r>
          </a:p>
          <a:p>
            <a:pPr marL="0" indent="0">
              <a:buNone/>
            </a:pPr>
            <a:endParaRPr lang="en-US" dirty="0"/>
          </a:p>
          <a:p>
            <a:r>
              <a:rPr lang="en-US" dirty="0"/>
              <a:t>It is a machine learning algorithm that uses supervised learning of binary classifiers.</a:t>
            </a:r>
          </a:p>
          <a:p>
            <a:r>
              <a:rPr lang="en-US" dirty="0"/>
              <a:t>In Perceptron, the weight coefficient is automatically learned. Initially, weights are multiplied with input features, and then the decision is made whether the neuron is fired or not.</a:t>
            </a:r>
          </a:p>
          <a:p>
            <a:r>
              <a:rPr lang="en-US" dirty="0"/>
              <a:t>The activation function applies a step rule to check whether the function is more significant than zero.</a:t>
            </a:r>
          </a:p>
          <a:p>
            <a:r>
              <a:rPr lang="en-US" dirty="0"/>
              <a:t>The linear decision boundary is drawn, enabling the distinction between the two linearly separable classes +1 and -1.</a:t>
            </a:r>
          </a:p>
          <a:p>
            <a:r>
              <a:rPr lang="en-US" dirty="0"/>
              <a:t>If the added sum of all input values is more than the threshold value, it must have an output signal; otherwise, no output will be shown.</a:t>
            </a:r>
            <a:endParaRPr lang="en-IN" dirty="0"/>
          </a:p>
        </p:txBody>
      </p:sp>
    </p:spTree>
    <p:extLst>
      <p:ext uri="{BB962C8B-B14F-4D97-AF65-F5344CB8AC3E}">
        <p14:creationId xmlns:p14="http://schemas.microsoft.com/office/powerpoint/2010/main" val="130993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1F37-EA15-4A72-7DBE-F56C59A3B72F}"/>
              </a:ext>
            </a:extLst>
          </p:cNvPr>
          <p:cNvSpPr>
            <a:spLocks noGrp="1"/>
          </p:cNvSpPr>
          <p:nvPr>
            <p:ph type="title"/>
          </p:nvPr>
        </p:nvSpPr>
        <p:spPr/>
        <p:txBody>
          <a:bodyPr/>
          <a:lstStyle/>
          <a:p>
            <a:r>
              <a:rPr lang="en-IN" dirty="0"/>
              <a:t>Limitation of Perceptron Model </a:t>
            </a:r>
          </a:p>
        </p:txBody>
      </p:sp>
      <p:sp>
        <p:nvSpPr>
          <p:cNvPr id="3" name="Content Placeholder 2">
            <a:extLst>
              <a:ext uri="{FF2B5EF4-FFF2-40B4-BE49-F238E27FC236}">
                <a16:creationId xmlns:a16="http://schemas.microsoft.com/office/drawing/2014/main" id="{7BD0453A-2167-C66F-84A6-B48EF084B728}"/>
              </a:ext>
            </a:extLst>
          </p:cNvPr>
          <p:cNvSpPr>
            <a:spLocks noGrp="1"/>
          </p:cNvSpPr>
          <p:nvPr>
            <p:ph idx="1"/>
          </p:nvPr>
        </p:nvSpPr>
        <p:spPr/>
        <p:txBody>
          <a:bodyPr/>
          <a:lstStyle/>
          <a:p>
            <a:pPr marL="0" indent="0">
              <a:buNone/>
            </a:pPr>
            <a:r>
              <a:rPr lang="en-US" dirty="0"/>
              <a:t>The following are the limitation of a Perceptron model:</a:t>
            </a:r>
          </a:p>
          <a:p>
            <a:pPr marL="0" indent="0">
              <a:buNone/>
            </a:pPr>
            <a:endParaRPr lang="en-US" dirty="0"/>
          </a:p>
          <a:p>
            <a:r>
              <a:rPr lang="en-US" dirty="0"/>
              <a:t>The output of a perceptron can only be a binary number (0 or 1) due to the hard-edge transfer function. </a:t>
            </a:r>
          </a:p>
          <a:p>
            <a:r>
              <a:rPr lang="en-US" dirty="0"/>
              <a:t>It can only be used to classify the linearly separable sets of input vectors. If the input vectors are non-linear, it is not easy to classify them correctly.</a:t>
            </a:r>
            <a:endParaRPr lang="en-IN" dirty="0"/>
          </a:p>
        </p:txBody>
      </p:sp>
    </p:spTree>
    <p:extLst>
      <p:ext uri="{BB962C8B-B14F-4D97-AF65-F5344CB8AC3E}">
        <p14:creationId xmlns:p14="http://schemas.microsoft.com/office/powerpoint/2010/main" val="420395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4" descr="A diagram of a graph and a diagram of a graph&#10;&#10;Description automatically generated">
            <a:extLst>
              <a:ext uri="{FF2B5EF4-FFF2-40B4-BE49-F238E27FC236}">
                <a16:creationId xmlns:a16="http://schemas.microsoft.com/office/drawing/2014/main" id="{6876BC1D-A958-A073-E08C-E322224B6C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863215" y="2395994"/>
            <a:ext cx="6648450" cy="3742614"/>
          </a:xfrm>
          <a:prstGeom prst="rect">
            <a:avLst/>
          </a:prstGeom>
        </p:spPr>
      </p:pic>
      <p:sp>
        <p:nvSpPr>
          <p:cNvPr id="9" name="TextBox 8">
            <a:extLst>
              <a:ext uri="{FF2B5EF4-FFF2-40B4-BE49-F238E27FC236}">
                <a16:creationId xmlns:a16="http://schemas.microsoft.com/office/drawing/2014/main" id="{04310CF4-4D6E-E80A-2519-DD84EAF5130E}"/>
              </a:ext>
            </a:extLst>
          </p:cNvPr>
          <p:cNvSpPr txBox="1"/>
          <p:nvPr/>
        </p:nvSpPr>
        <p:spPr>
          <a:xfrm>
            <a:off x="731520" y="1263535"/>
            <a:ext cx="6583679" cy="584775"/>
          </a:xfrm>
          <a:prstGeom prst="rect">
            <a:avLst/>
          </a:prstGeom>
          <a:noFill/>
        </p:spPr>
        <p:txBody>
          <a:bodyPr wrap="square" rtlCol="0">
            <a:spAutoFit/>
          </a:bodyPr>
          <a:lstStyle/>
          <a:p>
            <a:r>
              <a:rPr lang="en-IN" sz="3200" dirty="0"/>
              <a:t>Decision function</a:t>
            </a:r>
          </a:p>
        </p:txBody>
      </p:sp>
    </p:spTree>
    <p:extLst>
      <p:ext uri="{BB962C8B-B14F-4D97-AF65-F5344CB8AC3E}">
        <p14:creationId xmlns:p14="http://schemas.microsoft.com/office/powerpoint/2010/main" val="402722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77E1-449A-AB5D-748E-297FB6FB8368}"/>
              </a:ext>
            </a:extLst>
          </p:cNvPr>
          <p:cNvSpPr>
            <a:spLocks noGrp="1"/>
          </p:cNvSpPr>
          <p:nvPr>
            <p:ph type="title"/>
          </p:nvPr>
        </p:nvSpPr>
        <p:spPr>
          <a:xfrm>
            <a:off x="839788" y="457200"/>
            <a:ext cx="7150115" cy="963227"/>
          </a:xfrm>
        </p:spPr>
        <p:txBody>
          <a:bodyPr>
            <a:normAutofit/>
          </a:bodyPr>
          <a:lstStyle/>
          <a:p>
            <a:r>
              <a:rPr lang="en-US" sz="4000" dirty="0"/>
              <a:t>Activation Function</a:t>
            </a:r>
          </a:p>
        </p:txBody>
      </p:sp>
      <p:sp>
        <p:nvSpPr>
          <p:cNvPr id="3" name="Subtitle 2">
            <a:extLst>
              <a:ext uri="{FF2B5EF4-FFF2-40B4-BE49-F238E27FC236}">
                <a16:creationId xmlns:a16="http://schemas.microsoft.com/office/drawing/2014/main" id="{BBF9F998-CB82-7159-11AA-E2852231AB5D}"/>
              </a:ext>
            </a:extLst>
          </p:cNvPr>
          <p:cNvSpPr>
            <a:spLocks noGrp="1"/>
          </p:cNvSpPr>
          <p:nvPr>
            <p:ph idx="1"/>
          </p:nvPr>
        </p:nvSpPr>
        <p:spPr>
          <a:xfrm>
            <a:off x="648070" y="2219417"/>
            <a:ext cx="10707318" cy="3641633"/>
          </a:xfrm>
        </p:spPr>
        <p:txBody>
          <a:bodyPr>
            <a:normAutofit/>
          </a:bodyPr>
          <a:lstStyle/>
          <a:p>
            <a:pPr algn="just"/>
            <a:r>
              <a:rPr lang="en-US" dirty="0"/>
              <a:t>Activation functions are critical components of artificial neural networks, particularly in deep learning architectures.</a:t>
            </a:r>
          </a:p>
          <a:p>
            <a:pPr algn="just"/>
            <a:r>
              <a:rPr lang="en-US" b="0" i="0" dirty="0">
                <a:solidFill>
                  <a:srgbClr val="0D0D0D"/>
                </a:solidFill>
                <a:effectLst/>
                <a:latin typeface="Söhne"/>
              </a:rPr>
              <a:t>They introduce non-linearities into the network, enabling it to learn complex mappings between inputs and outputs.</a:t>
            </a:r>
            <a:endParaRPr lang="en-US" dirty="0"/>
          </a:p>
        </p:txBody>
      </p:sp>
    </p:spTree>
    <p:extLst>
      <p:ext uri="{BB962C8B-B14F-4D97-AF65-F5344CB8AC3E}">
        <p14:creationId xmlns:p14="http://schemas.microsoft.com/office/powerpoint/2010/main" val="162268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E957-7EEC-A1CD-B2CB-653C1A5516CD}"/>
              </a:ext>
            </a:extLst>
          </p:cNvPr>
          <p:cNvSpPr>
            <a:spLocks noGrp="1"/>
          </p:cNvSpPr>
          <p:nvPr>
            <p:ph type="title"/>
          </p:nvPr>
        </p:nvSpPr>
        <p:spPr>
          <a:xfrm>
            <a:off x="839788" y="457200"/>
            <a:ext cx="6422146" cy="954350"/>
          </a:xfrm>
        </p:spPr>
        <p:txBody>
          <a:bodyPr>
            <a:normAutofit/>
          </a:bodyPr>
          <a:lstStyle/>
          <a:p>
            <a:r>
              <a:rPr lang="en-US" sz="4000" dirty="0"/>
              <a:t>Why Use Activation Functions</a:t>
            </a:r>
          </a:p>
        </p:txBody>
      </p:sp>
      <p:sp>
        <p:nvSpPr>
          <p:cNvPr id="4" name="Text Placeholder 3">
            <a:extLst>
              <a:ext uri="{FF2B5EF4-FFF2-40B4-BE49-F238E27FC236}">
                <a16:creationId xmlns:a16="http://schemas.microsoft.com/office/drawing/2014/main" id="{742EC2E3-ECF8-550D-FE8D-4A2B4474C0D3}"/>
              </a:ext>
            </a:extLst>
          </p:cNvPr>
          <p:cNvSpPr>
            <a:spLocks noGrp="1"/>
          </p:cNvSpPr>
          <p:nvPr>
            <p:ph type="body" sz="half" idx="2"/>
          </p:nvPr>
        </p:nvSpPr>
        <p:spPr>
          <a:xfrm>
            <a:off x="839788" y="2057400"/>
            <a:ext cx="10514752" cy="3811588"/>
          </a:xfrm>
        </p:spPr>
        <p:txBody>
          <a:bodyPr>
            <a:normAutofit fontScale="92500" lnSpcReduction="20000"/>
          </a:bodyPr>
          <a:lstStyle/>
          <a:p>
            <a:pPr marL="457200" indent="-457200">
              <a:buAutoNum type="arabicPeriod"/>
            </a:pPr>
            <a:r>
              <a:rPr lang="en-US" sz="2000" dirty="0"/>
              <a:t>Introduction of Non-Linearity: Without activation functions, the neural network would reduce to linear model. Activation functions enable the neural network to learn complex, non-linear relationships between inputs and outputs.</a:t>
            </a:r>
          </a:p>
          <a:p>
            <a:pPr marL="457200" indent="-457200">
              <a:buAutoNum type="arabicPeriod"/>
            </a:pPr>
            <a:r>
              <a:rPr lang="en-US" sz="2000" dirty="0"/>
              <a:t>Enabling complex representations: Learn and represent complex features and patterns in the data. Neural networks can capture intricate relationships and hierarchical structures within the data, enabling them to learn increasingly abstract and sophisticated representations.</a:t>
            </a:r>
          </a:p>
          <a:p>
            <a:pPr marL="457200" indent="-457200">
              <a:buAutoNum type="arabicPeriod"/>
            </a:pPr>
            <a:r>
              <a:rPr lang="en-US" sz="2000" dirty="0"/>
              <a:t>Addressing the vanishing gradient problem: Activation functions play a crucial role in mitigating the vanishing gradient problem, which arises during backpropagation in deep neural networks. In deep networks, gradients can become extremely small as they are propagated backward through many layers, leading to slow or stagnant learning.</a:t>
            </a:r>
          </a:p>
          <a:p>
            <a:pPr marL="457200" indent="-457200">
              <a:buAutoNum type="arabicPeriod"/>
            </a:pPr>
            <a:r>
              <a:rPr lang="en-US" sz="2000" dirty="0"/>
              <a:t>Controlling Neuron Activation: Activation functions determine the output of individual neurons in the network based on their input.</a:t>
            </a:r>
          </a:p>
          <a:p>
            <a:pPr marL="457200" indent="-457200">
              <a:buAutoNum type="arabicPeriod"/>
            </a:pPr>
            <a:r>
              <a:rPr lang="en-US" sz="2000" dirty="0"/>
              <a:t>Adding Bias: Activation functions can introduce bias into the network's output, enabling it to learn and represent certain types of data distributions more effectively.</a:t>
            </a:r>
          </a:p>
        </p:txBody>
      </p:sp>
    </p:spTree>
    <p:extLst>
      <p:ext uri="{BB962C8B-B14F-4D97-AF65-F5344CB8AC3E}">
        <p14:creationId xmlns:p14="http://schemas.microsoft.com/office/powerpoint/2010/main" val="1016434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15C0-903B-4871-B65D-11A4896B4B37}"/>
              </a:ext>
            </a:extLst>
          </p:cNvPr>
          <p:cNvSpPr>
            <a:spLocks noGrp="1"/>
          </p:cNvSpPr>
          <p:nvPr>
            <p:ph type="title"/>
          </p:nvPr>
        </p:nvSpPr>
        <p:spPr>
          <a:xfrm>
            <a:off x="839788" y="457200"/>
            <a:ext cx="7327668" cy="1105270"/>
          </a:xfrm>
        </p:spPr>
        <p:txBody>
          <a:bodyPr>
            <a:normAutofit/>
          </a:bodyPr>
          <a:lstStyle/>
          <a:p>
            <a:r>
              <a:rPr lang="en-US" sz="4000" dirty="0"/>
              <a:t>Types of Activation Functions</a:t>
            </a:r>
          </a:p>
        </p:txBody>
      </p:sp>
      <p:sp>
        <p:nvSpPr>
          <p:cNvPr id="4" name="Text Placeholder 3">
            <a:extLst>
              <a:ext uri="{FF2B5EF4-FFF2-40B4-BE49-F238E27FC236}">
                <a16:creationId xmlns:a16="http://schemas.microsoft.com/office/drawing/2014/main" id="{620FE43F-5AB9-7577-86D8-69EE13FEBE6F}"/>
              </a:ext>
            </a:extLst>
          </p:cNvPr>
          <p:cNvSpPr>
            <a:spLocks noGrp="1"/>
          </p:cNvSpPr>
          <p:nvPr>
            <p:ph type="body" sz="half" idx="2"/>
          </p:nvPr>
        </p:nvSpPr>
        <p:spPr>
          <a:xfrm>
            <a:off x="839788" y="2057400"/>
            <a:ext cx="10512424" cy="3811588"/>
          </a:xfrm>
        </p:spPr>
        <p:txBody>
          <a:bodyPr>
            <a:normAutofit/>
          </a:bodyPr>
          <a:lstStyle/>
          <a:p>
            <a:pPr marL="342900" indent="-342900">
              <a:buAutoNum type="arabicPeriod"/>
            </a:pPr>
            <a:r>
              <a:rPr lang="en-US" sz="2400" dirty="0"/>
              <a:t>Sigmoid Function(Logistic)</a:t>
            </a:r>
          </a:p>
          <a:p>
            <a:pPr marL="342900" indent="-342900">
              <a:buAutoNum type="arabicPeriod"/>
            </a:pPr>
            <a:r>
              <a:rPr lang="en-US" sz="2400" dirty="0"/>
              <a:t>Hyperbolic Tangent Function</a:t>
            </a:r>
          </a:p>
          <a:p>
            <a:pPr marL="342900" indent="-342900">
              <a:buAutoNum type="arabicPeriod"/>
            </a:pPr>
            <a:r>
              <a:rPr lang="en-US" sz="2400" dirty="0"/>
              <a:t>Rectified Linear Unit(</a:t>
            </a:r>
            <a:r>
              <a:rPr lang="en-US" sz="2400" dirty="0" err="1"/>
              <a:t>ReLU</a:t>
            </a:r>
            <a:r>
              <a:rPr lang="en-US" sz="2400" dirty="0"/>
              <a:t>)</a:t>
            </a:r>
          </a:p>
          <a:p>
            <a:pPr marL="342900" indent="-342900">
              <a:buAutoNum type="arabicPeriod"/>
            </a:pPr>
            <a:r>
              <a:rPr lang="en-US" sz="2400" dirty="0"/>
              <a:t>SoftMax</a:t>
            </a:r>
          </a:p>
          <a:p>
            <a:pPr marL="342900" indent="-342900">
              <a:buAutoNum type="arabicPeriod"/>
            </a:pPr>
            <a:endParaRPr lang="en-US" sz="2400" dirty="0"/>
          </a:p>
        </p:txBody>
      </p:sp>
    </p:spTree>
    <p:extLst>
      <p:ext uri="{BB962C8B-B14F-4D97-AF65-F5344CB8AC3E}">
        <p14:creationId xmlns:p14="http://schemas.microsoft.com/office/powerpoint/2010/main" val="310872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1A4FA11-9A3A-AAB3-B818-3A2A0C4CB114}"/>
              </a:ext>
            </a:extLst>
          </p:cNvPr>
          <p:cNvSpPr>
            <a:spLocks noGrp="1"/>
          </p:cNvSpPr>
          <p:nvPr>
            <p:ph type="body" idx="1"/>
          </p:nvPr>
        </p:nvSpPr>
        <p:spPr>
          <a:xfrm>
            <a:off x="839788" y="256381"/>
            <a:ext cx="5157787" cy="823912"/>
          </a:xfrm>
        </p:spPr>
        <p:txBody>
          <a:bodyPr/>
          <a:lstStyle/>
          <a:p>
            <a:r>
              <a:rPr lang="en-US" dirty="0"/>
              <a:t>Sigmoid Function</a:t>
            </a:r>
          </a:p>
        </p:txBody>
      </p:sp>
      <p:sp>
        <p:nvSpPr>
          <p:cNvPr id="10" name="Content Placeholder 9">
            <a:extLst>
              <a:ext uri="{FF2B5EF4-FFF2-40B4-BE49-F238E27FC236}">
                <a16:creationId xmlns:a16="http://schemas.microsoft.com/office/drawing/2014/main" id="{3188F7E4-3987-05CD-E234-40AC34A7A875}"/>
              </a:ext>
            </a:extLst>
          </p:cNvPr>
          <p:cNvSpPr>
            <a:spLocks noGrp="1"/>
          </p:cNvSpPr>
          <p:nvPr>
            <p:ph sz="half" idx="2"/>
          </p:nvPr>
        </p:nvSpPr>
        <p:spPr>
          <a:xfrm>
            <a:off x="836612" y="1146792"/>
            <a:ext cx="5157787" cy="3684588"/>
          </a:xfrm>
        </p:spPr>
        <p:txBody>
          <a:bodyPr>
            <a:normAutofit fontScale="85000" lnSpcReduction="20000"/>
          </a:bodyPr>
          <a:lstStyle/>
          <a:p>
            <a:r>
              <a:rPr lang="en-US" dirty="0"/>
              <a:t>Nature: Non-linear</a:t>
            </a:r>
          </a:p>
          <a:p>
            <a:r>
              <a:rPr lang="en-US" dirty="0"/>
              <a:t>X values between -2 to 2 produce steep changes in Y.</a:t>
            </a:r>
          </a:p>
          <a:p>
            <a:r>
              <a:rPr lang="en-US" dirty="0"/>
              <a:t>Small changes in X lead to large changes in Y.</a:t>
            </a:r>
          </a:p>
          <a:p>
            <a:r>
              <a:rPr lang="en-US" dirty="0"/>
              <a:t>Value Range: 0 to 1</a:t>
            </a:r>
          </a:p>
          <a:p>
            <a:r>
              <a:rPr lang="en-US" dirty="0"/>
              <a:t>Typically employed in the output layer of binary classification tasks.</a:t>
            </a:r>
          </a:p>
          <a:p>
            <a:r>
              <a:rPr lang="en-US" dirty="0"/>
              <a:t>Predictions lie between 0 and 1, facilitating easy classification based on threshold (e.g., 0.5).</a:t>
            </a:r>
          </a:p>
        </p:txBody>
      </p:sp>
      <p:sp>
        <p:nvSpPr>
          <p:cNvPr id="11" name="Text Placeholder 10">
            <a:extLst>
              <a:ext uri="{FF2B5EF4-FFF2-40B4-BE49-F238E27FC236}">
                <a16:creationId xmlns:a16="http://schemas.microsoft.com/office/drawing/2014/main" id="{596D9621-D215-99B7-92A2-B9AAF9DD7619}"/>
              </a:ext>
            </a:extLst>
          </p:cNvPr>
          <p:cNvSpPr>
            <a:spLocks noGrp="1"/>
          </p:cNvSpPr>
          <p:nvPr>
            <p:ph type="body" sz="quarter" idx="3"/>
          </p:nvPr>
        </p:nvSpPr>
        <p:spPr>
          <a:xfrm>
            <a:off x="6096000" y="256381"/>
            <a:ext cx="5183188" cy="823912"/>
          </a:xfrm>
        </p:spPr>
        <p:txBody>
          <a:bodyPr/>
          <a:lstStyle/>
          <a:p>
            <a:r>
              <a:rPr lang="en-US" dirty="0"/>
              <a:t>Tangent Hyperbolic Function</a:t>
            </a:r>
          </a:p>
        </p:txBody>
      </p:sp>
      <p:sp>
        <p:nvSpPr>
          <p:cNvPr id="12" name="Content Placeholder 11">
            <a:extLst>
              <a:ext uri="{FF2B5EF4-FFF2-40B4-BE49-F238E27FC236}">
                <a16:creationId xmlns:a16="http://schemas.microsoft.com/office/drawing/2014/main" id="{044225D2-4EE3-3E88-0B6D-ACA0B6B6FF84}"/>
              </a:ext>
            </a:extLst>
          </p:cNvPr>
          <p:cNvSpPr>
            <a:spLocks noGrp="1"/>
          </p:cNvSpPr>
          <p:nvPr>
            <p:ph sz="quarter" idx="4"/>
          </p:nvPr>
        </p:nvSpPr>
        <p:spPr>
          <a:xfrm>
            <a:off x="6096000" y="1146792"/>
            <a:ext cx="5183188" cy="3684588"/>
          </a:xfrm>
        </p:spPr>
        <p:txBody>
          <a:bodyPr>
            <a:normAutofit fontScale="85000" lnSpcReduction="20000"/>
          </a:bodyPr>
          <a:lstStyle/>
          <a:p>
            <a:r>
              <a:rPr lang="en-US" dirty="0"/>
              <a:t>Nature: Non-linear</a:t>
            </a:r>
          </a:p>
          <a:p>
            <a:r>
              <a:rPr lang="en-US" dirty="0"/>
              <a:t>Mathematically shifted version of the sigmoid function.</a:t>
            </a:r>
          </a:p>
          <a:p>
            <a:r>
              <a:rPr lang="en-US" dirty="0"/>
              <a:t>Values range from -1 to +1.</a:t>
            </a:r>
          </a:p>
          <a:p>
            <a:r>
              <a:rPr lang="en-US" dirty="0"/>
              <a:t>Typically utilized in hidden layers of neural networks.</a:t>
            </a:r>
          </a:p>
          <a:p>
            <a:r>
              <a:rPr lang="en-US" dirty="0"/>
              <a:t>Centering the data: Mean of tanh activations in hidden layers is close to 0, aiding in data normalization and facilitating easier learning in subsequent layers.</a:t>
            </a:r>
          </a:p>
        </p:txBody>
      </p:sp>
      <p:pic>
        <p:nvPicPr>
          <p:cNvPr id="14" name="Graphic 13">
            <a:extLst>
              <a:ext uri="{FF2B5EF4-FFF2-40B4-BE49-F238E27FC236}">
                <a16:creationId xmlns:a16="http://schemas.microsoft.com/office/drawing/2014/main" id="{0AAF234A-2D03-282C-1491-969CEB247A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7413" y="4683434"/>
            <a:ext cx="2219325" cy="704850"/>
          </a:xfrm>
          <a:prstGeom prst="rect">
            <a:avLst/>
          </a:prstGeom>
        </p:spPr>
      </p:pic>
      <p:pic>
        <p:nvPicPr>
          <p:cNvPr id="15" name="Picture 14">
            <a:extLst>
              <a:ext uri="{FF2B5EF4-FFF2-40B4-BE49-F238E27FC236}">
                <a16:creationId xmlns:a16="http://schemas.microsoft.com/office/drawing/2014/main" id="{85DF5D89-72FE-051B-6A9F-440B3745EC54}"/>
              </a:ext>
            </a:extLst>
          </p:cNvPr>
          <p:cNvPicPr>
            <a:picLocks noChangeAspect="1"/>
          </p:cNvPicPr>
          <p:nvPr/>
        </p:nvPicPr>
        <p:blipFill>
          <a:blip r:embed="rId4"/>
          <a:stretch>
            <a:fillRect/>
          </a:stretch>
        </p:blipFill>
        <p:spPr>
          <a:xfrm>
            <a:off x="6355952" y="4517161"/>
            <a:ext cx="3027746" cy="986994"/>
          </a:xfrm>
          <a:prstGeom prst="rect">
            <a:avLst/>
          </a:prstGeom>
        </p:spPr>
      </p:pic>
    </p:spTree>
    <p:extLst>
      <p:ext uri="{BB962C8B-B14F-4D97-AF65-F5344CB8AC3E}">
        <p14:creationId xmlns:p14="http://schemas.microsoft.com/office/powerpoint/2010/main" val="74448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25481D-09F2-35C1-F1B2-E3B55D36E4DE}"/>
              </a:ext>
            </a:extLst>
          </p:cNvPr>
          <p:cNvSpPr>
            <a:spLocks noGrp="1"/>
          </p:cNvSpPr>
          <p:nvPr>
            <p:ph type="body" idx="1"/>
          </p:nvPr>
        </p:nvSpPr>
        <p:spPr>
          <a:xfrm>
            <a:off x="839788" y="393901"/>
            <a:ext cx="5157787" cy="823912"/>
          </a:xfrm>
        </p:spPr>
        <p:txBody>
          <a:bodyPr/>
          <a:lstStyle/>
          <a:p>
            <a:r>
              <a:rPr lang="en-US" dirty="0"/>
              <a:t>Rectified Linear Unit</a:t>
            </a:r>
          </a:p>
        </p:txBody>
      </p:sp>
      <p:sp>
        <p:nvSpPr>
          <p:cNvPr id="4" name="Content Placeholder 3">
            <a:extLst>
              <a:ext uri="{FF2B5EF4-FFF2-40B4-BE49-F238E27FC236}">
                <a16:creationId xmlns:a16="http://schemas.microsoft.com/office/drawing/2014/main" id="{D45E6144-27A0-1BD4-11A1-90D319D14613}"/>
              </a:ext>
            </a:extLst>
          </p:cNvPr>
          <p:cNvSpPr>
            <a:spLocks noGrp="1"/>
          </p:cNvSpPr>
          <p:nvPr>
            <p:ph sz="half" idx="2"/>
          </p:nvPr>
        </p:nvSpPr>
        <p:spPr>
          <a:xfrm>
            <a:off x="836612" y="1315467"/>
            <a:ext cx="5157787" cy="3684588"/>
          </a:xfrm>
        </p:spPr>
        <p:txBody>
          <a:bodyPr>
            <a:normAutofit fontScale="70000" lnSpcReduction="20000"/>
          </a:bodyPr>
          <a:lstStyle/>
          <a:p>
            <a:r>
              <a:rPr lang="en-US" dirty="0"/>
              <a:t>Nature: Non-linear</a:t>
            </a:r>
          </a:p>
          <a:p>
            <a:r>
              <a:rPr lang="en-US" dirty="0"/>
              <a:t>Outputs the input if positive, otherwise outputs 0.</a:t>
            </a:r>
          </a:p>
          <a:p>
            <a:r>
              <a:rPr lang="en-US" dirty="0"/>
              <a:t>Value range: [0, ∞)</a:t>
            </a:r>
          </a:p>
          <a:p>
            <a:r>
              <a:rPr lang="en-US" dirty="0"/>
              <a:t>Primarily implemented in hidden layers of neural networks.</a:t>
            </a:r>
          </a:p>
          <a:p>
            <a:r>
              <a:rPr lang="en-US" dirty="0"/>
              <a:t>Faster learning compared to sigmoid and tanh due to its non-saturating nature.</a:t>
            </a:r>
          </a:p>
          <a:p>
            <a:r>
              <a:rPr lang="en-US" dirty="0"/>
              <a:t>Less computationally expensive than sigmoid and tanh, contributing to faster training.</a:t>
            </a:r>
          </a:p>
        </p:txBody>
      </p:sp>
      <p:sp>
        <p:nvSpPr>
          <p:cNvPr id="5" name="Text Placeholder 4">
            <a:extLst>
              <a:ext uri="{FF2B5EF4-FFF2-40B4-BE49-F238E27FC236}">
                <a16:creationId xmlns:a16="http://schemas.microsoft.com/office/drawing/2014/main" id="{A14A776E-06C8-54EC-1480-0BB149917814}"/>
              </a:ext>
            </a:extLst>
          </p:cNvPr>
          <p:cNvSpPr>
            <a:spLocks noGrp="1"/>
          </p:cNvSpPr>
          <p:nvPr>
            <p:ph type="body" sz="quarter" idx="3"/>
          </p:nvPr>
        </p:nvSpPr>
        <p:spPr>
          <a:xfrm>
            <a:off x="6194427" y="393901"/>
            <a:ext cx="5183188" cy="823912"/>
          </a:xfrm>
        </p:spPr>
        <p:txBody>
          <a:bodyPr/>
          <a:lstStyle/>
          <a:p>
            <a:r>
              <a:rPr lang="en-US" dirty="0"/>
              <a:t>SoftMax Function</a:t>
            </a:r>
          </a:p>
        </p:txBody>
      </p:sp>
      <p:sp>
        <p:nvSpPr>
          <p:cNvPr id="6" name="Content Placeholder 5">
            <a:extLst>
              <a:ext uri="{FF2B5EF4-FFF2-40B4-BE49-F238E27FC236}">
                <a16:creationId xmlns:a16="http://schemas.microsoft.com/office/drawing/2014/main" id="{75222206-0E11-608F-5BFD-0245193F2F4A}"/>
              </a:ext>
            </a:extLst>
          </p:cNvPr>
          <p:cNvSpPr>
            <a:spLocks noGrp="1"/>
          </p:cNvSpPr>
          <p:nvPr>
            <p:ph sz="quarter" idx="4"/>
          </p:nvPr>
        </p:nvSpPr>
        <p:spPr>
          <a:xfrm>
            <a:off x="6194427" y="1315467"/>
            <a:ext cx="5183188" cy="3684588"/>
          </a:xfrm>
        </p:spPr>
        <p:txBody>
          <a:bodyPr>
            <a:normAutofit fontScale="70000" lnSpcReduction="20000"/>
          </a:bodyPr>
          <a:lstStyle/>
          <a:p>
            <a:r>
              <a:rPr lang="en-US" dirty="0"/>
              <a:t>Nature: Non-linear</a:t>
            </a:r>
          </a:p>
          <a:p>
            <a:r>
              <a:rPr lang="en-US" dirty="0"/>
              <a:t>Primarily employed in the output layer of classifiers handling multiple classes.</a:t>
            </a:r>
          </a:p>
          <a:p>
            <a:r>
              <a:rPr lang="en-US" dirty="0"/>
              <a:t>Squeezes outputs for each class between 0 and 1.</a:t>
            </a:r>
          </a:p>
          <a:p>
            <a:r>
              <a:rPr lang="en-US" dirty="0"/>
              <a:t>Divides outputs by the sum of all outputs to attain probabilities for each class.</a:t>
            </a:r>
          </a:p>
          <a:p>
            <a:r>
              <a:rPr lang="en-US" dirty="0"/>
              <a:t>Ideal for multi-class classification tasks where probabilities of different classes need to be determined.</a:t>
            </a:r>
          </a:p>
          <a:p>
            <a:r>
              <a:rPr lang="en-US" dirty="0"/>
              <a:t>Provides probabilities defining the likelihood of each input belonging to various classes.</a:t>
            </a:r>
          </a:p>
        </p:txBody>
      </p:sp>
      <p:pic>
        <p:nvPicPr>
          <p:cNvPr id="7" name="Picture 6">
            <a:extLst>
              <a:ext uri="{FF2B5EF4-FFF2-40B4-BE49-F238E27FC236}">
                <a16:creationId xmlns:a16="http://schemas.microsoft.com/office/drawing/2014/main" id="{EBB5D40F-9961-7441-16B6-CC6413CDE025}"/>
              </a:ext>
            </a:extLst>
          </p:cNvPr>
          <p:cNvPicPr>
            <a:picLocks noChangeAspect="1"/>
          </p:cNvPicPr>
          <p:nvPr/>
        </p:nvPicPr>
        <p:blipFill>
          <a:blip r:embed="rId2"/>
          <a:stretch>
            <a:fillRect/>
          </a:stretch>
        </p:blipFill>
        <p:spPr>
          <a:xfrm>
            <a:off x="1600060" y="4722273"/>
            <a:ext cx="2333625" cy="1076325"/>
          </a:xfrm>
          <a:prstGeom prst="rect">
            <a:avLst/>
          </a:prstGeom>
        </p:spPr>
      </p:pic>
      <p:pic>
        <p:nvPicPr>
          <p:cNvPr id="8" name="Picture 7">
            <a:extLst>
              <a:ext uri="{FF2B5EF4-FFF2-40B4-BE49-F238E27FC236}">
                <a16:creationId xmlns:a16="http://schemas.microsoft.com/office/drawing/2014/main" id="{30FD958B-5C60-2FE4-9DE0-2E480B4FBB9D}"/>
              </a:ext>
            </a:extLst>
          </p:cNvPr>
          <p:cNvPicPr>
            <a:picLocks noChangeAspect="1"/>
          </p:cNvPicPr>
          <p:nvPr/>
        </p:nvPicPr>
        <p:blipFill>
          <a:blip r:embed="rId3"/>
          <a:stretch>
            <a:fillRect/>
          </a:stretch>
        </p:blipFill>
        <p:spPr>
          <a:xfrm>
            <a:off x="6713459" y="4722273"/>
            <a:ext cx="2190844" cy="929835"/>
          </a:xfrm>
          <a:prstGeom prst="rect">
            <a:avLst/>
          </a:prstGeom>
        </p:spPr>
      </p:pic>
    </p:spTree>
    <p:extLst>
      <p:ext uri="{BB962C8B-B14F-4D97-AF65-F5344CB8AC3E}">
        <p14:creationId xmlns:p14="http://schemas.microsoft.com/office/powerpoint/2010/main" val="29776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445C-684A-5A35-2366-F2F33D9D3218}"/>
              </a:ext>
            </a:extLst>
          </p:cNvPr>
          <p:cNvSpPr>
            <a:spLocks noGrp="1"/>
          </p:cNvSpPr>
          <p:nvPr>
            <p:ph type="title"/>
          </p:nvPr>
        </p:nvSpPr>
        <p:spPr>
          <a:xfrm>
            <a:off x="398179" y="290946"/>
            <a:ext cx="10715937" cy="1481328"/>
          </a:xfrm>
        </p:spPr>
        <p:txBody>
          <a:bodyPr anchor="b">
            <a:normAutofit/>
          </a:bodyPr>
          <a:lstStyle/>
          <a:p>
            <a:r>
              <a:rPr lang="en-IN" sz="3200" dirty="0"/>
              <a:t> </a:t>
            </a:r>
            <a:r>
              <a:rPr lang="en-IN" sz="4800" dirty="0"/>
              <a:t>Introduction to Neural Networks</a:t>
            </a:r>
            <a:endParaRPr lang="en-IN" sz="3200" dirty="0"/>
          </a:p>
        </p:txBody>
      </p:sp>
      <p:sp>
        <p:nvSpPr>
          <p:cNvPr id="3" name="Content Placeholder 2">
            <a:extLst>
              <a:ext uri="{FF2B5EF4-FFF2-40B4-BE49-F238E27FC236}">
                <a16:creationId xmlns:a16="http://schemas.microsoft.com/office/drawing/2014/main" id="{52394BC7-2730-53B0-FDCE-7C09390F41A3}"/>
              </a:ext>
            </a:extLst>
          </p:cNvPr>
          <p:cNvSpPr>
            <a:spLocks noGrp="1"/>
          </p:cNvSpPr>
          <p:nvPr>
            <p:ph idx="1"/>
          </p:nvPr>
        </p:nvSpPr>
        <p:spPr>
          <a:xfrm>
            <a:off x="398179" y="2545357"/>
            <a:ext cx="5856319" cy="3906151"/>
          </a:xfrm>
        </p:spPr>
        <p:txBody>
          <a:bodyPr anchor="t">
            <a:normAutofit/>
          </a:bodyPr>
          <a:lstStyle/>
          <a:p>
            <a:r>
              <a:rPr lang="en-US" sz="2400" dirty="0"/>
              <a:t>Inspired by the human brain's structure.</a:t>
            </a:r>
          </a:p>
          <a:p>
            <a:r>
              <a:rPr lang="en-US" sz="2400" dirty="0"/>
              <a:t>Made of interconnected nodes called neurons in layers.</a:t>
            </a:r>
          </a:p>
          <a:p>
            <a:r>
              <a:rPr lang="en-US" sz="2400" dirty="0"/>
              <a:t>Used for pattern recognition, classification, regression, etc.</a:t>
            </a:r>
          </a:p>
          <a:p>
            <a:r>
              <a:rPr lang="en-US" sz="2400" dirty="0"/>
              <a:t>Mimics human brain's functioning for computational tasks.</a:t>
            </a:r>
            <a:endParaRPr lang="en-IN" sz="2400" dirty="0"/>
          </a:p>
        </p:txBody>
      </p:sp>
      <p:pic>
        <p:nvPicPr>
          <p:cNvPr id="1028" name="Picture 4" descr="A Gentle Introduction to Neural Networks - CleverTap">
            <a:extLst>
              <a:ext uri="{FF2B5EF4-FFF2-40B4-BE49-F238E27FC236}">
                <a16:creationId xmlns:a16="http://schemas.microsoft.com/office/drawing/2014/main" id="{FEED133E-6B27-5BC1-AB85-0F1C69FE8B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245" r="51744" b="17808"/>
          <a:stretch/>
        </p:blipFill>
        <p:spPr bwMode="auto">
          <a:xfrm>
            <a:off x="6334853" y="4072405"/>
            <a:ext cx="5458968" cy="2494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udy urges caution when comparing neural networks to the brain | MIT News  | Massachusetts Institute of Technology">
            <a:extLst>
              <a:ext uri="{FF2B5EF4-FFF2-40B4-BE49-F238E27FC236}">
                <a16:creationId xmlns:a16="http://schemas.microsoft.com/office/drawing/2014/main" id="{DADAC763-4C52-15F5-A613-03AFCB4A9E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23" r="14392"/>
          <a:stretch/>
        </p:blipFill>
        <p:spPr bwMode="auto">
          <a:xfrm>
            <a:off x="7680961" y="1701952"/>
            <a:ext cx="3352800" cy="221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80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3168-7E87-BB20-E44E-EFACBAF75835}"/>
              </a:ext>
            </a:extLst>
          </p:cNvPr>
          <p:cNvSpPr>
            <a:spLocks noGrp="1"/>
          </p:cNvSpPr>
          <p:nvPr>
            <p:ph type="title"/>
          </p:nvPr>
        </p:nvSpPr>
        <p:spPr/>
        <p:txBody>
          <a:bodyPr/>
          <a:lstStyle/>
          <a:p>
            <a:r>
              <a:rPr lang="en-IN" dirty="0"/>
              <a:t>How Neural Networks Work</a:t>
            </a:r>
          </a:p>
        </p:txBody>
      </p:sp>
      <p:sp>
        <p:nvSpPr>
          <p:cNvPr id="3" name="Content Placeholder 2">
            <a:extLst>
              <a:ext uri="{FF2B5EF4-FFF2-40B4-BE49-F238E27FC236}">
                <a16:creationId xmlns:a16="http://schemas.microsoft.com/office/drawing/2014/main" id="{A93AEF6E-3A86-42F9-184E-F83230B4B0E5}"/>
              </a:ext>
            </a:extLst>
          </p:cNvPr>
          <p:cNvSpPr>
            <a:spLocks noGrp="1"/>
          </p:cNvSpPr>
          <p:nvPr>
            <p:ph idx="1"/>
          </p:nvPr>
        </p:nvSpPr>
        <p:spPr>
          <a:xfrm>
            <a:off x="580506" y="1928551"/>
            <a:ext cx="5346470" cy="3458095"/>
          </a:xfrm>
        </p:spPr>
        <p:txBody>
          <a:bodyPr>
            <a:normAutofit fontScale="92500" lnSpcReduction="10000"/>
          </a:bodyPr>
          <a:lstStyle/>
          <a:p>
            <a:r>
              <a:rPr lang="en-US" dirty="0"/>
              <a:t>Input data flows through weighted calculations and activations.</a:t>
            </a:r>
          </a:p>
          <a:p>
            <a:r>
              <a:rPr lang="en-US" dirty="0"/>
              <a:t>Neurons process input and pass output to the next layer.</a:t>
            </a:r>
          </a:p>
          <a:p>
            <a:r>
              <a:rPr lang="en-US" dirty="0"/>
              <a:t>Adjusts weights and biases through backpropagation for learning.</a:t>
            </a:r>
          </a:p>
          <a:p>
            <a:r>
              <a:rPr lang="en-US" dirty="0"/>
              <a:t>Learns complex, non-linear relationships autonomously.</a:t>
            </a:r>
            <a:endParaRPr lang="en-IN" dirty="0"/>
          </a:p>
        </p:txBody>
      </p:sp>
      <p:pic>
        <p:nvPicPr>
          <p:cNvPr id="2050" name="Picture 2" descr="A Gentle Introduction to Neural Networks - CleverTap">
            <a:extLst>
              <a:ext uri="{FF2B5EF4-FFF2-40B4-BE49-F238E27FC236}">
                <a16:creationId xmlns:a16="http://schemas.microsoft.com/office/drawing/2014/main" id="{73C06CF4-5474-DE51-A3F2-A6F04ADC25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074"/>
          <a:stretch/>
        </p:blipFill>
        <p:spPr bwMode="auto">
          <a:xfrm>
            <a:off x="6096000" y="1223571"/>
            <a:ext cx="5766262" cy="501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68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F82E-4050-AE2A-FB43-F64CB69A5BC4}"/>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EB17A1BF-1F7D-0136-EF19-E4E66824641B}"/>
              </a:ext>
            </a:extLst>
          </p:cNvPr>
          <p:cNvSpPr>
            <a:spLocks noGrp="1"/>
          </p:cNvSpPr>
          <p:nvPr>
            <p:ph idx="1"/>
          </p:nvPr>
        </p:nvSpPr>
        <p:spPr>
          <a:xfrm>
            <a:off x="838200" y="1501429"/>
            <a:ext cx="10841182" cy="4351338"/>
          </a:xfrm>
        </p:spPr>
        <p:txBody>
          <a:bodyPr/>
          <a:lstStyle/>
          <a:p>
            <a:pPr marL="0" indent="0">
              <a:buNone/>
            </a:pPr>
            <a:r>
              <a:rPr lang="en-IN" b="1" i="0" dirty="0">
                <a:solidFill>
                  <a:srgbClr val="1F1F1F"/>
                </a:solidFill>
                <a:effectLst/>
                <a:latin typeface="Google Sans"/>
              </a:rPr>
              <a:t>Artificial Neural Networks (ANNs): </a:t>
            </a:r>
          </a:p>
          <a:p>
            <a:r>
              <a:rPr lang="en-IN" b="0" i="0" dirty="0">
                <a:solidFill>
                  <a:srgbClr val="1F1F1F"/>
                </a:solidFill>
                <a:effectLst/>
                <a:latin typeface="Google Sans"/>
              </a:rPr>
              <a:t>Perceptron Model </a:t>
            </a:r>
          </a:p>
          <a:p>
            <a:r>
              <a:rPr lang="en-IN" b="0" i="0" dirty="0">
                <a:solidFill>
                  <a:srgbClr val="1F1F1F"/>
                </a:solidFill>
                <a:effectLst/>
                <a:latin typeface="Google Sans"/>
              </a:rPr>
              <a:t>Activation Functions (e.g., sigmoid, </a:t>
            </a:r>
            <a:r>
              <a:rPr lang="en-IN" b="0" i="0" dirty="0" err="1">
                <a:solidFill>
                  <a:srgbClr val="1F1F1F"/>
                </a:solidFill>
                <a:effectLst/>
                <a:latin typeface="Google Sans"/>
              </a:rPr>
              <a:t>ReLU</a:t>
            </a:r>
            <a:r>
              <a:rPr lang="en-IN" b="0" i="0" dirty="0">
                <a:solidFill>
                  <a:srgbClr val="1F1F1F"/>
                </a:solidFill>
                <a:effectLst/>
                <a:latin typeface="Google Sans"/>
              </a:rPr>
              <a:t>, tanh) </a:t>
            </a:r>
          </a:p>
          <a:p>
            <a:r>
              <a:rPr lang="en-IN" b="0" i="0" dirty="0">
                <a:solidFill>
                  <a:srgbClr val="1F1F1F"/>
                </a:solidFill>
                <a:effectLst/>
                <a:latin typeface="Google Sans"/>
              </a:rPr>
              <a:t>Forward Propagation</a:t>
            </a:r>
            <a:endParaRPr lang="en-IN" dirty="0"/>
          </a:p>
        </p:txBody>
      </p:sp>
    </p:spTree>
    <p:extLst>
      <p:ext uri="{BB962C8B-B14F-4D97-AF65-F5344CB8AC3E}">
        <p14:creationId xmlns:p14="http://schemas.microsoft.com/office/powerpoint/2010/main" val="106698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C8FA-8B64-E357-7088-77A492DDB3A8}"/>
              </a:ext>
            </a:extLst>
          </p:cNvPr>
          <p:cNvSpPr>
            <a:spLocks noGrp="1"/>
          </p:cNvSpPr>
          <p:nvPr>
            <p:ph type="title"/>
          </p:nvPr>
        </p:nvSpPr>
        <p:spPr/>
        <p:txBody>
          <a:bodyPr/>
          <a:lstStyle/>
          <a:p>
            <a:r>
              <a:rPr lang="en-IN" dirty="0"/>
              <a:t>Forward Propagation</a:t>
            </a:r>
          </a:p>
        </p:txBody>
      </p:sp>
      <p:pic>
        <p:nvPicPr>
          <p:cNvPr id="5" name="Content Placeholder 4">
            <a:extLst>
              <a:ext uri="{FF2B5EF4-FFF2-40B4-BE49-F238E27FC236}">
                <a16:creationId xmlns:a16="http://schemas.microsoft.com/office/drawing/2014/main" id="{442FF0A8-49B7-F9D3-DEB9-5E7FDE8A9943}"/>
              </a:ext>
            </a:extLst>
          </p:cNvPr>
          <p:cNvPicPr>
            <a:picLocks noGrp="1" noChangeAspect="1"/>
          </p:cNvPicPr>
          <p:nvPr>
            <p:ph idx="1"/>
          </p:nvPr>
        </p:nvPicPr>
        <p:blipFill rotWithShape="1">
          <a:blip r:embed="rId2"/>
          <a:srcRect t="15017" r="3136" b="14236"/>
          <a:stretch/>
        </p:blipFill>
        <p:spPr>
          <a:xfrm>
            <a:off x="194425" y="1398386"/>
            <a:ext cx="6551815" cy="3078481"/>
          </a:xfrm>
        </p:spPr>
      </p:pic>
      <p:pic>
        <p:nvPicPr>
          <p:cNvPr id="9" name="Picture 8">
            <a:extLst>
              <a:ext uri="{FF2B5EF4-FFF2-40B4-BE49-F238E27FC236}">
                <a16:creationId xmlns:a16="http://schemas.microsoft.com/office/drawing/2014/main" id="{F706AA75-0A3E-1675-FE39-47598DCFA41C}"/>
              </a:ext>
            </a:extLst>
          </p:cNvPr>
          <p:cNvPicPr>
            <a:picLocks noChangeAspect="1"/>
          </p:cNvPicPr>
          <p:nvPr/>
        </p:nvPicPr>
        <p:blipFill rotWithShape="1">
          <a:blip r:embed="rId3"/>
          <a:srcRect t="4822"/>
          <a:stretch/>
        </p:blipFill>
        <p:spPr>
          <a:xfrm>
            <a:off x="7237742" y="1479553"/>
            <a:ext cx="4558017" cy="1604224"/>
          </a:xfrm>
          <a:prstGeom prst="rect">
            <a:avLst/>
          </a:prstGeom>
        </p:spPr>
      </p:pic>
      <p:pic>
        <p:nvPicPr>
          <p:cNvPr id="11" name="Picture 10">
            <a:extLst>
              <a:ext uri="{FF2B5EF4-FFF2-40B4-BE49-F238E27FC236}">
                <a16:creationId xmlns:a16="http://schemas.microsoft.com/office/drawing/2014/main" id="{4B462F86-7921-00BC-5C93-631A7E7027F7}"/>
              </a:ext>
            </a:extLst>
          </p:cNvPr>
          <p:cNvPicPr>
            <a:picLocks noChangeAspect="1"/>
          </p:cNvPicPr>
          <p:nvPr/>
        </p:nvPicPr>
        <p:blipFill>
          <a:blip r:embed="rId4"/>
          <a:stretch>
            <a:fillRect/>
          </a:stretch>
        </p:blipFill>
        <p:spPr>
          <a:xfrm>
            <a:off x="7185031" y="4022267"/>
            <a:ext cx="4740897" cy="692186"/>
          </a:xfrm>
          <a:prstGeom prst="rect">
            <a:avLst/>
          </a:prstGeom>
        </p:spPr>
      </p:pic>
      <p:pic>
        <p:nvPicPr>
          <p:cNvPr id="13" name="Picture 12">
            <a:extLst>
              <a:ext uri="{FF2B5EF4-FFF2-40B4-BE49-F238E27FC236}">
                <a16:creationId xmlns:a16="http://schemas.microsoft.com/office/drawing/2014/main" id="{E6C20BB6-46F1-B1E4-061F-0A221609880E}"/>
              </a:ext>
            </a:extLst>
          </p:cNvPr>
          <p:cNvPicPr>
            <a:picLocks noChangeAspect="1"/>
          </p:cNvPicPr>
          <p:nvPr/>
        </p:nvPicPr>
        <p:blipFill rotWithShape="1">
          <a:blip r:embed="rId5"/>
          <a:srcRect l="46000" t="74667" r="1167" b="9037"/>
          <a:stretch/>
        </p:blipFill>
        <p:spPr>
          <a:xfrm>
            <a:off x="7132320" y="5301503"/>
            <a:ext cx="4846320" cy="1117600"/>
          </a:xfrm>
          <a:prstGeom prst="rect">
            <a:avLst/>
          </a:prstGeom>
        </p:spPr>
      </p:pic>
      <p:pic>
        <p:nvPicPr>
          <p:cNvPr id="15" name="Picture 14">
            <a:extLst>
              <a:ext uri="{FF2B5EF4-FFF2-40B4-BE49-F238E27FC236}">
                <a16:creationId xmlns:a16="http://schemas.microsoft.com/office/drawing/2014/main" id="{CBD43100-0056-B9E4-EBF8-22086F74B16B}"/>
              </a:ext>
            </a:extLst>
          </p:cNvPr>
          <p:cNvPicPr>
            <a:picLocks noChangeAspect="1"/>
          </p:cNvPicPr>
          <p:nvPr/>
        </p:nvPicPr>
        <p:blipFill>
          <a:blip r:embed="rId6"/>
          <a:stretch>
            <a:fillRect/>
          </a:stretch>
        </p:blipFill>
        <p:spPr>
          <a:xfrm>
            <a:off x="497840" y="5174438"/>
            <a:ext cx="5334000" cy="1429561"/>
          </a:xfrm>
          <a:prstGeom prst="rect">
            <a:avLst/>
          </a:prstGeom>
        </p:spPr>
      </p:pic>
    </p:spTree>
    <p:extLst>
      <p:ext uri="{BB962C8B-B14F-4D97-AF65-F5344CB8AC3E}">
        <p14:creationId xmlns:p14="http://schemas.microsoft.com/office/powerpoint/2010/main" val="17551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368F-CF18-D43F-FDAF-F3CD789F06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DB867B-8FEB-21A5-80D9-D18A120BA0B7}"/>
              </a:ext>
            </a:extLst>
          </p:cNvPr>
          <p:cNvSpPr>
            <a:spLocks noGrp="1"/>
          </p:cNvSpPr>
          <p:nvPr>
            <p:ph idx="1"/>
          </p:nvPr>
        </p:nvSpPr>
        <p:spPr/>
        <p:txBody>
          <a:bodyPr/>
          <a:lstStyle/>
          <a:p>
            <a:pPr marL="0" indent="0">
              <a:buNone/>
            </a:pPr>
            <a:r>
              <a:rPr lang="en-US" sz="2800" dirty="0">
                <a:solidFill>
                  <a:srgbClr val="0000FF"/>
                </a:solidFill>
                <a:effectLst>
                  <a:outerShdw blurRad="38100" dist="38100" dir="2700000" algn="tl">
                    <a:srgbClr val="000000">
                      <a:alpha val="43137"/>
                    </a:srgbClr>
                  </a:outerShdw>
                </a:effectLst>
                <a:latin typeface="CMSS17"/>
              </a:rPr>
              <a:t>		</a:t>
            </a:r>
          </a:p>
          <a:p>
            <a:pPr marL="0" indent="0">
              <a:buNone/>
            </a:pPr>
            <a:r>
              <a:rPr lang="en-US" sz="2800" dirty="0">
                <a:solidFill>
                  <a:srgbClr val="0000FF"/>
                </a:solidFill>
                <a:effectLst>
                  <a:outerShdw blurRad="38100" dist="38100" dir="2700000" algn="tl">
                    <a:srgbClr val="000000">
                      <a:alpha val="43137"/>
                    </a:srgbClr>
                  </a:outerShdw>
                </a:effectLst>
                <a:latin typeface="CMSS17"/>
              </a:rPr>
              <a:t>	</a:t>
            </a:r>
            <a:r>
              <a:rPr lang="en-US" sz="2800">
                <a:solidFill>
                  <a:srgbClr val="0000FF"/>
                </a:solidFill>
                <a:effectLst>
                  <a:outerShdw blurRad="38100" dist="38100" dir="2700000" algn="tl">
                    <a:srgbClr val="000000">
                      <a:alpha val="43137"/>
                    </a:srgbClr>
                  </a:outerShdw>
                </a:effectLst>
                <a:latin typeface="CMSS17"/>
              </a:rPr>
              <a:t>	</a:t>
            </a:r>
            <a:r>
              <a:rPr lang="en-US" sz="8800">
                <a:solidFill>
                  <a:srgbClr val="0000FF"/>
                </a:solidFill>
                <a:effectLst>
                  <a:outerShdw blurRad="38100" dist="38100" dir="2700000" algn="tl">
                    <a:srgbClr val="000000">
                      <a:alpha val="43137"/>
                    </a:srgbClr>
                  </a:outerShdw>
                </a:effectLst>
                <a:latin typeface="CMSS17"/>
              </a:rPr>
              <a:t>Thank </a:t>
            </a:r>
            <a:r>
              <a:rPr lang="en-US" sz="8800" dirty="0">
                <a:solidFill>
                  <a:srgbClr val="0000FF"/>
                </a:solidFill>
                <a:effectLst>
                  <a:outerShdw blurRad="38100" dist="38100" dir="2700000" algn="tl">
                    <a:srgbClr val="000000">
                      <a:alpha val="43137"/>
                    </a:srgbClr>
                  </a:outerShdw>
                </a:effectLst>
                <a:latin typeface="CMSS17"/>
              </a:rPr>
              <a:t>You </a:t>
            </a:r>
            <a:r>
              <a:rPr lang="en-US" sz="88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8800" b="1" dirty="0">
              <a:effectLst>
                <a:outerShdw blurRad="38100" dist="38100" dir="2700000" algn="tl">
                  <a:srgbClr val="000000">
                    <a:alpha val="43137"/>
                  </a:srgbClr>
                </a:outerShdw>
              </a:effectLst>
            </a:endParaRPr>
          </a:p>
          <a:p>
            <a:pPr marL="0" indent="0">
              <a:buNone/>
            </a:pPr>
            <a:endParaRPr lang="en-IN" dirty="0"/>
          </a:p>
          <a:p>
            <a:endParaRPr lang="en-IN" dirty="0"/>
          </a:p>
        </p:txBody>
      </p:sp>
    </p:spTree>
    <p:extLst>
      <p:ext uri="{BB962C8B-B14F-4D97-AF65-F5344CB8AC3E}">
        <p14:creationId xmlns:p14="http://schemas.microsoft.com/office/powerpoint/2010/main" val="369739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062F-6742-39D6-CE01-F53AC29FC1DD}"/>
              </a:ext>
            </a:extLst>
          </p:cNvPr>
          <p:cNvSpPr>
            <a:spLocks noGrp="1"/>
          </p:cNvSpPr>
          <p:nvPr>
            <p:ph type="title"/>
          </p:nvPr>
        </p:nvSpPr>
        <p:spPr/>
        <p:txBody>
          <a:bodyPr/>
          <a:lstStyle/>
          <a:p>
            <a:r>
              <a:rPr lang="en-IN" dirty="0"/>
              <a:t> Introduction to Perceptron</a:t>
            </a:r>
          </a:p>
        </p:txBody>
      </p:sp>
      <p:sp>
        <p:nvSpPr>
          <p:cNvPr id="3" name="Content Placeholder 2">
            <a:extLst>
              <a:ext uri="{FF2B5EF4-FFF2-40B4-BE49-F238E27FC236}">
                <a16:creationId xmlns:a16="http://schemas.microsoft.com/office/drawing/2014/main" id="{C75996A7-A61E-E8E2-8E1C-8AE84932045C}"/>
              </a:ext>
            </a:extLst>
          </p:cNvPr>
          <p:cNvSpPr>
            <a:spLocks noGrp="1"/>
          </p:cNvSpPr>
          <p:nvPr>
            <p:ph idx="1"/>
          </p:nvPr>
        </p:nvSpPr>
        <p:spPr/>
        <p:txBody>
          <a:bodyPr>
            <a:normAutofit fontScale="92500" lnSpcReduction="10000"/>
          </a:bodyPr>
          <a:lstStyle/>
          <a:p>
            <a:r>
              <a:rPr lang="en-US" dirty="0"/>
              <a:t>Perceptron: Simplest artificial neural network architecture introduced by Frank Rosenblatt in the 1950s.</a:t>
            </a:r>
          </a:p>
          <a:p>
            <a:r>
              <a:rPr lang="en-US" dirty="0"/>
              <a:t>Structure: Consists of a single layer of input nodes fully connected to a layer of output nodes.</a:t>
            </a:r>
          </a:p>
          <a:p>
            <a:r>
              <a:rPr lang="en-US" dirty="0"/>
              <a:t>Neurons: Utilizes threshold logic units (TLUs), first introduced by McCulloch and Walter Pitts in the 1940s.</a:t>
            </a:r>
          </a:p>
          <a:p>
            <a:r>
              <a:rPr lang="en-US" dirty="0"/>
              <a:t>Functionality: Perceptron can learn linearly separable patterns and serves as a binary </a:t>
            </a:r>
            <a:r>
              <a:rPr lang="en-US" dirty="0" err="1"/>
              <a:t>classifier.Learning</a:t>
            </a:r>
            <a:r>
              <a:rPr lang="en-US" dirty="0"/>
              <a:t> </a:t>
            </a:r>
          </a:p>
          <a:p>
            <a:r>
              <a:rPr lang="en-US" dirty="0"/>
              <a:t>Rule: Based on the original MCP neuron, the Perceptron learning rule enables neurons to learn and process elements in the training set one at a time.</a:t>
            </a:r>
            <a:endParaRPr lang="en-IN" dirty="0"/>
          </a:p>
        </p:txBody>
      </p:sp>
    </p:spTree>
    <p:extLst>
      <p:ext uri="{BB962C8B-B14F-4D97-AF65-F5344CB8AC3E}">
        <p14:creationId xmlns:p14="http://schemas.microsoft.com/office/powerpoint/2010/main" val="255121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E3DB-93B9-E646-4D52-3D0E9C966CDD}"/>
              </a:ext>
            </a:extLst>
          </p:cNvPr>
          <p:cNvSpPr>
            <a:spLocks noGrp="1"/>
          </p:cNvSpPr>
          <p:nvPr>
            <p:ph type="title"/>
          </p:nvPr>
        </p:nvSpPr>
        <p:spPr/>
        <p:txBody>
          <a:bodyPr/>
          <a:lstStyle/>
          <a:p>
            <a:r>
              <a:rPr lang="en-IN" dirty="0"/>
              <a:t> Introduction to Perceptron</a:t>
            </a:r>
          </a:p>
        </p:txBody>
      </p:sp>
      <p:pic>
        <p:nvPicPr>
          <p:cNvPr id="5" name="Content Placeholder 4" descr="A diagram of a function&#10;&#10;Description automatically generated">
            <a:extLst>
              <a:ext uri="{FF2B5EF4-FFF2-40B4-BE49-F238E27FC236}">
                <a16:creationId xmlns:a16="http://schemas.microsoft.com/office/drawing/2014/main" id="{FF247AF9-9145-701B-B769-E4CD2BC10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216" y="2269649"/>
            <a:ext cx="6353175" cy="2914650"/>
          </a:xfrm>
        </p:spPr>
      </p:pic>
    </p:spTree>
    <p:extLst>
      <p:ext uri="{BB962C8B-B14F-4D97-AF65-F5344CB8AC3E}">
        <p14:creationId xmlns:p14="http://schemas.microsoft.com/office/powerpoint/2010/main" val="325970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0C33-4082-3D5D-E0EF-1505019F7554}"/>
              </a:ext>
            </a:extLst>
          </p:cNvPr>
          <p:cNvSpPr>
            <a:spLocks noGrp="1"/>
          </p:cNvSpPr>
          <p:nvPr>
            <p:ph type="title"/>
          </p:nvPr>
        </p:nvSpPr>
        <p:spPr/>
        <p:txBody>
          <a:bodyPr/>
          <a:lstStyle/>
          <a:p>
            <a:r>
              <a:rPr lang="en-IN" dirty="0"/>
              <a:t>Types of Perceptron</a:t>
            </a:r>
          </a:p>
        </p:txBody>
      </p:sp>
      <p:sp>
        <p:nvSpPr>
          <p:cNvPr id="3" name="Content Placeholder 2">
            <a:extLst>
              <a:ext uri="{FF2B5EF4-FFF2-40B4-BE49-F238E27FC236}">
                <a16:creationId xmlns:a16="http://schemas.microsoft.com/office/drawing/2014/main" id="{F8FE0B63-823E-24BE-5905-5EF6BF763417}"/>
              </a:ext>
            </a:extLst>
          </p:cNvPr>
          <p:cNvSpPr>
            <a:spLocks noGrp="1"/>
          </p:cNvSpPr>
          <p:nvPr>
            <p:ph idx="1"/>
          </p:nvPr>
        </p:nvSpPr>
        <p:spPr/>
        <p:txBody>
          <a:bodyPr/>
          <a:lstStyle/>
          <a:p>
            <a:r>
              <a:rPr lang="en-US" dirty="0"/>
              <a:t>Single-Layer Perceptron: This type of perceptron is limited to learning linearly separable patterns. effective for tasks where the data can be divided into distinct categories through a straight line.</a:t>
            </a:r>
          </a:p>
          <a:p>
            <a:r>
              <a:rPr lang="en-US" dirty="0"/>
              <a:t>Multilayer Perceptron: Multilayer </a:t>
            </a:r>
            <a:r>
              <a:rPr lang="en-US" dirty="0" err="1"/>
              <a:t>perceptrons</a:t>
            </a:r>
            <a:r>
              <a:rPr lang="en-US" dirty="0"/>
              <a:t> possess enhanced processing capabilities as they consist of two or more layers, adept at handling more complex patterns and relationships within the data.</a:t>
            </a:r>
            <a:endParaRPr lang="en-IN" dirty="0"/>
          </a:p>
        </p:txBody>
      </p:sp>
    </p:spTree>
    <p:extLst>
      <p:ext uri="{BB962C8B-B14F-4D97-AF65-F5344CB8AC3E}">
        <p14:creationId xmlns:p14="http://schemas.microsoft.com/office/powerpoint/2010/main" val="16927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EBD4-BEB3-94C4-2D47-55119C7CA37F}"/>
              </a:ext>
            </a:extLst>
          </p:cNvPr>
          <p:cNvSpPr>
            <a:spLocks noGrp="1"/>
          </p:cNvSpPr>
          <p:nvPr>
            <p:ph type="title"/>
          </p:nvPr>
        </p:nvSpPr>
        <p:spPr/>
        <p:txBody>
          <a:bodyPr/>
          <a:lstStyle/>
          <a:p>
            <a:r>
              <a:rPr lang="en-US" dirty="0"/>
              <a:t>Basic Components of a Perceptron</a:t>
            </a:r>
            <a:endParaRPr lang="en-IN" dirty="0"/>
          </a:p>
        </p:txBody>
      </p:sp>
      <p:sp>
        <p:nvSpPr>
          <p:cNvPr id="3" name="Content Placeholder 2">
            <a:extLst>
              <a:ext uri="{FF2B5EF4-FFF2-40B4-BE49-F238E27FC236}">
                <a16:creationId xmlns:a16="http://schemas.microsoft.com/office/drawing/2014/main" id="{F38C14A5-9381-78D0-488B-EDF144B240A2}"/>
              </a:ext>
            </a:extLst>
          </p:cNvPr>
          <p:cNvSpPr>
            <a:spLocks noGrp="1"/>
          </p:cNvSpPr>
          <p:nvPr>
            <p:ph idx="1"/>
          </p:nvPr>
        </p:nvSpPr>
        <p:spPr/>
        <p:txBody>
          <a:bodyPr>
            <a:normAutofit fontScale="92500" lnSpcReduction="20000"/>
          </a:bodyPr>
          <a:lstStyle/>
          <a:p>
            <a:r>
              <a:rPr lang="en-US" dirty="0"/>
              <a:t>Input Features: Represent characteristics or attributes of input data.</a:t>
            </a:r>
          </a:p>
          <a:p>
            <a:r>
              <a:rPr lang="en-US" dirty="0"/>
              <a:t>Weights: Associated with input features, determining their influence on the perceptron's output.</a:t>
            </a:r>
          </a:p>
          <a:p>
            <a:r>
              <a:rPr lang="en-US" dirty="0"/>
              <a:t>Summation Function: Calculates the weighted sum of inputs.</a:t>
            </a:r>
          </a:p>
          <a:p>
            <a:r>
              <a:rPr lang="en-US" dirty="0"/>
              <a:t>Activation Function: Determines the output based on the weighted sum.</a:t>
            </a:r>
          </a:p>
          <a:p>
            <a:r>
              <a:rPr lang="en-US" dirty="0"/>
              <a:t>Output: Represents the final prediction or classification.</a:t>
            </a:r>
          </a:p>
          <a:p>
            <a:r>
              <a:rPr lang="en-US" dirty="0"/>
              <a:t>Bias: Additional parameter allowing adjustments independent of </a:t>
            </a:r>
            <a:r>
              <a:rPr lang="en-US" dirty="0" err="1"/>
              <a:t>input.Learning</a:t>
            </a:r>
            <a:r>
              <a:rPr lang="en-US" dirty="0"/>
              <a:t> </a:t>
            </a:r>
          </a:p>
          <a:p>
            <a:r>
              <a:rPr lang="en-US" dirty="0"/>
              <a:t>Algorithm: Updates weights and bias during training based on prediction errors.</a:t>
            </a:r>
            <a:endParaRPr lang="en-IN" dirty="0"/>
          </a:p>
        </p:txBody>
      </p:sp>
    </p:spTree>
    <p:extLst>
      <p:ext uri="{BB962C8B-B14F-4D97-AF65-F5344CB8AC3E}">
        <p14:creationId xmlns:p14="http://schemas.microsoft.com/office/powerpoint/2010/main" val="317561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D7CA-0AE5-4128-61EA-156C8114C496}"/>
              </a:ext>
            </a:extLst>
          </p:cNvPr>
          <p:cNvSpPr>
            <a:spLocks noGrp="1"/>
          </p:cNvSpPr>
          <p:nvPr>
            <p:ph type="title"/>
          </p:nvPr>
        </p:nvSpPr>
        <p:spPr/>
        <p:txBody>
          <a:bodyPr/>
          <a:lstStyle/>
          <a:p>
            <a:r>
              <a:rPr lang="en-IN" dirty="0"/>
              <a:t> How Perceptron Works</a:t>
            </a:r>
          </a:p>
        </p:txBody>
      </p:sp>
      <p:sp>
        <p:nvSpPr>
          <p:cNvPr id="3" name="Content Placeholder 2">
            <a:extLst>
              <a:ext uri="{FF2B5EF4-FFF2-40B4-BE49-F238E27FC236}">
                <a16:creationId xmlns:a16="http://schemas.microsoft.com/office/drawing/2014/main" id="{DB1BB4A5-A5DE-57C8-230C-ADB2C7DEBEE9}"/>
              </a:ext>
            </a:extLst>
          </p:cNvPr>
          <p:cNvSpPr>
            <a:spLocks noGrp="1"/>
          </p:cNvSpPr>
          <p:nvPr>
            <p:ph idx="1"/>
          </p:nvPr>
        </p:nvSpPr>
        <p:spPr>
          <a:xfrm>
            <a:off x="189807" y="1809000"/>
            <a:ext cx="12002193" cy="4351338"/>
          </a:xfrm>
        </p:spPr>
        <p:txBody>
          <a:bodyPr>
            <a:normAutofit lnSpcReduction="10000"/>
          </a:bodyPr>
          <a:lstStyle/>
          <a:p>
            <a:r>
              <a:rPr lang="en-US" dirty="0"/>
              <a:t>Input Features: Each input node is assigned a weight, indicating its </a:t>
            </a:r>
            <a:r>
              <a:rPr lang="en-US" dirty="0" err="1"/>
              <a:t>significance.Weighted</a:t>
            </a:r>
            <a:r>
              <a:rPr lang="en-US" dirty="0"/>
              <a:t> </a:t>
            </a:r>
          </a:p>
          <a:p>
            <a:r>
              <a:rPr lang="en-US" dirty="0"/>
              <a:t>Sum: Perceptron computes the weighted sum of inputs using the formula: z = </a:t>
            </a:r>
            <a:r>
              <a:rPr lang="en-US" dirty="0" err="1"/>
              <a:t>w₁x</a:t>
            </a:r>
            <a:r>
              <a:rPr lang="en-US" dirty="0"/>
              <a:t>₁ + </a:t>
            </a:r>
            <a:r>
              <a:rPr lang="en-US" dirty="0" err="1"/>
              <a:t>w₂x</a:t>
            </a:r>
            <a:r>
              <a:rPr lang="en-US" dirty="0"/>
              <a:t>₂ + ... + </a:t>
            </a:r>
            <a:r>
              <a:rPr lang="en-US" dirty="0" err="1"/>
              <a:t>wₙx</a:t>
            </a:r>
            <a:r>
              <a:rPr lang="en-US" dirty="0"/>
              <a:t>ₙ.</a:t>
            </a:r>
          </a:p>
          <a:p>
            <a:r>
              <a:rPr lang="en-US" dirty="0"/>
              <a:t>Activation Function: Utilizes a step function (Heaviside step function) to determine output based on the weighted sum.</a:t>
            </a:r>
          </a:p>
          <a:p>
            <a:r>
              <a:rPr lang="en-US" dirty="0"/>
              <a:t>Fully Connected Layer: Each TLU in the perceptron's single layer is connected to all inputs.</a:t>
            </a:r>
          </a:p>
          <a:p>
            <a:r>
              <a:rPr lang="en-US" dirty="0"/>
              <a:t>Output Calculation: Output is calculated using the formula: f(X) = h(XW + b), where X is input, W is weight, b is bias, and h is step function.</a:t>
            </a:r>
            <a:endParaRPr lang="en-IN" dirty="0"/>
          </a:p>
        </p:txBody>
      </p:sp>
    </p:spTree>
    <p:extLst>
      <p:ext uri="{BB962C8B-B14F-4D97-AF65-F5344CB8AC3E}">
        <p14:creationId xmlns:p14="http://schemas.microsoft.com/office/powerpoint/2010/main" val="132604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68A5-A100-5245-C1D8-730B79511504}"/>
              </a:ext>
            </a:extLst>
          </p:cNvPr>
          <p:cNvSpPr>
            <a:spLocks noGrp="1"/>
          </p:cNvSpPr>
          <p:nvPr>
            <p:ph type="title"/>
          </p:nvPr>
        </p:nvSpPr>
        <p:spPr/>
        <p:txBody>
          <a:bodyPr/>
          <a:lstStyle/>
          <a:p>
            <a:r>
              <a:rPr lang="en-IN" dirty="0"/>
              <a:t>Training the Perceptron</a:t>
            </a:r>
          </a:p>
        </p:txBody>
      </p:sp>
      <p:sp>
        <p:nvSpPr>
          <p:cNvPr id="3" name="Content Placeholder 2">
            <a:extLst>
              <a:ext uri="{FF2B5EF4-FFF2-40B4-BE49-F238E27FC236}">
                <a16:creationId xmlns:a16="http://schemas.microsoft.com/office/drawing/2014/main" id="{8DAA758E-4969-8357-5606-69C99C775B3C}"/>
              </a:ext>
            </a:extLst>
          </p:cNvPr>
          <p:cNvSpPr>
            <a:spLocks noGrp="1"/>
          </p:cNvSpPr>
          <p:nvPr>
            <p:ph idx="1"/>
          </p:nvPr>
        </p:nvSpPr>
        <p:spPr/>
        <p:txBody>
          <a:bodyPr/>
          <a:lstStyle/>
          <a:p>
            <a:r>
              <a:rPr lang="en-US" dirty="0"/>
              <a:t>Weight Adjustment: During training, weights are adjusted to minimize the difference between predicted and actual output.</a:t>
            </a:r>
          </a:p>
          <a:p>
            <a:r>
              <a:rPr lang="en-US" dirty="0"/>
              <a:t>Supervised Learning: Perceptron learning algorithms like the delta rule or perceptron learning rule are used.</a:t>
            </a:r>
          </a:p>
          <a:p>
            <a:r>
              <a:rPr lang="en-US" dirty="0"/>
              <a:t>Weight Update Rule: Example of weight update rule: wᵢⱼ = wᵢⱼ + η(yⱼ - ŷⱼ)xᵢ, where wᵢⱼ is weight, xᵢ is input value, yⱼ and ŷⱼ are actual and predicted values, and η is the learning rate</a:t>
            </a:r>
            <a:endParaRPr lang="en-IN" dirty="0"/>
          </a:p>
        </p:txBody>
      </p:sp>
      <p:pic>
        <p:nvPicPr>
          <p:cNvPr id="5" name="Picture 4">
            <a:extLst>
              <a:ext uri="{FF2B5EF4-FFF2-40B4-BE49-F238E27FC236}">
                <a16:creationId xmlns:a16="http://schemas.microsoft.com/office/drawing/2014/main" id="{63EE63A9-EB72-0825-918E-7A02CE1FD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202" y="5455573"/>
            <a:ext cx="3402678" cy="721389"/>
          </a:xfrm>
          <a:prstGeom prst="rect">
            <a:avLst/>
          </a:prstGeom>
        </p:spPr>
      </p:pic>
      <p:pic>
        <p:nvPicPr>
          <p:cNvPr id="7" name="Picture 6" descr="A diagram of a diagram&#10;&#10;Description automatically generated">
            <a:extLst>
              <a:ext uri="{FF2B5EF4-FFF2-40B4-BE49-F238E27FC236}">
                <a16:creationId xmlns:a16="http://schemas.microsoft.com/office/drawing/2014/main" id="{D5676FFD-2922-C940-2057-DD01FE856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59" y="4968240"/>
            <a:ext cx="5341619" cy="1590322"/>
          </a:xfrm>
          <a:prstGeom prst="rect">
            <a:avLst/>
          </a:prstGeom>
        </p:spPr>
      </p:pic>
    </p:spTree>
    <p:extLst>
      <p:ext uri="{BB962C8B-B14F-4D97-AF65-F5344CB8AC3E}">
        <p14:creationId xmlns:p14="http://schemas.microsoft.com/office/powerpoint/2010/main" val="172356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E0B0-D76B-A0B7-2884-FDFF06546F1B}"/>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EA9BAE26-5E8B-3447-35B3-B174053C48BE}"/>
              </a:ext>
            </a:extLst>
          </p:cNvPr>
          <p:cNvSpPr>
            <a:spLocks noGrp="1"/>
          </p:cNvSpPr>
          <p:nvPr>
            <p:ph idx="1"/>
          </p:nvPr>
        </p:nvSpPr>
        <p:spPr/>
        <p:txBody>
          <a:bodyPr>
            <a:normAutofit fontScale="92500"/>
          </a:bodyPr>
          <a:lstStyle/>
          <a:p>
            <a:r>
              <a:rPr lang="en-US" dirty="0"/>
              <a:t>Build the single Layer Perceptron </a:t>
            </a:r>
            <a:r>
              <a:rPr lang="en-US" dirty="0" err="1"/>
              <a:t>ModelInitialize</a:t>
            </a:r>
            <a:r>
              <a:rPr lang="en-US" dirty="0"/>
              <a:t> the weight and learning rate, Here we are considering the weight values number of input + 1. </a:t>
            </a:r>
            <a:r>
              <a:rPr lang="en-US" dirty="0" err="1"/>
              <a:t>i.e</a:t>
            </a:r>
            <a:r>
              <a:rPr lang="en-US" dirty="0"/>
              <a:t> +1 for </a:t>
            </a:r>
            <a:r>
              <a:rPr lang="en-US" dirty="0" err="1"/>
              <a:t>bias.Define</a:t>
            </a:r>
            <a:r>
              <a:rPr lang="en-US" dirty="0"/>
              <a:t> the first linear layer Define the activation function. Here we are using the Heaviside Step </a:t>
            </a:r>
            <a:r>
              <a:rPr lang="en-US" dirty="0" err="1"/>
              <a:t>function.Define</a:t>
            </a:r>
            <a:r>
              <a:rPr lang="en-US" dirty="0"/>
              <a:t> the </a:t>
            </a:r>
            <a:r>
              <a:rPr lang="en-US" dirty="0" err="1"/>
              <a:t>PredictionDefine</a:t>
            </a:r>
            <a:r>
              <a:rPr lang="en-US" dirty="0"/>
              <a:t> the loss </a:t>
            </a:r>
            <a:r>
              <a:rPr lang="en-US" dirty="0" err="1"/>
              <a:t>function.Define</a:t>
            </a:r>
            <a:r>
              <a:rPr lang="en-US" dirty="0"/>
              <a:t> training, in which weight and bias are updated </a:t>
            </a:r>
            <a:r>
              <a:rPr lang="en-US" dirty="0" err="1"/>
              <a:t>accordingly.define</a:t>
            </a:r>
            <a:r>
              <a:rPr lang="en-US" dirty="0"/>
              <a:t> fitting the model.</a:t>
            </a:r>
          </a:p>
          <a:p>
            <a:r>
              <a:rPr lang="en-US" dirty="0"/>
              <a:t>Apply the above-defined model for binary classification of the Breast Cancer </a:t>
            </a:r>
            <a:r>
              <a:rPr lang="en-US" dirty="0" err="1"/>
              <a:t>Datasetimport</a:t>
            </a:r>
            <a:r>
              <a:rPr lang="en-US" dirty="0"/>
              <a:t> the necessary </a:t>
            </a:r>
            <a:r>
              <a:rPr lang="en-US" dirty="0" err="1"/>
              <a:t>librariesLoad</a:t>
            </a:r>
            <a:r>
              <a:rPr lang="en-US" dirty="0"/>
              <a:t> the </a:t>
            </a:r>
            <a:r>
              <a:rPr lang="en-US" dirty="0" err="1"/>
              <a:t>datasetAssign</a:t>
            </a:r>
            <a:r>
              <a:rPr lang="en-US" dirty="0"/>
              <a:t> the input features to </a:t>
            </a:r>
            <a:r>
              <a:rPr lang="en-US" dirty="0" err="1"/>
              <a:t>xAssign</a:t>
            </a:r>
            <a:r>
              <a:rPr lang="en-US" dirty="0"/>
              <a:t> the target features to </a:t>
            </a:r>
            <a:r>
              <a:rPr lang="en-US" dirty="0" err="1"/>
              <a:t>yInitialize</a:t>
            </a:r>
            <a:r>
              <a:rPr lang="en-US" dirty="0"/>
              <a:t> the Perceptron with the appropriate number of </a:t>
            </a:r>
            <a:r>
              <a:rPr lang="en-US" dirty="0" err="1"/>
              <a:t>inputsTrain</a:t>
            </a:r>
            <a:r>
              <a:rPr lang="en-US" dirty="0"/>
              <a:t> the </a:t>
            </a:r>
            <a:r>
              <a:rPr lang="en-US" dirty="0" err="1"/>
              <a:t>modelPredict</a:t>
            </a:r>
            <a:r>
              <a:rPr lang="en-US" dirty="0"/>
              <a:t> from the test </a:t>
            </a:r>
            <a:r>
              <a:rPr lang="en-US" dirty="0" err="1"/>
              <a:t>datasetFind</a:t>
            </a:r>
            <a:r>
              <a:rPr lang="en-US" dirty="0"/>
              <a:t> the accuracy of the model</a:t>
            </a:r>
            <a:endParaRPr lang="en-IN" dirty="0"/>
          </a:p>
          <a:p>
            <a:endParaRPr lang="en-IN" dirty="0"/>
          </a:p>
        </p:txBody>
      </p:sp>
    </p:spTree>
    <p:extLst>
      <p:ext uri="{BB962C8B-B14F-4D97-AF65-F5344CB8AC3E}">
        <p14:creationId xmlns:p14="http://schemas.microsoft.com/office/powerpoint/2010/main" val="313476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99</TotalTime>
  <Words>1423</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CMSS17</vt:lpstr>
      <vt:lpstr>Google Sans</vt:lpstr>
      <vt:lpstr>Söhne</vt:lpstr>
      <vt:lpstr>Times New Roman</vt:lpstr>
      <vt:lpstr>Office Theme</vt:lpstr>
      <vt:lpstr>Advanced Machine Learning  SDL Presentation Artificial Neural Networks (ANNs)</vt:lpstr>
      <vt:lpstr>Content</vt:lpstr>
      <vt:lpstr> Introduction to Perceptron</vt:lpstr>
      <vt:lpstr> Introduction to Perceptron</vt:lpstr>
      <vt:lpstr>Types of Perceptron</vt:lpstr>
      <vt:lpstr>Basic Components of a Perceptron</vt:lpstr>
      <vt:lpstr> How Perceptron Works</vt:lpstr>
      <vt:lpstr>Training the Perceptron</vt:lpstr>
      <vt:lpstr>Implementation</vt:lpstr>
      <vt:lpstr>Characteristics of the Perceptron Model</vt:lpstr>
      <vt:lpstr>Limitation of Perceptron Model </vt:lpstr>
      <vt:lpstr>PowerPoint Presentation</vt:lpstr>
      <vt:lpstr>Activation Function</vt:lpstr>
      <vt:lpstr>Why Use Activation Functions</vt:lpstr>
      <vt:lpstr>Types of Activation Functions</vt:lpstr>
      <vt:lpstr>PowerPoint Presentation</vt:lpstr>
      <vt:lpstr>PowerPoint Presentation</vt:lpstr>
      <vt:lpstr> Introduction to Neural Networks</vt:lpstr>
      <vt:lpstr>How Neural Networks Work</vt:lpstr>
      <vt:lpstr>Forward Propagation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dc:title>
  <dc:creator>AMIT KUMAR - 230913004 - MITMPL</dc:creator>
  <cp:lastModifiedBy>Rohithsaidatta Pasupuleti</cp:lastModifiedBy>
  <cp:revision>1</cp:revision>
  <dcterms:created xsi:type="dcterms:W3CDTF">2024-03-02T15:53:52Z</dcterms:created>
  <dcterms:modified xsi:type="dcterms:W3CDTF">2024-03-04T17:18:02Z</dcterms:modified>
</cp:coreProperties>
</file>