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6" r:id="rId11"/>
    <p:sldId id="265" r:id="rId12"/>
    <p:sldId id="281" r:id="rId13"/>
    <p:sldId id="282" r:id="rId14"/>
    <p:sldId id="283" r:id="rId15"/>
    <p:sldId id="284" r:id="rId16"/>
    <p:sldId id="274" r:id="rId17"/>
    <p:sldId id="277" r:id="rId18"/>
    <p:sldId id="278" r:id="rId19"/>
    <p:sldId id="279" r:id="rId20"/>
    <p:sldId id="280"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XPLQg6pyingy27c/6YFWKHn967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C6EB6B-A540-48D5-9AD3-934C9CA0DCD0}" v="14" dt="2024-04-14T17:17:06.436"/>
  </p1510:revLst>
</p1510:revInfo>
</file>

<file path=ppt/tableStyles.xml><?xml version="1.0" encoding="utf-8"?>
<a:tblStyleLst xmlns:a="http://schemas.openxmlformats.org/drawingml/2006/main" def="{B6F3E19B-40BD-4B70-814D-29B0A28BDE99}">
  <a:tblStyle styleId="{B6F3E19B-40BD-4B70-814D-29B0A28BDE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2635E88-A746-40ED-80DD-A5FB43E4044C}"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7E9"/>
          </a:solidFill>
        </a:fill>
      </a:tcStyle>
    </a:wholeTbl>
    <a:band1H>
      <a:tcTxStyle/>
      <a:tcStyle>
        <a:tcBdr/>
        <a:fill>
          <a:solidFill>
            <a:srgbClr val="CBCBCF"/>
          </a:solidFill>
        </a:fill>
      </a:tcStyle>
    </a:band1H>
    <a:band2H>
      <a:tcTxStyle/>
      <a:tcStyle>
        <a:tcBdr/>
      </a:tcStyle>
    </a:band2H>
    <a:band1V>
      <a:tcTxStyle/>
      <a:tcStyle>
        <a:tcBdr/>
        <a:fill>
          <a:solidFill>
            <a:srgbClr val="CBCBCF"/>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3FC6EB6B-A540-48D5-9AD3-934C9CA0DCD0}"/>
    <pc:docChg chg="undo redo custSel addSld delSld modSld sldOrd">
      <pc:chgData name="Rohithsaidatta Pasupuleti" userId="0c22c71ff95c3042" providerId="LiveId" clId="{3FC6EB6B-A540-48D5-9AD3-934C9CA0DCD0}" dt="2024-04-15T05:52:42.651" v="365" actId="1076"/>
      <pc:docMkLst>
        <pc:docMk/>
      </pc:docMkLst>
      <pc:sldChg chg="modSp mod">
        <pc:chgData name="Rohithsaidatta Pasupuleti" userId="0c22c71ff95c3042" providerId="LiveId" clId="{3FC6EB6B-A540-48D5-9AD3-934C9CA0DCD0}" dt="2024-04-14T17:12:31.023" v="6" actId="14100"/>
        <pc:sldMkLst>
          <pc:docMk/>
          <pc:sldMk cId="0" sldId="256"/>
        </pc:sldMkLst>
        <pc:spChg chg="mod">
          <ac:chgData name="Rohithsaidatta Pasupuleti" userId="0c22c71ff95c3042" providerId="LiveId" clId="{3FC6EB6B-A540-48D5-9AD3-934C9CA0DCD0}" dt="2024-04-14T17:11:56.603" v="2"/>
          <ac:spMkLst>
            <pc:docMk/>
            <pc:sldMk cId="0" sldId="256"/>
            <ac:spMk id="82" creationId="{00000000-0000-0000-0000-000000000000}"/>
          </ac:spMkLst>
        </pc:spChg>
        <pc:spChg chg="mod">
          <ac:chgData name="Rohithsaidatta Pasupuleti" userId="0c22c71ff95c3042" providerId="LiveId" clId="{3FC6EB6B-A540-48D5-9AD3-934C9CA0DCD0}" dt="2024-04-14T17:12:31.023" v="6" actId="14100"/>
          <ac:spMkLst>
            <pc:docMk/>
            <pc:sldMk cId="0" sldId="256"/>
            <ac:spMk id="83" creationId="{00000000-0000-0000-0000-000000000000}"/>
          </ac:spMkLst>
        </pc:spChg>
      </pc:sldChg>
      <pc:sldChg chg="modSp mod">
        <pc:chgData name="Rohithsaidatta Pasupuleti" userId="0c22c71ff95c3042" providerId="LiveId" clId="{3FC6EB6B-A540-48D5-9AD3-934C9CA0DCD0}" dt="2024-04-14T17:13:05.364" v="11" actId="20577"/>
        <pc:sldMkLst>
          <pc:docMk/>
          <pc:sldMk cId="0" sldId="258"/>
        </pc:sldMkLst>
        <pc:spChg chg="mod">
          <ac:chgData name="Rohithsaidatta Pasupuleti" userId="0c22c71ff95c3042" providerId="LiveId" clId="{3FC6EB6B-A540-48D5-9AD3-934C9CA0DCD0}" dt="2024-04-14T17:13:05.364" v="11" actId="20577"/>
          <ac:spMkLst>
            <pc:docMk/>
            <pc:sldMk cId="0" sldId="258"/>
            <ac:spMk id="98" creationId="{00000000-0000-0000-0000-000000000000}"/>
          </ac:spMkLst>
        </pc:spChg>
      </pc:sldChg>
      <pc:sldChg chg="modSp">
        <pc:chgData name="Rohithsaidatta Pasupuleti" userId="0c22c71ff95c3042" providerId="LiveId" clId="{3FC6EB6B-A540-48D5-9AD3-934C9CA0DCD0}" dt="2024-04-14T17:13:42.094" v="14"/>
        <pc:sldMkLst>
          <pc:docMk/>
          <pc:sldMk cId="0" sldId="259"/>
        </pc:sldMkLst>
        <pc:graphicFrameChg chg="mod">
          <ac:chgData name="Rohithsaidatta Pasupuleti" userId="0c22c71ff95c3042" providerId="LiveId" clId="{3FC6EB6B-A540-48D5-9AD3-934C9CA0DCD0}" dt="2024-04-14T17:13:42.094" v="14"/>
          <ac:graphicFrameMkLst>
            <pc:docMk/>
            <pc:sldMk cId="0" sldId="259"/>
            <ac:graphicFrameMk id="105" creationId="{00000000-0000-0000-0000-000000000000}"/>
          </ac:graphicFrameMkLst>
        </pc:graphicFrameChg>
      </pc:sldChg>
      <pc:sldChg chg="modSp">
        <pc:chgData name="Rohithsaidatta Pasupuleti" userId="0c22c71ff95c3042" providerId="LiveId" clId="{3FC6EB6B-A540-48D5-9AD3-934C9CA0DCD0}" dt="2024-04-14T17:14:24.073" v="17"/>
        <pc:sldMkLst>
          <pc:docMk/>
          <pc:sldMk cId="0" sldId="260"/>
        </pc:sldMkLst>
        <pc:graphicFrameChg chg="mod">
          <ac:chgData name="Rohithsaidatta Pasupuleti" userId="0c22c71ff95c3042" providerId="LiveId" clId="{3FC6EB6B-A540-48D5-9AD3-934C9CA0DCD0}" dt="2024-04-14T17:14:24.073" v="17"/>
          <ac:graphicFrameMkLst>
            <pc:docMk/>
            <pc:sldMk cId="0" sldId="260"/>
            <ac:graphicFrameMk id="113" creationId="{00000000-0000-0000-0000-000000000000}"/>
          </ac:graphicFrameMkLst>
        </pc:graphicFrameChg>
      </pc:sldChg>
      <pc:sldChg chg="modSp mod">
        <pc:chgData name="Rohithsaidatta Pasupuleti" userId="0c22c71ff95c3042" providerId="LiveId" clId="{3FC6EB6B-A540-48D5-9AD3-934C9CA0DCD0}" dt="2024-04-14T17:17:06.436" v="26"/>
        <pc:sldMkLst>
          <pc:docMk/>
          <pc:sldMk cId="0" sldId="261"/>
        </pc:sldMkLst>
        <pc:spChg chg="mod">
          <ac:chgData name="Rohithsaidatta Pasupuleti" userId="0c22c71ff95c3042" providerId="LiveId" clId="{3FC6EB6B-A540-48D5-9AD3-934C9CA0DCD0}" dt="2024-04-14T17:14:36.881" v="18" actId="1076"/>
          <ac:spMkLst>
            <pc:docMk/>
            <pc:sldMk cId="0" sldId="261"/>
            <ac:spMk id="120" creationId="{00000000-0000-0000-0000-000000000000}"/>
          </ac:spMkLst>
        </pc:spChg>
        <pc:graphicFrameChg chg="mod">
          <ac:chgData name="Rohithsaidatta Pasupuleti" userId="0c22c71ff95c3042" providerId="LiveId" clId="{3FC6EB6B-A540-48D5-9AD3-934C9CA0DCD0}" dt="2024-04-14T17:17:06.436" v="26"/>
          <ac:graphicFrameMkLst>
            <pc:docMk/>
            <pc:sldMk cId="0" sldId="261"/>
            <ac:graphicFrameMk id="119" creationId="{00000000-0000-0000-0000-000000000000}"/>
          </ac:graphicFrameMkLst>
        </pc:graphicFrameChg>
      </pc:sldChg>
      <pc:sldChg chg="modSp mod">
        <pc:chgData name="Rohithsaidatta Pasupuleti" userId="0c22c71ff95c3042" providerId="LiveId" clId="{3FC6EB6B-A540-48D5-9AD3-934C9CA0DCD0}" dt="2024-04-14T17:18:04.669" v="41" actId="113"/>
        <pc:sldMkLst>
          <pc:docMk/>
          <pc:sldMk cId="0" sldId="262"/>
        </pc:sldMkLst>
        <pc:spChg chg="mod">
          <ac:chgData name="Rohithsaidatta Pasupuleti" userId="0c22c71ff95c3042" providerId="LiveId" clId="{3FC6EB6B-A540-48D5-9AD3-934C9CA0DCD0}" dt="2024-04-14T17:18:04.669" v="41" actId="113"/>
          <ac:spMkLst>
            <pc:docMk/>
            <pc:sldMk cId="0" sldId="262"/>
            <ac:spMk id="127" creationId="{00000000-0000-0000-0000-000000000000}"/>
          </ac:spMkLst>
        </pc:spChg>
      </pc:sldChg>
      <pc:sldChg chg="addSp delSp modSp mod">
        <pc:chgData name="Rohithsaidatta Pasupuleti" userId="0c22c71ff95c3042" providerId="LiveId" clId="{3FC6EB6B-A540-48D5-9AD3-934C9CA0DCD0}" dt="2024-04-14T17:19:12.066" v="53" actId="113"/>
        <pc:sldMkLst>
          <pc:docMk/>
          <pc:sldMk cId="0" sldId="263"/>
        </pc:sldMkLst>
        <pc:spChg chg="mod">
          <ac:chgData name="Rohithsaidatta Pasupuleti" userId="0c22c71ff95c3042" providerId="LiveId" clId="{3FC6EB6B-A540-48D5-9AD3-934C9CA0DCD0}" dt="2024-04-14T17:19:12.066" v="53" actId="113"/>
          <ac:spMkLst>
            <pc:docMk/>
            <pc:sldMk cId="0" sldId="263"/>
            <ac:spMk id="136" creationId="{00000000-0000-0000-0000-000000000000}"/>
          </ac:spMkLst>
        </pc:spChg>
        <pc:picChg chg="add mod">
          <ac:chgData name="Rohithsaidatta Pasupuleti" userId="0c22c71ff95c3042" providerId="LiveId" clId="{3FC6EB6B-A540-48D5-9AD3-934C9CA0DCD0}" dt="2024-04-14T17:18:40.277" v="47" actId="14100"/>
          <ac:picMkLst>
            <pc:docMk/>
            <pc:sldMk cId="0" sldId="263"/>
            <ac:picMk id="3" creationId="{719095A5-6634-4EBD-9E60-4B9DB55923BC}"/>
          </ac:picMkLst>
        </pc:picChg>
        <pc:picChg chg="del">
          <ac:chgData name="Rohithsaidatta Pasupuleti" userId="0c22c71ff95c3042" providerId="LiveId" clId="{3FC6EB6B-A540-48D5-9AD3-934C9CA0DCD0}" dt="2024-04-14T17:18:33.895" v="43" actId="478"/>
          <ac:picMkLst>
            <pc:docMk/>
            <pc:sldMk cId="0" sldId="263"/>
            <ac:picMk id="137" creationId="{00000000-0000-0000-0000-000000000000}"/>
          </ac:picMkLst>
        </pc:picChg>
      </pc:sldChg>
      <pc:sldChg chg="addSp delSp modSp mod">
        <pc:chgData name="Rohithsaidatta Pasupuleti" userId="0c22c71ff95c3042" providerId="LiveId" clId="{3FC6EB6B-A540-48D5-9AD3-934C9CA0DCD0}" dt="2024-04-15T05:41:06.916" v="206" actId="20577"/>
        <pc:sldMkLst>
          <pc:docMk/>
          <pc:sldMk cId="0" sldId="264"/>
        </pc:sldMkLst>
        <pc:spChg chg="mod">
          <ac:chgData name="Rohithsaidatta Pasupuleti" userId="0c22c71ff95c3042" providerId="LiveId" clId="{3FC6EB6B-A540-48D5-9AD3-934C9CA0DCD0}" dt="2024-04-15T05:41:06.916" v="206" actId="20577"/>
          <ac:spMkLst>
            <pc:docMk/>
            <pc:sldMk cId="0" sldId="264"/>
            <ac:spMk id="144" creationId="{00000000-0000-0000-0000-000000000000}"/>
          </ac:spMkLst>
        </pc:spChg>
        <pc:spChg chg="mod">
          <ac:chgData name="Rohithsaidatta Pasupuleti" userId="0c22c71ff95c3042" providerId="LiveId" clId="{3FC6EB6B-A540-48D5-9AD3-934C9CA0DCD0}" dt="2024-04-15T05:40:45.860" v="186" actId="1076"/>
          <ac:spMkLst>
            <pc:docMk/>
            <pc:sldMk cId="0" sldId="264"/>
            <ac:spMk id="145" creationId="{00000000-0000-0000-0000-000000000000}"/>
          </ac:spMkLst>
        </pc:spChg>
        <pc:picChg chg="add del mod">
          <ac:chgData name="Rohithsaidatta Pasupuleti" userId="0c22c71ff95c3042" providerId="LiveId" clId="{3FC6EB6B-A540-48D5-9AD3-934C9CA0DCD0}" dt="2024-04-15T05:40:11.849" v="177" actId="478"/>
          <ac:picMkLst>
            <pc:docMk/>
            <pc:sldMk cId="0" sldId="264"/>
            <ac:picMk id="3" creationId="{C4733D22-D021-BC9F-5B96-493981FC092F}"/>
          </ac:picMkLst>
        </pc:picChg>
      </pc:sldChg>
      <pc:sldChg chg="addSp delSp modSp mod ord">
        <pc:chgData name="Rohithsaidatta Pasupuleti" userId="0c22c71ff95c3042" providerId="LiveId" clId="{3FC6EB6B-A540-48D5-9AD3-934C9CA0DCD0}" dt="2024-04-15T05:43:46.726" v="246"/>
        <pc:sldMkLst>
          <pc:docMk/>
          <pc:sldMk cId="0" sldId="265"/>
        </pc:sldMkLst>
        <pc:spChg chg="add mod">
          <ac:chgData name="Rohithsaidatta Pasupuleti" userId="0c22c71ff95c3042" providerId="LiveId" clId="{3FC6EB6B-A540-48D5-9AD3-934C9CA0DCD0}" dt="2024-04-15T05:42:00.562" v="226" actId="403"/>
          <ac:spMkLst>
            <pc:docMk/>
            <pc:sldMk cId="0" sldId="265"/>
            <ac:spMk id="3" creationId="{0A53834F-1A16-A86C-FEC0-53ACC9D45E71}"/>
          </ac:spMkLst>
        </pc:spChg>
        <pc:spChg chg="add mod">
          <ac:chgData name="Rohithsaidatta Pasupuleti" userId="0c22c71ff95c3042" providerId="LiveId" clId="{3FC6EB6B-A540-48D5-9AD3-934C9CA0DCD0}" dt="2024-04-15T05:41:54.681" v="222" actId="1076"/>
          <ac:spMkLst>
            <pc:docMk/>
            <pc:sldMk cId="0" sldId="265"/>
            <ac:spMk id="7" creationId="{7B271526-D217-D02B-05AC-4627D9C742B1}"/>
          </ac:spMkLst>
        </pc:spChg>
        <pc:spChg chg="add del">
          <ac:chgData name="Rohithsaidatta Pasupuleti" userId="0c22c71ff95c3042" providerId="LiveId" clId="{3FC6EB6B-A540-48D5-9AD3-934C9CA0DCD0}" dt="2024-04-15T05:42:11.084" v="228" actId="478"/>
          <ac:spMkLst>
            <pc:docMk/>
            <pc:sldMk cId="0" sldId="265"/>
            <ac:spMk id="9" creationId="{01E2011E-14BE-6D52-0796-7815328D13B7}"/>
          </ac:spMkLst>
        </pc:spChg>
        <pc:spChg chg="add mod">
          <ac:chgData name="Rohithsaidatta Pasupuleti" userId="0c22c71ff95c3042" providerId="LiveId" clId="{3FC6EB6B-A540-48D5-9AD3-934C9CA0DCD0}" dt="2024-04-15T05:42:28.822" v="231" actId="14100"/>
          <ac:spMkLst>
            <pc:docMk/>
            <pc:sldMk cId="0" sldId="265"/>
            <ac:spMk id="11" creationId="{6D021642-8796-8DE9-79B8-9E2F7A50F288}"/>
          </ac:spMkLst>
        </pc:spChg>
        <pc:spChg chg="del mod">
          <ac:chgData name="Rohithsaidatta Pasupuleti" userId="0c22c71ff95c3042" providerId="LiveId" clId="{3FC6EB6B-A540-48D5-9AD3-934C9CA0DCD0}" dt="2024-04-15T05:41:24.177" v="214"/>
          <ac:spMkLst>
            <pc:docMk/>
            <pc:sldMk cId="0" sldId="265"/>
            <ac:spMk id="154" creationId="{00000000-0000-0000-0000-000000000000}"/>
          </ac:spMkLst>
        </pc:spChg>
        <pc:spChg chg="del mod">
          <ac:chgData name="Rohithsaidatta Pasupuleti" userId="0c22c71ff95c3042" providerId="LiveId" clId="{3FC6EB6B-A540-48D5-9AD3-934C9CA0DCD0}" dt="2024-04-15T05:41:24.178" v="216"/>
          <ac:spMkLst>
            <pc:docMk/>
            <pc:sldMk cId="0" sldId="265"/>
            <ac:spMk id="155" creationId="{00000000-0000-0000-0000-000000000000}"/>
          </ac:spMkLst>
        </pc:spChg>
        <pc:picChg chg="add mod">
          <ac:chgData name="Rohithsaidatta Pasupuleti" userId="0c22c71ff95c3042" providerId="LiveId" clId="{3FC6EB6B-A540-48D5-9AD3-934C9CA0DCD0}" dt="2024-04-15T05:41:42.958" v="220" actId="1076"/>
          <ac:picMkLst>
            <pc:docMk/>
            <pc:sldMk cId="0" sldId="265"/>
            <ac:picMk id="5" creationId="{29823298-C992-C704-291C-422BC5082218}"/>
          </ac:picMkLst>
        </pc:picChg>
        <pc:picChg chg="del">
          <ac:chgData name="Rohithsaidatta Pasupuleti" userId="0c22c71ff95c3042" providerId="LiveId" clId="{3FC6EB6B-A540-48D5-9AD3-934C9CA0DCD0}" dt="2024-04-15T05:41:13.552" v="207" actId="478"/>
          <ac:picMkLst>
            <pc:docMk/>
            <pc:sldMk cId="0" sldId="265"/>
            <ac:picMk id="152" creationId="{00000000-0000-0000-0000-000000000000}"/>
          </ac:picMkLst>
        </pc:picChg>
        <pc:picChg chg="del">
          <ac:chgData name="Rohithsaidatta Pasupuleti" userId="0c22c71ff95c3042" providerId="LiveId" clId="{3FC6EB6B-A540-48D5-9AD3-934C9CA0DCD0}" dt="2024-04-15T05:41:15.512" v="208" actId="478"/>
          <ac:picMkLst>
            <pc:docMk/>
            <pc:sldMk cId="0" sldId="265"/>
            <ac:picMk id="153" creationId="{00000000-0000-0000-0000-000000000000}"/>
          </ac:picMkLst>
        </pc:picChg>
      </pc:sldChg>
      <pc:sldChg chg="addSp modSp mod ord">
        <pc:chgData name="Rohithsaidatta Pasupuleti" userId="0c22c71ff95c3042" providerId="LiveId" clId="{3FC6EB6B-A540-48D5-9AD3-934C9CA0DCD0}" dt="2024-04-15T05:44:28.760" v="251"/>
        <pc:sldMkLst>
          <pc:docMk/>
          <pc:sldMk cId="0" sldId="266"/>
        </pc:sldMkLst>
        <pc:spChg chg="add mod">
          <ac:chgData name="Rohithsaidatta Pasupuleti" userId="0c22c71ff95c3042" providerId="LiveId" clId="{3FC6EB6B-A540-48D5-9AD3-934C9CA0DCD0}" dt="2024-04-15T05:43:32.956" v="244" actId="1076"/>
          <ac:spMkLst>
            <pc:docMk/>
            <pc:sldMk cId="0" sldId="266"/>
            <ac:spMk id="5" creationId="{DB7D2AA9-4F78-9FDD-947D-9ACE0B260612}"/>
          </ac:spMkLst>
        </pc:spChg>
        <pc:spChg chg="mod">
          <ac:chgData name="Rohithsaidatta Pasupuleti" userId="0c22c71ff95c3042" providerId="LiveId" clId="{3FC6EB6B-A540-48D5-9AD3-934C9CA0DCD0}" dt="2024-04-15T05:44:28.760" v="251"/>
          <ac:spMkLst>
            <pc:docMk/>
            <pc:sldMk cId="0" sldId="266"/>
            <ac:spMk id="162" creationId="{00000000-0000-0000-0000-000000000000}"/>
          </ac:spMkLst>
        </pc:spChg>
        <pc:spChg chg="mod">
          <ac:chgData name="Rohithsaidatta Pasupuleti" userId="0c22c71ff95c3042" providerId="LiveId" clId="{3FC6EB6B-A540-48D5-9AD3-934C9CA0DCD0}" dt="2024-04-15T05:43:24.823" v="241" actId="21"/>
          <ac:spMkLst>
            <pc:docMk/>
            <pc:sldMk cId="0" sldId="266"/>
            <ac:spMk id="163" creationId="{00000000-0000-0000-0000-000000000000}"/>
          </ac:spMkLst>
        </pc:spChg>
        <pc:picChg chg="add mod">
          <ac:chgData name="Rohithsaidatta Pasupuleti" userId="0c22c71ff95c3042" providerId="LiveId" clId="{3FC6EB6B-A540-48D5-9AD3-934C9CA0DCD0}" dt="2024-04-15T05:43:27.966" v="242" actId="1076"/>
          <ac:picMkLst>
            <pc:docMk/>
            <pc:sldMk cId="0" sldId="266"/>
            <ac:picMk id="3" creationId="{41802795-47B3-1F50-D0D1-67ED4D3440AE}"/>
          </ac:picMkLst>
        </pc:picChg>
      </pc:sldChg>
      <pc:sldChg chg="del">
        <pc:chgData name="Rohithsaidatta Pasupuleti" userId="0c22c71ff95c3042" providerId="LiveId" clId="{3FC6EB6B-A540-48D5-9AD3-934C9CA0DCD0}" dt="2024-04-15T05:44:35.951" v="252" actId="2696"/>
        <pc:sldMkLst>
          <pc:docMk/>
          <pc:sldMk cId="0" sldId="267"/>
        </pc:sldMkLst>
      </pc:sldChg>
      <pc:sldChg chg="del">
        <pc:chgData name="Rohithsaidatta Pasupuleti" userId="0c22c71ff95c3042" providerId="LiveId" clId="{3FC6EB6B-A540-48D5-9AD3-934C9CA0DCD0}" dt="2024-04-15T05:44:37.953" v="253" actId="2696"/>
        <pc:sldMkLst>
          <pc:docMk/>
          <pc:sldMk cId="0" sldId="268"/>
        </pc:sldMkLst>
      </pc:sldChg>
      <pc:sldChg chg="del">
        <pc:chgData name="Rohithsaidatta Pasupuleti" userId="0c22c71ff95c3042" providerId="LiveId" clId="{3FC6EB6B-A540-48D5-9AD3-934C9CA0DCD0}" dt="2024-04-15T05:45:52.658" v="268" actId="2696"/>
        <pc:sldMkLst>
          <pc:docMk/>
          <pc:sldMk cId="0" sldId="269"/>
        </pc:sldMkLst>
      </pc:sldChg>
      <pc:sldChg chg="del">
        <pc:chgData name="Rohithsaidatta Pasupuleti" userId="0c22c71ff95c3042" providerId="LiveId" clId="{3FC6EB6B-A540-48D5-9AD3-934C9CA0DCD0}" dt="2024-04-15T05:45:54.767" v="269" actId="2696"/>
        <pc:sldMkLst>
          <pc:docMk/>
          <pc:sldMk cId="0" sldId="270"/>
        </pc:sldMkLst>
      </pc:sldChg>
      <pc:sldChg chg="del">
        <pc:chgData name="Rohithsaidatta Pasupuleti" userId="0c22c71ff95c3042" providerId="LiveId" clId="{3FC6EB6B-A540-48D5-9AD3-934C9CA0DCD0}" dt="2024-04-15T05:45:57.500" v="270" actId="2696"/>
        <pc:sldMkLst>
          <pc:docMk/>
          <pc:sldMk cId="0" sldId="271"/>
        </pc:sldMkLst>
      </pc:sldChg>
      <pc:sldChg chg="del">
        <pc:chgData name="Rohithsaidatta Pasupuleti" userId="0c22c71ff95c3042" providerId="LiveId" clId="{3FC6EB6B-A540-48D5-9AD3-934C9CA0DCD0}" dt="2024-04-15T05:46:00.863" v="271" actId="2696"/>
        <pc:sldMkLst>
          <pc:docMk/>
          <pc:sldMk cId="0" sldId="272"/>
        </pc:sldMkLst>
      </pc:sldChg>
      <pc:sldChg chg="del">
        <pc:chgData name="Rohithsaidatta Pasupuleti" userId="0c22c71ff95c3042" providerId="LiveId" clId="{3FC6EB6B-A540-48D5-9AD3-934C9CA0DCD0}" dt="2024-04-15T05:46:05.009" v="272" actId="2696"/>
        <pc:sldMkLst>
          <pc:docMk/>
          <pc:sldMk cId="0" sldId="273"/>
        </pc:sldMkLst>
      </pc:sldChg>
      <pc:sldChg chg="addSp delSp modSp mod">
        <pc:chgData name="Rohithsaidatta Pasupuleti" userId="0c22c71ff95c3042" providerId="LiveId" clId="{3FC6EB6B-A540-48D5-9AD3-934C9CA0DCD0}" dt="2024-04-15T05:38:52.774" v="169" actId="1076"/>
        <pc:sldMkLst>
          <pc:docMk/>
          <pc:sldMk cId="0" sldId="274"/>
        </pc:sldMkLst>
        <pc:spChg chg="mod">
          <ac:chgData name="Rohithsaidatta Pasupuleti" userId="0c22c71ff95c3042" providerId="LiveId" clId="{3FC6EB6B-A540-48D5-9AD3-934C9CA0DCD0}" dt="2024-04-15T05:38:52.774" v="169" actId="1076"/>
          <ac:spMkLst>
            <pc:docMk/>
            <pc:sldMk cId="0" sldId="274"/>
            <ac:spMk id="227" creationId="{00000000-0000-0000-0000-000000000000}"/>
          </ac:spMkLst>
        </pc:spChg>
        <pc:spChg chg="mod">
          <ac:chgData name="Rohithsaidatta Pasupuleti" userId="0c22c71ff95c3042" providerId="LiveId" clId="{3FC6EB6B-A540-48D5-9AD3-934C9CA0DCD0}" dt="2024-04-15T05:38:49.211" v="168" actId="1076"/>
          <ac:spMkLst>
            <pc:docMk/>
            <pc:sldMk cId="0" sldId="274"/>
            <ac:spMk id="228" creationId="{00000000-0000-0000-0000-000000000000}"/>
          </ac:spMkLst>
        </pc:spChg>
        <pc:graphicFrameChg chg="del">
          <ac:chgData name="Rohithsaidatta Pasupuleti" userId="0c22c71ff95c3042" providerId="LiveId" clId="{3FC6EB6B-A540-48D5-9AD3-934C9CA0DCD0}" dt="2024-04-15T05:27:33.940" v="60" actId="478"/>
          <ac:graphicFrameMkLst>
            <pc:docMk/>
            <pc:sldMk cId="0" sldId="274"/>
            <ac:graphicFrameMk id="224" creationId="{00000000-0000-0000-0000-000000000000}"/>
          </ac:graphicFrameMkLst>
        </pc:graphicFrameChg>
        <pc:graphicFrameChg chg="del modGraphic">
          <ac:chgData name="Rohithsaidatta Pasupuleti" userId="0c22c71ff95c3042" providerId="LiveId" clId="{3FC6EB6B-A540-48D5-9AD3-934C9CA0DCD0}" dt="2024-04-15T05:28:43.343" v="84" actId="478"/>
          <ac:graphicFrameMkLst>
            <pc:docMk/>
            <pc:sldMk cId="0" sldId="274"/>
            <ac:graphicFrameMk id="226" creationId="{00000000-0000-0000-0000-000000000000}"/>
          </ac:graphicFrameMkLst>
        </pc:graphicFrameChg>
        <pc:picChg chg="add mod">
          <ac:chgData name="Rohithsaidatta Pasupuleti" userId="0c22c71ff95c3042" providerId="LiveId" clId="{3FC6EB6B-A540-48D5-9AD3-934C9CA0DCD0}" dt="2024-04-15T05:29:33.962" v="98" actId="1076"/>
          <ac:picMkLst>
            <pc:docMk/>
            <pc:sldMk cId="0" sldId="274"/>
            <ac:picMk id="3" creationId="{3DDF7C47-F0AB-C0A9-2E8B-0ADE46158F3A}"/>
          </ac:picMkLst>
        </pc:picChg>
        <pc:picChg chg="add mod">
          <ac:chgData name="Rohithsaidatta Pasupuleti" userId="0c22c71ff95c3042" providerId="LiveId" clId="{3FC6EB6B-A540-48D5-9AD3-934C9CA0DCD0}" dt="2024-04-15T05:38:45.822" v="167" actId="1076"/>
          <ac:picMkLst>
            <pc:docMk/>
            <pc:sldMk cId="0" sldId="274"/>
            <ac:picMk id="5" creationId="{5ECDE3CA-2051-5B16-ED95-66E6F4E425AB}"/>
          </ac:picMkLst>
        </pc:picChg>
      </pc:sldChg>
      <pc:sldChg chg="modSp del mod">
        <pc:chgData name="Rohithsaidatta Pasupuleti" userId="0c22c71ff95c3042" providerId="LiveId" clId="{3FC6EB6B-A540-48D5-9AD3-934C9CA0DCD0}" dt="2024-04-15T05:34:23.027" v="114" actId="2696"/>
        <pc:sldMkLst>
          <pc:docMk/>
          <pc:sldMk cId="0" sldId="275"/>
        </pc:sldMkLst>
        <pc:spChg chg="mod">
          <ac:chgData name="Rohithsaidatta Pasupuleti" userId="0c22c71ff95c3042" providerId="LiveId" clId="{3FC6EB6B-A540-48D5-9AD3-934C9CA0DCD0}" dt="2024-04-15T05:34:17.191" v="113" actId="1076"/>
          <ac:spMkLst>
            <pc:docMk/>
            <pc:sldMk cId="0" sldId="275"/>
            <ac:spMk id="241" creationId="{00000000-0000-0000-0000-000000000000}"/>
          </ac:spMkLst>
        </pc:spChg>
      </pc:sldChg>
      <pc:sldChg chg="del">
        <pc:chgData name="Rohithsaidatta Pasupuleti" userId="0c22c71ff95c3042" providerId="LiveId" clId="{3FC6EB6B-A540-48D5-9AD3-934C9CA0DCD0}" dt="2024-04-15T05:34:26.093" v="115" actId="2696"/>
        <pc:sldMkLst>
          <pc:docMk/>
          <pc:sldMk cId="0" sldId="276"/>
        </pc:sldMkLst>
      </pc:sldChg>
      <pc:sldChg chg="addSp delSp modSp mod">
        <pc:chgData name="Rohithsaidatta Pasupuleti" userId="0c22c71ff95c3042" providerId="LiveId" clId="{3FC6EB6B-A540-48D5-9AD3-934C9CA0DCD0}" dt="2024-04-15T05:38:31.900" v="166" actId="962"/>
        <pc:sldMkLst>
          <pc:docMk/>
          <pc:sldMk cId="0" sldId="277"/>
        </pc:sldMkLst>
        <pc:spChg chg="add del">
          <ac:chgData name="Rohithsaidatta Pasupuleti" userId="0c22c71ff95c3042" providerId="LiveId" clId="{3FC6EB6B-A540-48D5-9AD3-934C9CA0DCD0}" dt="2024-04-15T05:35:49.616" v="132" actId="22"/>
          <ac:spMkLst>
            <pc:docMk/>
            <pc:sldMk cId="0" sldId="277"/>
            <ac:spMk id="3" creationId="{0BE6251F-23CA-A76B-15AC-0B979C054721}"/>
          </ac:spMkLst>
        </pc:spChg>
        <pc:spChg chg="add mod">
          <ac:chgData name="Rohithsaidatta Pasupuleti" userId="0c22c71ff95c3042" providerId="LiveId" clId="{3FC6EB6B-A540-48D5-9AD3-934C9CA0DCD0}" dt="2024-04-15T05:37:26.975" v="154" actId="403"/>
          <ac:spMkLst>
            <pc:docMk/>
            <pc:sldMk cId="0" sldId="277"/>
            <ac:spMk id="5" creationId="{4308E793-216B-46B0-1268-8DEBAC853A45}"/>
          </ac:spMkLst>
        </pc:spChg>
        <pc:spChg chg="add mod">
          <ac:chgData name="Rohithsaidatta Pasupuleti" userId="0c22c71ff95c3042" providerId="LiveId" clId="{3FC6EB6B-A540-48D5-9AD3-934C9CA0DCD0}" dt="2024-04-15T05:38:16.657" v="163"/>
          <ac:spMkLst>
            <pc:docMk/>
            <pc:sldMk cId="0" sldId="277"/>
            <ac:spMk id="7" creationId="{3ED17283-8134-B390-F0B4-414B59C5D860}"/>
          </ac:spMkLst>
        </pc:spChg>
        <pc:spChg chg="del mod">
          <ac:chgData name="Rohithsaidatta Pasupuleti" userId="0c22c71ff95c3042" providerId="LiveId" clId="{3FC6EB6B-A540-48D5-9AD3-934C9CA0DCD0}" dt="2024-04-15T05:35:03.594" v="120"/>
          <ac:spMkLst>
            <pc:docMk/>
            <pc:sldMk cId="0" sldId="277"/>
            <ac:spMk id="260" creationId="{00000000-0000-0000-0000-000000000000}"/>
          </ac:spMkLst>
        </pc:spChg>
        <pc:picChg chg="add mod">
          <ac:chgData name="Rohithsaidatta Pasupuleti" userId="0c22c71ff95c3042" providerId="LiveId" clId="{3FC6EB6B-A540-48D5-9AD3-934C9CA0DCD0}" dt="2024-04-15T05:38:31.900" v="166" actId="962"/>
          <ac:picMkLst>
            <pc:docMk/>
            <pc:sldMk cId="0" sldId="277"/>
            <ac:picMk id="9" creationId="{BB379396-8C1D-E377-98C6-25F3245E084A}"/>
          </ac:picMkLst>
        </pc:picChg>
        <pc:picChg chg="del">
          <ac:chgData name="Rohithsaidatta Pasupuleti" userId="0c22c71ff95c3042" providerId="LiveId" clId="{3FC6EB6B-A540-48D5-9AD3-934C9CA0DCD0}" dt="2024-04-15T05:34:10.625" v="112" actId="478"/>
          <ac:picMkLst>
            <pc:docMk/>
            <pc:sldMk cId="0" sldId="277"/>
            <ac:picMk id="261" creationId="{00000000-0000-0000-0000-000000000000}"/>
          </ac:picMkLst>
        </pc:picChg>
      </pc:sldChg>
      <pc:sldChg chg="modSp mod">
        <pc:chgData name="Rohithsaidatta Pasupuleti" userId="0c22c71ff95c3042" providerId="LiveId" clId="{3FC6EB6B-A540-48D5-9AD3-934C9CA0DCD0}" dt="2024-04-15T05:35:29.605" v="130" actId="13926"/>
        <pc:sldMkLst>
          <pc:docMk/>
          <pc:sldMk cId="0" sldId="278"/>
        </pc:sldMkLst>
        <pc:spChg chg="mod">
          <ac:chgData name="Rohithsaidatta Pasupuleti" userId="0c22c71ff95c3042" providerId="LiveId" clId="{3FC6EB6B-A540-48D5-9AD3-934C9CA0DCD0}" dt="2024-04-15T05:35:29.605" v="130" actId="13926"/>
          <ac:spMkLst>
            <pc:docMk/>
            <pc:sldMk cId="0" sldId="278"/>
            <ac:spMk id="268" creationId="{00000000-0000-0000-0000-000000000000}"/>
          </ac:spMkLst>
        </pc:spChg>
      </pc:sldChg>
      <pc:sldChg chg="modSp mod">
        <pc:chgData name="Rohithsaidatta Pasupuleti" userId="0c22c71ff95c3042" providerId="LiveId" clId="{3FC6EB6B-A540-48D5-9AD3-934C9CA0DCD0}" dt="2024-04-14T17:20:02.998" v="54"/>
        <pc:sldMkLst>
          <pc:docMk/>
          <pc:sldMk cId="0" sldId="279"/>
        </pc:sldMkLst>
        <pc:spChg chg="mod">
          <ac:chgData name="Rohithsaidatta Pasupuleti" userId="0c22c71ff95c3042" providerId="LiveId" clId="{3FC6EB6B-A540-48D5-9AD3-934C9CA0DCD0}" dt="2024-04-14T17:20:02.998" v="54"/>
          <ac:spMkLst>
            <pc:docMk/>
            <pc:sldMk cId="0" sldId="279"/>
            <ac:spMk id="276" creationId="{00000000-0000-0000-0000-000000000000}"/>
          </ac:spMkLst>
        </pc:spChg>
      </pc:sldChg>
      <pc:sldChg chg="addSp modSp new mod">
        <pc:chgData name="Rohithsaidatta Pasupuleti" userId="0c22c71ff95c3042" providerId="LiveId" clId="{3FC6EB6B-A540-48D5-9AD3-934C9CA0DCD0}" dt="2024-04-15T05:47:34.150" v="297" actId="20577"/>
        <pc:sldMkLst>
          <pc:docMk/>
          <pc:sldMk cId="2685421834" sldId="281"/>
        </pc:sldMkLst>
        <pc:spChg chg="mod">
          <ac:chgData name="Rohithsaidatta Pasupuleti" userId="0c22c71ff95c3042" providerId="LiveId" clId="{3FC6EB6B-A540-48D5-9AD3-934C9CA0DCD0}" dt="2024-04-15T05:47:34.150" v="297" actId="20577"/>
          <ac:spMkLst>
            <pc:docMk/>
            <pc:sldMk cId="2685421834" sldId="281"/>
            <ac:spMk id="2" creationId="{817C8181-26D9-12DC-3058-39480A33086D}"/>
          </ac:spMkLst>
        </pc:spChg>
        <pc:spChg chg="mod">
          <ac:chgData name="Rohithsaidatta Pasupuleti" userId="0c22c71ff95c3042" providerId="LiveId" clId="{3FC6EB6B-A540-48D5-9AD3-934C9CA0DCD0}" dt="2024-04-15T05:46:30.451" v="281" actId="20577"/>
          <ac:spMkLst>
            <pc:docMk/>
            <pc:sldMk cId="2685421834" sldId="281"/>
            <ac:spMk id="3" creationId="{D0D74871-F5BD-2A56-1FE6-0473F1F4D175}"/>
          </ac:spMkLst>
        </pc:spChg>
        <pc:spChg chg="mod">
          <ac:chgData name="Rohithsaidatta Pasupuleti" userId="0c22c71ff95c3042" providerId="LiveId" clId="{3FC6EB6B-A540-48D5-9AD3-934C9CA0DCD0}" dt="2024-04-15T05:46:28.356" v="279" actId="20577"/>
          <ac:spMkLst>
            <pc:docMk/>
            <pc:sldMk cId="2685421834" sldId="281"/>
            <ac:spMk id="4" creationId="{DBAC822C-845D-3E60-2772-B9E006BF83FD}"/>
          </ac:spMkLst>
        </pc:spChg>
        <pc:picChg chg="add mod">
          <ac:chgData name="Rohithsaidatta Pasupuleti" userId="0c22c71ff95c3042" providerId="LiveId" clId="{3FC6EB6B-A540-48D5-9AD3-934C9CA0DCD0}" dt="2024-04-15T05:45:29.775" v="264" actId="14100"/>
          <ac:picMkLst>
            <pc:docMk/>
            <pc:sldMk cId="2685421834" sldId="281"/>
            <ac:picMk id="6" creationId="{4F254602-9348-1547-50F5-FC8FBF99BB49}"/>
          </ac:picMkLst>
        </pc:picChg>
        <pc:picChg chg="add mod">
          <ac:chgData name="Rohithsaidatta Pasupuleti" userId="0c22c71ff95c3042" providerId="LiveId" clId="{3FC6EB6B-A540-48D5-9AD3-934C9CA0DCD0}" dt="2024-04-15T05:45:40.711" v="267" actId="1076"/>
          <ac:picMkLst>
            <pc:docMk/>
            <pc:sldMk cId="2685421834" sldId="281"/>
            <ac:picMk id="8" creationId="{9DE98C6C-776A-39EF-4C37-04D28C7D6620}"/>
          </ac:picMkLst>
        </pc:picChg>
      </pc:sldChg>
      <pc:sldChg chg="addSp modSp new mod">
        <pc:chgData name="Rohithsaidatta Pasupuleti" userId="0c22c71ff95c3042" providerId="LiveId" clId="{3FC6EB6B-A540-48D5-9AD3-934C9CA0DCD0}" dt="2024-04-15T05:47:28.279" v="296" actId="21"/>
        <pc:sldMkLst>
          <pc:docMk/>
          <pc:sldMk cId="2441468756" sldId="282"/>
        </pc:sldMkLst>
        <pc:spChg chg="mod">
          <ac:chgData name="Rohithsaidatta Pasupuleti" userId="0c22c71ff95c3042" providerId="LiveId" clId="{3FC6EB6B-A540-48D5-9AD3-934C9CA0DCD0}" dt="2024-04-15T05:47:28.279" v="296" actId="21"/>
          <ac:spMkLst>
            <pc:docMk/>
            <pc:sldMk cId="2441468756" sldId="282"/>
            <ac:spMk id="2" creationId="{041DB84C-97B2-44BB-8D90-E64507FC7B3E}"/>
          </ac:spMkLst>
        </pc:spChg>
        <pc:spChg chg="mod">
          <ac:chgData name="Rohithsaidatta Pasupuleti" userId="0c22c71ff95c3042" providerId="LiveId" clId="{3FC6EB6B-A540-48D5-9AD3-934C9CA0DCD0}" dt="2024-04-15T05:46:34.017" v="283" actId="20577"/>
          <ac:spMkLst>
            <pc:docMk/>
            <pc:sldMk cId="2441468756" sldId="282"/>
            <ac:spMk id="3" creationId="{6D39DD4A-D8C3-1A4E-7408-2F32AC1D98A2}"/>
          </ac:spMkLst>
        </pc:spChg>
        <pc:spChg chg="mod">
          <ac:chgData name="Rohithsaidatta Pasupuleti" userId="0c22c71ff95c3042" providerId="LiveId" clId="{3FC6EB6B-A540-48D5-9AD3-934C9CA0DCD0}" dt="2024-04-15T05:47:02.111" v="291" actId="20577"/>
          <ac:spMkLst>
            <pc:docMk/>
            <pc:sldMk cId="2441468756" sldId="282"/>
            <ac:spMk id="4" creationId="{3A4D866D-EC8E-7032-5C4A-183F0946666B}"/>
          </ac:spMkLst>
        </pc:spChg>
        <pc:picChg chg="add mod">
          <ac:chgData name="Rohithsaidatta Pasupuleti" userId="0c22c71ff95c3042" providerId="LiveId" clId="{3FC6EB6B-A540-48D5-9AD3-934C9CA0DCD0}" dt="2024-04-15T05:46:45.324" v="287" actId="14100"/>
          <ac:picMkLst>
            <pc:docMk/>
            <pc:sldMk cId="2441468756" sldId="282"/>
            <ac:picMk id="6" creationId="{D0A087EB-E76A-5E88-1138-7A541D356631}"/>
          </ac:picMkLst>
        </pc:picChg>
        <pc:picChg chg="add mod">
          <ac:chgData name="Rohithsaidatta Pasupuleti" userId="0c22c71ff95c3042" providerId="LiveId" clId="{3FC6EB6B-A540-48D5-9AD3-934C9CA0DCD0}" dt="2024-04-15T05:47:14.590" v="295" actId="1076"/>
          <ac:picMkLst>
            <pc:docMk/>
            <pc:sldMk cId="2441468756" sldId="282"/>
            <ac:picMk id="8" creationId="{2C8B740E-AD78-D53A-CE3A-D6EEF5E47896}"/>
          </ac:picMkLst>
        </pc:picChg>
      </pc:sldChg>
      <pc:sldChg chg="delSp modSp new mod">
        <pc:chgData name="Rohithsaidatta Pasupuleti" userId="0c22c71ff95c3042" providerId="LiveId" clId="{3FC6EB6B-A540-48D5-9AD3-934C9CA0DCD0}" dt="2024-04-15T05:48:44.378" v="314" actId="20577"/>
        <pc:sldMkLst>
          <pc:docMk/>
          <pc:sldMk cId="494984818" sldId="283"/>
        </pc:sldMkLst>
        <pc:spChg chg="mod">
          <ac:chgData name="Rohithsaidatta Pasupuleti" userId="0c22c71ff95c3042" providerId="LiveId" clId="{3FC6EB6B-A540-48D5-9AD3-934C9CA0DCD0}" dt="2024-04-15T05:47:54.504" v="299"/>
          <ac:spMkLst>
            <pc:docMk/>
            <pc:sldMk cId="494984818" sldId="283"/>
            <ac:spMk id="2" creationId="{ACEE3C9E-B2E7-F584-D2D9-E1D9C11F14C3}"/>
          </ac:spMkLst>
        </pc:spChg>
        <pc:spChg chg="mod">
          <ac:chgData name="Rohithsaidatta Pasupuleti" userId="0c22c71ff95c3042" providerId="LiveId" clId="{3FC6EB6B-A540-48D5-9AD3-934C9CA0DCD0}" dt="2024-04-15T05:48:44.378" v="314" actId="20577"/>
          <ac:spMkLst>
            <pc:docMk/>
            <pc:sldMk cId="494984818" sldId="283"/>
            <ac:spMk id="3" creationId="{000B903E-78DD-D675-EB1F-1EB3D939B53C}"/>
          </ac:spMkLst>
        </pc:spChg>
        <pc:spChg chg="del">
          <ac:chgData name="Rohithsaidatta Pasupuleti" userId="0c22c71ff95c3042" providerId="LiveId" clId="{3FC6EB6B-A540-48D5-9AD3-934C9CA0DCD0}" dt="2024-04-15T05:48:34.025" v="307" actId="478"/>
          <ac:spMkLst>
            <pc:docMk/>
            <pc:sldMk cId="494984818" sldId="283"/>
            <ac:spMk id="4" creationId="{70F47EC3-83AD-3B29-31E4-0828EEC7B7E3}"/>
          </ac:spMkLst>
        </pc:spChg>
      </pc:sldChg>
      <pc:sldChg chg="modSp new mod">
        <pc:chgData name="Rohithsaidatta Pasupuleti" userId="0c22c71ff95c3042" providerId="LiveId" clId="{3FC6EB6B-A540-48D5-9AD3-934C9CA0DCD0}" dt="2024-04-15T05:52:42.651" v="365" actId="1076"/>
        <pc:sldMkLst>
          <pc:docMk/>
          <pc:sldMk cId="1497560549" sldId="284"/>
        </pc:sldMkLst>
        <pc:spChg chg="mod">
          <ac:chgData name="Rohithsaidatta Pasupuleti" userId="0c22c71ff95c3042" providerId="LiveId" clId="{3FC6EB6B-A540-48D5-9AD3-934C9CA0DCD0}" dt="2024-04-15T05:52:42.651" v="365" actId="1076"/>
          <ac:spMkLst>
            <pc:docMk/>
            <pc:sldMk cId="1497560549" sldId="284"/>
            <ac:spMk id="2" creationId="{20133442-AD65-1DA2-B897-9FC9E9888FA8}"/>
          </ac:spMkLst>
        </pc:spChg>
        <pc:spChg chg="mod">
          <ac:chgData name="Rohithsaidatta Pasupuleti" userId="0c22c71ff95c3042" providerId="LiveId" clId="{3FC6EB6B-A540-48D5-9AD3-934C9CA0DCD0}" dt="2024-04-15T05:51:41.021" v="339" actId="27636"/>
          <ac:spMkLst>
            <pc:docMk/>
            <pc:sldMk cId="1497560549" sldId="284"/>
            <ac:spMk id="3" creationId="{8EACEBB4-06A6-7DBA-606B-FE70D845E818}"/>
          </ac:spMkLst>
        </pc:spChg>
        <pc:spChg chg="mod">
          <ac:chgData name="Rohithsaidatta Pasupuleti" userId="0c22c71ff95c3042" providerId="LiveId" clId="{3FC6EB6B-A540-48D5-9AD3-934C9CA0DCD0}" dt="2024-04-15T05:52:34.633" v="364" actId="1076"/>
          <ac:spMkLst>
            <pc:docMk/>
            <pc:sldMk cId="1497560549" sldId="284"/>
            <ac:spMk id="4" creationId="{E8B174C7-98F0-ECBB-FE80-C95BB8678D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9e3a24959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c9e3a24959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c9e3a24959_0_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d62deabd3_0_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26d62deabd3_0_6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6d62deabd3_0_6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d62deabd3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g26d62deabd3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6d62deabd3_0_9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a3bdd84b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a3bdd84bf_0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2ca3bdd84bf_0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c9d8f7638a_1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c9d8f7638a_1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g2c9d8f7638a_1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6d62deabd3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g26d62deabd3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26d62deabd3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dk1"/>
        </a:solidFill>
        <a:effectLst/>
      </p:bgPr>
    </p:bg>
    <p:spTree>
      <p:nvGrpSpPr>
        <p:cNvPr id="1" name="Shape 15"/>
        <p:cNvGrpSpPr/>
        <p:nvPr/>
      </p:nvGrpSpPr>
      <p:grpSpPr>
        <a:xfrm>
          <a:off x="0" y="0"/>
          <a:ext cx="0" cy="0"/>
          <a:chOff x="0" y="0"/>
          <a:chExt cx="0" cy="0"/>
        </a:xfrm>
      </p:grpSpPr>
      <p:sp>
        <p:nvSpPr>
          <p:cNvPr id="16" name="Google Shape;16;p16"/>
          <p:cNvSpPr>
            <a:spLocks noGrp="1"/>
          </p:cNvSpPr>
          <p:nvPr>
            <p:ph type="pic" idx="2"/>
          </p:nvPr>
        </p:nvSpPr>
        <p:spPr>
          <a:xfrm>
            <a:off x="0" y="0"/>
            <a:ext cx="12192000" cy="6858000"/>
          </a:xfrm>
          <a:prstGeom prst="rect">
            <a:avLst/>
          </a:prstGeom>
          <a:noFill/>
          <a:ln>
            <a:noFill/>
          </a:ln>
        </p:spPr>
      </p:sp>
      <p:sp>
        <p:nvSpPr>
          <p:cNvPr id="17" name="Google Shape;17;p16"/>
          <p:cNvSpPr txBox="1">
            <a:spLocks noGrp="1"/>
          </p:cNvSpPr>
          <p:nvPr>
            <p:ph type="ctrTitle"/>
          </p:nvPr>
        </p:nvSpPr>
        <p:spPr>
          <a:xfrm>
            <a:off x="1524000" y="2286000"/>
            <a:ext cx="9144000" cy="2286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Calibri"/>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 table">
  <p:cSld name="Content + table">
    <p:spTree>
      <p:nvGrpSpPr>
        <p:cNvPr id="1" name="Shape 59"/>
        <p:cNvGrpSpPr/>
        <p:nvPr/>
      </p:nvGrpSpPr>
      <p:grpSpPr>
        <a:xfrm>
          <a:off x="0" y="0"/>
          <a:ext cx="0" cy="0"/>
          <a:chOff x="0" y="0"/>
          <a:chExt cx="0" cy="0"/>
        </a:xfrm>
      </p:grpSpPr>
      <p:sp>
        <p:nvSpPr>
          <p:cNvPr id="60" name="Google Shape;60;p25"/>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5"/>
          <p:cNvSpPr txBox="1">
            <a:spLocks noGrp="1"/>
          </p:cNvSpPr>
          <p:nvPr>
            <p:ph type="body" idx="1"/>
          </p:nvPr>
        </p:nvSpPr>
        <p:spPr>
          <a:xfrm>
            <a:off x="896074" y="2106591"/>
            <a:ext cx="2067045" cy="36337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30200" algn="l">
              <a:lnSpc>
                <a:spcPct val="90000"/>
              </a:lnSpc>
              <a:spcBef>
                <a:spcPts val="1000"/>
              </a:spcBef>
              <a:spcAft>
                <a:spcPts val="0"/>
              </a:spcAft>
              <a:buClr>
                <a:schemeClr val="accent2"/>
              </a:buClr>
              <a:buSzPts val="1600"/>
              <a:buFont typeface="Noto Sans Symbols"/>
              <a:buChar char="▪"/>
              <a:defRPr sz="1600">
                <a:latin typeface="Calibri"/>
                <a:ea typeface="Calibri"/>
                <a:cs typeface="Calibri"/>
                <a:sym typeface="Calibri"/>
              </a:defRPr>
            </a:lvl2pPr>
            <a:lvl3pPr marL="1371600" lvl="2" indent="-317500" algn="l">
              <a:lnSpc>
                <a:spcPct val="90000"/>
              </a:lnSpc>
              <a:spcBef>
                <a:spcPts val="1000"/>
              </a:spcBef>
              <a:spcAft>
                <a:spcPts val="0"/>
              </a:spcAft>
              <a:buClr>
                <a:schemeClr val="accent2"/>
              </a:buClr>
              <a:buSzPts val="1400"/>
              <a:buFont typeface="Noto Sans Symbols"/>
              <a:buChar char="▪"/>
              <a:defRPr sz="1400">
                <a:latin typeface="Calibri"/>
                <a:ea typeface="Calibri"/>
                <a:cs typeface="Calibri"/>
                <a:sym typeface="Calibri"/>
              </a:defRPr>
            </a:lvl3pPr>
            <a:lvl4pPr marL="1828800" lvl="3" indent="-317500" algn="l">
              <a:lnSpc>
                <a:spcPct val="90000"/>
              </a:lnSpc>
              <a:spcBef>
                <a:spcPts val="1000"/>
              </a:spcBef>
              <a:spcAft>
                <a:spcPts val="0"/>
              </a:spcAft>
              <a:buClr>
                <a:schemeClr val="accent2"/>
              </a:buClr>
              <a:buSzPts val="1400"/>
              <a:buFont typeface="Noto Sans Symbols"/>
              <a:buChar char="▪"/>
              <a:defRPr sz="1400">
                <a:latin typeface="Calibri"/>
                <a:ea typeface="Calibri"/>
                <a:cs typeface="Calibri"/>
                <a:sym typeface="Calibri"/>
              </a:defRPr>
            </a:lvl4pPr>
            <a:lvl5pPr marL="2286000" lvl="4" indent="-304800" algn="l">
              <a:lnSpc>
                <a:spcPct val="90000"/>
              </a:lnSpc>
              <a:spcBef>
                <a:spcPts val="1000"/>
              </a:spcBef>
              <a:spcAft>
                <a:spcPts val="0"/>
              </a:spcAft>
              <a:buClr>
                <a:schemeClr val="accent2"/>
              </a:buClr>
              <a:buSzPts val="1200"/>
              <a:buFont typeface="Noto Sans Symbols"/>
              <a:buChar char="▪"/>
              <a:defRPr sz="12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3">
  <p:cSld name="Two Content 3">
    <p:spTree>
      <p:nvGrpSpPr>
        <p:cNvPr id="1" name="Shape 65"/>
        <p:cNvGrpSpPr/>
        <p:nvPr/>
      </p:nvGrpSpPr>
      <p:grpSpPr>
        <a:xfrm>
          <a:off x="0" y="0"/>
          <a:ext cx="0" cy="0"/>
          <a:chOff x="0" y="0"/>
          <a:chExt cx="0" cy="0"/>
        </a:xfrm>
      </p:grpSpPr>
      <p:sp>
        <p:nvSpPr>
          <p:cNvPr id="66" name="Google Shape;66;p26"/>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6"/>
          <p:cNvSpPr txBox="1">
            <a:spLocks noGrp="1"/>
          </p:cNvSpPr>
          <p:nvPr>
            <p:ph type="body" idx="1"/>
          </p:nvPr>
        </p:nvSpPr>
        <p:spPr>
          <a:xfrm>
            <a:off x="838200" y="1790329"/>
            <a:ext cx="5134335" cy="411305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6"/>
          <p:cNvSpPr txBox="1">
            <a:spLocks noGrp="1"/>
          </p:cNvSpPr>
          <p:nvPr>
            <p:ph type="body" idx="2"/>
          </p:nvPr>
        </p:nvSpPr>
        <p:spPr>
          <a:xfrm>
            <a:off x="6219464" y="1790329"/>
            <a:ext cx="5134335" cy="411305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26"/>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73"/>
        <p:cNvGrpSpPr/>
        <p:nvPr/>
      </p:nvGrpSpPr>
      <p:grpSpPr>
        <a:xfrm>
          <a:off x="0" y="0"/>
          <a:ext cx="0" cy="0"/>
          <a:chOff x="0" y="0"/>
          <a:chExt cx="0" cy="0"/>
        </a:xfrm>
      </p:grpSpPr>
      <p:sp>
        <p:nvSpPr>
          <p:cNvPr id="74" name="Google Shape;7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1">
  <p:cSld name="Two Content 1">
    <p:spTree>
      <p:nvGrpSpPr>
        <p:cNvPr id="1" name="Shape 18"/>
        <p:cNvGrpSpPr/>
        <p:nvPr/>
      </p:nvGrpSpPr>
      <p:grpSpPr>
        <a:xfrm>
          <a:off x="0" y="0"/>
          <a:ext cx="0" cy="0"/>
          <a:chOff x="0" y="0"/>
          <a:chExt cx="0" cy="0"/>
        </a:xfrm>
      </p:grpSpPr>
      <p:sp>
        <p:nvSpPr>
          <p:cNvPr id="19" name="Google Shape;19;p17"/>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20;p17"/>
          <p:cNvSpPr txBox="1">
            <a:spLocks noGrp="1"/>
          </p:cNvSpPr>
          <p:nvPr>
            <p:ph type="title"/>
          </p:nvPr>
        </p:nvSpPr>
        <p:spPr>
          <a:xfrm>
            <a:off x="838200" y="365760"/>
            <a:ext cx="10515600" cy="132588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838199" y="2024781"/>
            <a:ext cx="5212079"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7"/>
          <p:cNvSpPr txBox="1">
            <a:spLocks noGrp="1"/>
          </p:cNvSpPr>
          <p:nvPr>
            <p:ph type="body" idx="2"/>
          </p:nvPr>
        </p:nvSpPr>
        <p:spPr>
          <a:xfrm>
            <a:off x="6459795" y="2024780"/>
            <a:ext cx="4894006"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3">
  <p:cSld name="Content 3">
    <p:spTree>
      <p:nvGrpSpPr>
        <p:cNvPr id="1" name="Shape 26"/>
        <p:cNvGrpSpPr/>
        <p:nvPr/>
      </p:nvGrpSpPr>
      <p:grpSpPr>
        <a:xfrm>
          <a:off x="0" y="0"/>
          <a:ext cx="0" cy="0"/>
          <a:chOff x="0" y="0"/>
          <a:chExt cx="0" cy="0"/>
        </a:xfrm>
      </p:grpSpPr>
      <p:sp>
        <p:nvSpPr>
          <p:cNvPr id="27" name="Google Shape;27;p18"/>
          <p:cNvSpPr>
            <a:spLocks noGrp="1"/>
          </p:cNvSpPr>
          <p:nvPr>
            <p:ph type="pic" idx="2"/>
          </p:nvPr>
        </p:nvSpPr>
        <p:spPr>
          <a:xfrm>
            <a:off x="0" y="0"/>
            <a:ext cx="12192000" cy="6858000"/>
          </a:xfrm>
          <a:prstGeom prst="rect">
            <a:avLst/>
          </a:prstGeom>
          <a:solidFill>
            <a:schemeClr val="dk1"/>
          </a:solidFill>
          <a:ln>
            <a:noFill/>
          </a:ln>
        </p:spPr>
      </p:sp>
      <p:sp>
        <p:nvSpPr>
          <p:cNvPr id="28" name="Google Shape;28;p18"/>
          <p:cNvSpPr txBox="1">
            <a:spLocks noGrp="1"/>
          </p:cNvSpPr>
          <p:nvPr>
            <p:ph type="title"/>
          </p:nvPr>
        </p:nvSpPr>
        <p:spPr>
          <a:xfrm>
            <a:off x="1362437" y="400485"/>
            <a:ext cx="9467127" cy="2527911"/>
          </a:xfrm>
          <a:prstGeom prst="rect">
            <a:avLst/>
          </a:prstGeom>
          <a:noFill/>
          <a:ln>
            <a:noFill/>
          </a:ln>
        </p:spPr>
        <p:txBody>
          <a:bodyPr spcFirstLastPara="1" wrap="square" lIns="91425" tIns="45700" rIns="91425" bIns="45700" anchor="b" anchorCtr="0">
            <a:noAutofit/>
          </a:bodyPr>
          <a:lstStyle>
            <a:lvl1pPr lvl="0" algn="ctr">
              <a:lnSpc>
                <a:spcPct val="90000"/>
              </a:lnSpc>
              <a:spcBef>
                <a:spcPts val="1000"/>
              </a:spcBef>
              <a:spcAft>
                <a:spcPts val="0"/>
              </a:spcAft>
              <a:buClr>
                <a:schemeClr val="lt1"/>
              </a:buClr>
              <a:buSzPts val="48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1362075" y="3738622"/>
            <a:ext cx="9467850" cy="2527911"/>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ctr">
              <a:lnSpc>
                <a:spcPct val="90000"/>
              </a:lnSpc>
              <a:spcBef>
                <a:spcPts val="1000"/>
              </a:spcBef>
              <a:spcAft>
                <a:spcPts val="0"/>
              </a:spcAft>
              <a:buClr>
                <a:schemeClr val="lt1"/>
              </a:buClr>
              <a:buSzPts val="1800"/>
              <a:buNone/>
              <a:defRPr sz="1800">
                <a:solidFill>
                  <a:schemeClr val="lt1"/>
                </a:solidFill>
              </a:defRPr>
            </a:lvl2pPr>
            <a:lvl3pPr marL="1371600" lvl="2" indent="-228600" algn="ctr">
              <a:lnSpc>
                <a:spcPct val="90000"/>
              </a:lnSpc>
              <a:spcBef>
                <a:spcPts val="1000"/>
              </a:spcBef>
              <a:spcAft>
                <a:spcPts val="0"/>
              </a:spcAft>
              <a:buClr>
                <a:schemeClr val="lt1"/>
              </a:buClr>
              <a:buSzPts val="1800"/>
              <a:buNone/>
              <a:defRPr sz="1800">
                <a:solidFill>
                  <a:schemeClr val="lt1"/>
                </a:solidFill>
              </a:defRPr>
            </a:lvl3pPr>
            <a:lvl4pPr marL="1828800" lvl="3" indent="-228600" algn="ctr">
              <a:lnSpc>
                <a:spcPct val="90000"/>
              </a:lnSpc>
              <a:spcBef>
                <a:spcPts val="1000"/>
              </a:spcBef>
              <a:spcAft>
                <a:spcPts val="0"/>
              </a:spcAft>
              <a:buClr>
                <a:schemeClr val="lt1"/>
              </a:buClr>
              <a:buSzPts val="1800"/>
              <a:buNone/>
              <a:defRPr sz="1800">
                <a:solidFill>
                  <a:schemeClr val="lt1"/>
                </a:solidFill>
              </a:defRPr>
            </a:lvl4pPr>
            <a:lvl5pPr marL="2286000" lvl="4" indent="-228600" algn="ctr">
              <a:lnSpc>
                <a:spcPct val="90000"/>
              </a:lnSpc>
              <a:spcBef>
                <a:spcPts val="1000"/>
              </a:spcBef>
              <a:spcAft>
                <a:spcPts val="0"/>
              </a:spcAft>
              <a:buClr>
                <a:schemeClr val="lt1"/>
              </a:buClr>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6562816" y="457200"/>
            <a:ext cx="4837176" cy="1993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a:spLocks noGrp="1"/>
          </p:cNvSpPr>
          <p:nvPr>
            <p:ph type="pic" idx="2"/>
          </p:nvPr>
        </p:nvSpPr>
        <p:spPr>
          <a:xfrm>
            <a:off x="-28882" y="0"/>
            <a:ext cx="6115050" cy="6858000"/>
          </a:xfrm>
          <a:prstGeom prst="parallelogram">
            <a:avLst>
              <a:gd name="adj" fmla="val 25000"/>
            </a:avLst>
          </a:prstGeom>
          <a:noFill/>
          <a:ln>
            <a:noFill/>
          </a:ln>
        </p:spPr>
      </p:sp>
      <p:sp>
        <p:nvSpPr>
          <p:cNvPr id="33" name="Google Shape;33;p19"/>
          <p:cNvSpPr txBox="1">
            <a:spLocks noGrp="1"/>
          </p:cNvSpPr>
          <p:nvPr>
            <p:ph type="body" idx="1"/>
          </p:nvPr>
        </p:nvSpPr>
        <p:spPr>
          <a:xfrm>
            <a:off x="6562818" y="2752344"/>
            <a:ext cx="4837174" cy="313639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800"/>
              <a:buNone/>
              <a:defRPr sz="1800" cap="none"/>
            </a:lvl1pPr>
            <a:lvl2pPr marL="914400" lvl="1" indent="-228600" algn="l">
              <a:lnSpc>
                <a:spcPct val="150000"/>
              </a:lnSpc>
              <a:spcBef>
                <a:spcPts val="1000"/>
              </a:spcBef>
              <a:spcAft>
                <a:spcPts val="0"/>
              </a:spcAft>
              <a:buClr>
                <a:schemeClr val="dk1"/>
              </a:buClr>
              <a:buSzPts val="1800"/>
              <a:buNone/>
              <a:defRPr sz="1800" cap="none"/>
            </a:lvl2pPr>
            <a:lvl3pPr marL="1371600" lvl="2" indent="-228600" algn="l">
              <a:lnSpc>
                <a:spcPct val="150000"/>
              </a:lnSpc>
              <a:spcBef>
                <a:spcPts val="1000"/>
              </a:spcBef>
              <a:spcAft>
                <a:spcPts val="0"/>
              </a:spcAft>
              <a:buClr>
                <a:schemeClr val="dk1"/>
              </a:buClr>
              <a:buSzPts val="1800"/>
              <a:buNone/>
              <a:defRPr sz="1800" cap="none"/>
            </a:lvl3pPr>
            <a:lvl4pPr marL="1828800" lvl="3" indent="-228600" algn="l">
              <a:lnSpc>
                <a:spcPct val="150000"/>
              </a:lnSpc>
              <a:spcBef>
                <a:spcPts val="1000"/>
              </a:spcBef>
              <a:spcAft>
                <a:spcPts val="0"/>
              </a:spcAft>
              <a:buClr>
                <a:schemeClr val="dk1"/>
              </a:buClr>
              <a:buSzPts val="1800"/>
              <a:buNone/>
              <a:defRPr sz="1800" cap="none"/>
            </a:lvl4pPr>
            <a:lvl5pPr marL="2286000" lvl="4" indent="-228600" algn="l">
              <a:lnSpc>
                <a:spcPct val="150000"/>
              </a:lnSpc>
              <a:spcBef>
                <a:spcPts val="1000"/>
              </a:spcBef>
              <a:spcAft>
                <a:spcPts val="0"/>
              </a:spcAft>
              <a:buClr>
                <a:schemeClr val="dk1"/>
              </a:buClr>
              <a:buSzPts val="1800"/>
              <a:buNone/>
              <a:defRPr sz="1800" cap="none"/>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9"/>
          <p:cNvSpPr/>
          <p:nvPr/>
        </p:nvSpPr>
        <p:spPr>
          <a:xfrm>
            <a:off x="6562817" y="6303963"/>
            <a:ext cx="3014980" cy="554037"/>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subtitle + picture">
  <p:cSld name="Title + subtitle + picture">
    <p:spTree>
      <p:nvGrpSpPr>
        <p:cNvPr id="1" name="Shape 35"/>
        <p:cNvGrpSpPr/>
        <p:nvPr/>
      </p:nvGrpSpPr>
      <p:grpSpPr>
        <a:xfrm>
          <a:off x="0" y="0"/>
          <a:ext cx="0" cy="0"/>
          <a:chOff x="0" y="0"/>
          <a:chExt cx="0" cy="0"/>
        </a:xfrm>
      </p:grpSpPr>
      <p:sp>
        <p:nvSpPr>
          <p:cNvPr id="36" name="Google Shape;36;p20"/>
          <p:cNvSpPr txBox="1">
            <a:spLocks noGrp="1"/>
          </p:cNvSpPr>
          <p:nvPr>
            <p:ph type="ctrTitle"/>
          </p:nvPr>
        </p:nvSpPr>
        <p:spPr>
          <a:xfrm>
            <a:off x="1117600" y="762000"/>
            <a:ext cx="5066250" cy="290068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0"/>
          <p:cNvSpPr>
            <a:spLocks noGrp="1"/>
          </p:cNvSpPr>
          <p:nvPr>
            <p:ph type="pic" idx="2"/>
          </p:nvPr>
        </p:nvSpPr>
        <p:spPr>
          <a:xfrm flipH="1">
            <a:off x="6086167" y="-22225"/>
            <a:ext cx="6080760" cy="6902450"/>
          </a:xfrm>
          <a:prstGeom prst="parallelogram">
            <a:avLst>
              <a:gd name="adj" fmla="val 25000"/>
            </a:avLst>
          </a:prstGeom>
          <a:noFill/>
          <a:ln>
            <a:noFill/>
          </a:ln>
        </p:spPr>
      </p:sp>
      <p:sp>
        <p:nvSpPr>
          <p:cNvPr id="38" name="Google Shape;38;p20"/>
          <p:cNvSpPr txBox="1">
            <a:spLocks noGrp="1"/>
          </p:cNvSpPr>
          <p:nvPr>
            <p:ph type="subTitle" idx="1"/>
          </p:nvPr>
        </p:nvSpPr>
        <p:spPr>
          <a:xfrm>
            <a:off x="1117600" y="4145280"/>
            <a:ext cx="5066250" cy="690880"/>
          </a:xfrm>
          <a:prstGeom prst="rect">
            <a:avLst/>
          </a:prstGeom>
          <a:gradFill>
            <a:gsLst>
              <a:gs pos="0">
                <a:schemeClr val="accent5"/>
              </a:gs>
              <a:gs pos="50000">
                <a:schemeClr val="accent1"/>
              </a:gs>
              <a:gs pos="100000">
                <a:srgbClr val="E7995A"/>
              </a:gs>
            </a:gsLst>
            <a:lin ang="10200000" scaled="0"/>
          </a:gra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2400"/>
              <a:buNone/>
              <a:defRPr sz="24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5242425" y="466344"/>
            <a:ext cx="6241651" cy="1710354"/>
          </a:xfrm>
          <a:prstGeom prst="rect">
            <a:avLst/>
          </a:prstGeom>
          <a:noFill/>
          <a:ln>
            <a:noFill/>
          </a:ln>
        </p:spPr>
        <p:txBody>
          <a:bodyPr spcFirstLastPara="1" wrap="square" lIns="91425" tIns="45700" rIns="91425" bIns="0" anchor="ctr"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1"/>
          <p:cNvSpPr>
            <a:spLocks noGrp="1"/>
          </p:cNvSpPr>
          <p:nvPr>
            <p:ph type="pic" idx="2"/>
          </p:nvPr>
        </p:nvSpPr>
        <p:spPr>
          <a:xfrm>
            <a:off x="0" y="0"/>
            <a:ext cx="4287838" cy="6858000"/>
          </a:xfrm>
          <a:prstGeom prst="rect">
            <a:avLst/>
          </a:prstGeom>
          <a:noFill/>
          <a:ln>
            <a:noFill/>
          </a:ln>
        </p:spPr>
      </p:sp>
      <p:sp>
        <p:nvSpPr>
          <p:cNvPr id="42" name="Google Shape;42;p21"/>
          <p:cNvSpPr txBox="1">
            <a:spLocks noGrp="1"/>
          </p:cNvSpPr>
          <p:nvPr>
            <p:ph type="body" idx="1"/>
          </p:nvPr>
        </p:nvSpPr>
        <p:spPr>
          <a:xfrm>
            <a:off x="5242426" y="2286000"/>
            <a:ext cx="6241650" cy="34747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2"/>
              </a:buClr>
              <a:buSzPts val="1800"/>
              <a:buFont typeface="Noto Sans Symbols"/>
              <a:buChar char="▪"/>
              <a:defRPr sz="1800"/>
            </a:lvl1pPr>
            <a:lvl2pPr marL="914400" lvl="1" indent="-342900" algn="l">
              <a:lnSpc>
                <a:spcPct val="90000"/>
              </a:lnSpc>
              <a:spcBef>
                <a:spcPts val="1000"/>
              </a:spcBef>
              <a:spcAft>
                <a:spcPts val="0"/>
              </a:spcAft>
              <a:buClr>
                <a:schemeClr val="accent2"/>
              </a:buClr>
              <a:buSzPts val="1800"/>
              <a:buFont typeface="Noto Sans Symbols"/>
              <a:buChar char="▪"/>
              <a:defRPr sz="1800"/>
            </a:lvl2pPr>
            <a:lvl3pPr marL="1371600" lvl="2" indent="-342900" algn="l">
              <a:lnSpc>
                <a:spcPct val="90000"/>
              </a:lnSpc>
              <a:spcBef>
                <a:spcPts val="1000"/>
              </a:spcBef>
              <a:spcAft>
                <a:spcPts val="0"/>
              </a:spcAft>
              <a:buClr>
                <a:schemeClr val="accent2"/>
              </a:buClr>
              <a:buSzPts val="1800"/>
              <a:buFont typeface="Noto Sans Symbols"/>
              <a:buChar char="▪"/>
              <a:defRPr sz="1800"/>
            </a:lvl3pPr>
            <a:lvl4pPr marL="1828800" lvl="3" indent="-342900" algn="l">
              <a:lnSpc>
                <a:spcPct val="90000"/>
              </a:lnSpc>
              <a:spcBef>
                <a:spcPts val="1000"/>
              </a:spcBef>
              <a:spcAft>
                <a:spcPts val="0"/>
              </a:spcAft>
              <a:buClr>
                <a:schemeClr val="accent2"/>
              </a:buClr>
              <a:buSzPts val="1800"/>
              <a:buFont typeface="Noto Sans Symbols"/>
              <a:buChar char="▪"/>
              <a:defRPr sz="1800"/>
            </a:lvl4pPr>
            <a:lvl5pPr marL="2286000" lvl="4" indent="-342900" algn="l">
              <a:lnSpc>
                <a:spcPct val="90000"/>
              </a:lnSpc>
              <a:spcBef>
                <a:spcPts val="1000"/>
              </a:spcBef>
              <a:spcAft>
                <a:spcPts val="0"/>
              </a:spcAft>
              <a:buClr>
                <a:schemeClr val="accent2"/>
              </a:buClr>
              <a:buSzPts val="1800"/>
              <a:buFont typeface="Noto Sans Symbols"/>
              <a:buChar char="▪"/>
              <a:defRPr sz="18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1"/>
          <p:cNvSpPr/>
          <p:nvPr/>
        </p:nvSpPr>
        <p:spPr>
          <a:xfrm>
            <a:off x="5291586" y="6303963"/>
            <a:ext cx="4287186" cy="554037"/>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44"/>
        <p:cNvGrpSpPr/>
        <p:nvPr/>
      </p:nvGrpSpPr>
      <p:grpSpPr>
        <a:xfrm>
          <a:off x="0" y="0"/>
          <a:ext cx="0" cy="0"/>
          <a:chOff x="0" y="0"/>
          <a:chExt cx="0" cy="0"/>
        </a:xfrm>
      </p:grpSpPr>
      <p:sp>
        <p:nvSpPr>
          <p:cNvPr id="45" name="Google Shape;45;p22"/>
          <p:cNvSpPr txBox="1">
            <a:spLocks noGrp="1"/>
          </p:cNvSpPr>
          <p:nvPr>
            <p:ph type="ctrTitle"/>
          </p:nvPr>
        </p:nvSpPr>
        <p:spPr>
          <a:xfrm>
            <a:off x="1524000" y="1143000"/>
            <a:ext cx="9144000" cy="22860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Calibri"/>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2"/>
          <p:cNvSpPr txBox="1">
            <a:spLocks noGrp="1"/>
          </p:cNvSpPr>
          <p:nvPr>
            <p:ph type="subTitle" idx="1"/>
          </p:nvPr>
        </p:nvSpPr>
        <p:spPr>
          <a:xfrm>
            <a:off x="1524000" y="3835198"/>
            <a:ext cx="9144000" cy="683219"/>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2400"/>
              <a:buNone/>
              <a:defRPr sz="240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2">
  <p:cSld name="Two Content 2">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8200" y="365760"/>
            <a:ext cx="10515600" cy="132588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8200" y="2024781"/>
            <a:ext cx="2878394" cy="41371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2"/>
              </a:buClr>
              <a:buSzPts val="1800"/>
              <a:buFont typeface="Calibri"/>
              <a:buAutoNum type="arabicPeriod"/>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Calibri"/>
              <a:buAutoNum type="alphaLcPeriod"/>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Calibri"/>
              <a:buAutoNum type="arabicParen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Calibri"/>
              <a:buAutoNum type="alphaLcParen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3"/>
          <p:cNvSpPr txBox="1">
            <a:spLocks noGrp="1"/>
          </p:cNvSpPr>
          <p:nvPr>
            <p:ph type="body" idx="2"/>
          </p:nvPr>
        </p:nvSpPr>
        <p:spPr>
          <a:xfrm>
            <a:off x="6459795" y="2024780"/>
            <a:ext cx="4894006"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 picture ">
  <p:cSld name="Content + picture ">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8201" y="448056"/>
            <a:ext cx="6172200" cy="15819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838200" y="2257063"/>
            <a:ext cx="4894006" cy="390490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4"/>
          <p:cNvSpPr>
            <a:spLocks noGrp="1"/>
          </p:cNvSpPr>
          <p:nvPr>
            <p:ph type="pic" idx="2"/>
          </p:nvPr>
        </p:nvSpPr>
        <p:spPr>
          <a:xfrm>
            <a:off x="7500938" y="-22225"/>
            <a:ext cx="4714875" cy="6880225"/>
          </a:xfrm>
          <a:prstGeom prst="rect">
            <a:avLst/>
          </a:prstGeom>
          <a:noFill/>
          <a:ln>
            <a:noFill/>
          </a:ln>
        </p:spPr>
      </p:sp>
      <p:sp>
        <p:nvSpPr>
          <p:cNvPr id="58" name="Google Shape;58;p24"/>
          <p:cNvSpPr/>
          <p:nvPr/>
        </p:nvSpPr>
        <p:spPr>
          <a:xfrm>
            <a:off x="993814" y="6303963"/>
            <a:ext cx="4287186" cy="554037"/>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Calibri"/>
                <a:ea typeface="Calibri"/>
                <a:cs typeface="Calibri"/>
                <a:sym typeface="Calibri"/>
              </a:defRPr>
            </a:lvl1pPr>
            <a:lvl2pPr marL="0" marR="0" lvl="1" indent="0" algn="r" rtl="0">
              <a:spcBef>
                <a:spcPts val="0"/>
              </a:spcBef>
              <a:buNone/>
              <a:defRPr sz="1200" b="0" i="0" u="none" strike="noStrike" cap="none">
                <a:solidFill>
                  <a:srgbClr val="757575"/>
                </a:solidFill>
                <a:latin typeface="Calibri"/>
                <a:ea typeface="Calibri"/>
                <a:cs typeface="Calibri"/>
                <a:sym typeface="Calibri"/>
              </a:defRPr>
            </a:lvl2pPr>
            <a:lvl3pPr marL="0" marR="0" lvl="2" indent="0" algn="r" rtl="0">
              <a:spcBef>
                <a:spcPts val="0"/>
              </a:spcBef>
              <a:buNone/>
              <a:defRPr sz="1200" b="0" i="0" u="none" strike="noStrike" cap="none">
                <a:solidFill>
                  <a:srgbClr val="757575"/>
                </a:solidFill>
                <a:latin typeface="Calibri"/>
                <a:ea typeface="Calibri"/>
                <a:cs typeface="Calibri"/>
                <a:sym typeface="Calibri"/>
              </a:defRPr>
            </a:lvl3pPr>
            <a:lvl4pPr marL="0" marR="0" lvl="3" indent="0" algn="r" rtl="0">
              <a:spcBef>
                <a:spcPts val="0"/>
              </a:spcBef>
              <a:buNone/>
              <a:defRPr sz="1200" b="0" i="0" u="none" strike="noStrike" cap="none">
                <a:solidFill>
                  <a:srgbClr val="757575"/>
                </a:solidFill>
                <a:latin typeface="Calibri"/>
                <a:ea typeface="Calibri"/>
                <a:cs typeface="Calibri"/>
                <a:sym typeface="Calibri"/>
              </a:defRPr>
            </a:lvl4pPr>
            <a:lvl5pPr marL="0" marR="0" lvl="4" indent="0" algn="r" rtl="0">
              <a:spcBef>
                <a:spcPts val="0"/>
              </a:spcBef>
              <a:buNone/>
              <a:defRPr sz="1200" b="0" i="0" u="none" strike="noStrike" cap="none">
                <a:solidFill>
                  <a:srgbClr val="757575"/>
                </a:solidFill>
                <a:latin typeface="Calibri"/>
                <a:ea typeface="Calibri"/>
                <a:cs typeface="Calibri"/>
                <a:sym typeface="Calibri"/>
              </a:defRPr>
            </a:lvl5pPr>
            <a:lvl6pPr marL="0" marR="0" lvl="5" indent="0" algn="r" rtl="0">
              <a:spcBef>
                <a:spcPts val="0"/>
              </a:spcBef>
              <a:buNone/>
              <a:defRPr sz="1200" b="0" i="0" u="none" strike="noStrike" cap="none">
                <a:solidFill>
                  <a:srgbClr val="757575"/>
                </a:solidFill>
                <a:latin typeface="Calibri"/>
                <a:ea typeface="Calibri"/>
                <a:cs typeface="Calibri"/>
                <a:sym typeface="Calibri"/>
              </a:defRPr>
            </a:lvl6pPr>
            <a:lvl7pPr marL="0" marR="0" lvl="6" indent="0" algn="r" rtl="0">
              <a:spcBef>
                <a:spcPts val="0"/>
              </a:spcBef>
              <a:buNone/>
              <a:defRPr sz="1200" b="0" i="0" u="none" strike="noStrike" cap="none">
                <a:solidFill>
                  <a:srgbClr val="757575"/>
                </a:solidFill>
                <a:latin typeface="Calibri"/>
                <a:ea typeface="Calibri"/>
                <a:cs typeface="Calibri"/>
                <a:sym typeface="Calibri"/>
              </a:defRPr>
            </a:lvl7pPr>
            <a:lvl8pPr marL="0" marR="0" lvl="7" indent="0" algn="r" rtl="0">
              <a:spcBef>
                <a:spcPts val="0"/>
              </a:spcBef>
              <a:buNone/>
              <a:defRPr sz="1200" b="0" i="0" u="none" strike="noStrike" cap="none">
                <a:solidFill>
                  <a:srgbClr val="757575"/>
                </a:solidFill>
                <a:latin typeface="Calibri"/>
                <a:ea typeface="Calibri"/>
                <a:cs typeface="Calibri"/>
                <a:sym typeface="Calibri"/>
              </a:defRPr>
            </a:lvl8pPr>
            <a:lvl9pPr marL="0" marR="0" lvl="8" indent="0" algn="r" rtl="0">
              <a:spcBef>
                <a:spcPts val="0"/>
              </a:spcBef>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50000">
              <a:schemeClr val="accent1"/>
            </a:gs>
            <a:gs pos="100000">
              <a:srgbClr val="E7995A"/>
            </a:gs>
          </a:gsLst>
          <a:lin ang="10199795" scaled="0"/>
        </a:gradFill>
        <a:effectLst/>
      </p:bgPr>
    </p:bg>
    <p:spTree>
      <p:nvGrpSpPr>
        <p:cNvPr id="1" name="Shape 81"/>
        <p:cNvGrpSpPr/>
        <p:nvPr/>
      </p:nvGrpSpPr>
      <p:grpSpPr>
        <a:xfrm>
          <a:off x="0" y="0"/>
          <a:ext cx="0" cy="0"/>
          <a:chOff x="0" y="0"/>
          <a:chExt cx="0" cy="0"/>
        </a:xfrm>
      </p:grpSpPr>
      <p:sp>
        <p:nvSpPr>
          <p:cNvPr id="82" name="Google Shape;82;p1"/>
          <p:cNvSpPr txBox="1">
            <a:spLocks noGrp="1"/>
          </p:cNvSpPr>
          <p:nvPr>
            <p:ph type="ctrTitle"/>
          </p:nvPr>
        </p:nvSpPr>
        <p:spPr>
          <a:xfrm>
            <a:off x="1524000" y="1933074"/>
            <a:ext cx="9144000" cy="2286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Algerian"/>
              <a:buNone/>
            </a:pPr>
            <a:r>
              <a:rPr lang="en-US" dirty="0">
                <a:latin typeface="Algerian"/>
                <a:ea typeface="Algerian"/>
                <a:cs typeface="Algerian"/>
                <a:sym typeface="Algerian"/>
              </a:rPr>
              <a:t>Decision tree classifier on Titanic Dataset</a:t>
            </a:r>
            <a:endParaRPr lang="en-US" dirty="0"/>
          </a:p>
        </p:txBody>
      </p:sp>
      <p:sp>
        <p:nvSpPr>
          <p:cNvPr id="83" name="Google Shape;83;p1"/>
          <p:cNvSpPr txBox="1"/>
          <p:nvPr/>
        </p:nvSpPr>
        <p:spPr>
          <a:xfrm>
            <a:off x="7376160" y="5211300"/>
            <a:ext cx="4667244" cy="175428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none" strike="noStrike" cap="none" dirty="0">
                <a:solidFill>
                  <a:schemeClr val="lt1"/>
                </a:solidFill>
                <a:latin typeface="Algerian"/>
                <a:ea typeface="Algerian"/>
                <a:cs typeface="Algerian"/>
                <a:sym typeface="Algerian"/>
              </a:rPr>
              <a:t>Pasupuleti Rohith Sai Datta (230913003)</a:t>
            </a:r>
          </a:p>
          <a:p>
            <a:pPr marL="0" marR="0" lvl="0" indent="0" algn="l" rtl="0">
              <a:lnSpc>
                <a:spcPct val="150000"/>
              </a:lnSpc>
              <a:spcBef>
                <a:spcPts val="0"/>
              </a:spcBef>
              <a:spcAft>
                <a:spcPts val="0"/>
              </a:spcAft>
              <a:buNone/>
            </a:pPr>
            <a:r>
              <a:rPr lang="en-US" sz="1800" b="1" i="0" u="none" strike="noStrike" cap="none" dirty="0">
                <a:solidFill>
                  <a:schemeClr val="lt1"/>
                </a:solidFill>
                <a:latin typeface="Algerian"/>
                <a:ea typeface="Algerian"/>
                <a:cs typeface="Algerian"/>
                <a:sym typeface="Algerian"/>
              </a:rPr>
              <a:t>Amit Kumar (230913004)</a:t>
            </a:r>
          </a:p>
          <a:p>
            <a:pPr marL="0" marR="0" lvl="0" indent="0" algn="l" rtl="0">
              <a:lnSpc>
                <a:spcPct val="150000"/>
              </a:lnSpc>
              <a:spcBef>
                <a:spcPts val="0"/>
              </a:spcBef>
              <a:spcAft>
                <a:spcPts val="0"/>
              </a:spcAft>
              <a:buNone/>
            </a:pPr>
            <a:r>
              <a:rPr lang="en-US" sz="1800" b="1" i="0" u="none" strike="noStrike" cap="none" dirty="0">
                <a:solidFill>
                  <a:schemeClr val="lt1"/>
                </a:solidFill>
                <a:latin typeface="Algerian"/>
                <a:ea typeface="Algerian"/>
                <a:cs typeface="Algerian"/>
                <a:sym typeface="Algerian"/>
              </a:rPr>
              <a:t>Chinmaya D Kamath (230913006)</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c9e3a24959_0_7"/>
          <p:cNvSpPr/>
          <p:nvPr/>
        </p:nvSpPr>
        <p:spPr>
          <a:xfrm>
            <a:off x="0" y="6303963"/>
            <a:ext cx="12192000" cy="554100"/>
          </a:xfrm>
          <a:prstGeom prst="rect">
            <a:avLst/>
          </a:prstGeom>
          <a:gradFill>
            <a:gsLst>
              <a:gs pos="0">
                <a:schemeClr val="accent5"/>
              </a:gs>
              <a:gs pos="50000">
                <a:schemeClr val="accent1"/>
              </a:gs>
              <a:gs pos="100000">
                <a:srgbClr val="E7995A"/>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g2c9e3a24959_0_7"/>
          <p:cNvSpPr txBox="1"/>
          <p:nvPr/>
        </p:nvSpPr>
        <p:spPr>
          <a:xfrm>
            <a:off x="451250" y="209700"/>
            <a:ext cx="7325100" cy="78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dk1"/>
                </a:solidFill>
                <a:latin typeface="Calibri"/>
                <a:ea typeface="Calibri"/>
                <a:cs typeface="Calibri"/>
                <a:sym typeface="Calibri"/>
              </a:rPr>
              <a:t>Dataset &amp; Feature Types:</a:t>
            </a:r>
          </a:p>
        </p:txBody>
      </p:sp>
      <p:sp>
        <p:nvSpPr>
          <p:cNvPr id="163" name="Google Shape;163;g2c9e3a24959_0_7"/>
          <p:cNvSpPr txBox="1"/>
          <p:nvPr/>
        </p:nvSpPr>
        <p:spPr>
          <a:xfrm>
            <a:off x="451250" y="992700"/>
            <a:ext cx="9832800" cy="5074800"/>
          </a:xfrm>
          <a:prstGeom prst="rect">
            <a:avLst/>
          </a:prstGeom>
          <a:noFill/>
          <a:ln>
            <a:noFill/>
          </a:ln>
        </p:spPr>
        <p:txBody>
          <a:bodyPr spcFirstLastPara="1" wrap="square" lIns="91425" tIns="91425" rIns="91425" bIns="91425" anchor="t" anchorCtr="0">
            <a:noAutofit/>
          </a:bodyPr>
          <a:lstStyle/>
          <a:p>
            <a:r>
              <a:rPr lang="en-US" sz="1800" b="0" i="0" u="none" strike="noStrike" baseline="0" dirty="0">
                <a:solidFill>
                  <a:srgbClr val="000000"/>
                </a:solidFill>
                <a:latin typeface="Calibri" panose="020F0502020204030204" pitchFamily="34" charset="0"/>
              </a:rPr>
              <a:t>From the table above, we can note a few things. First of all, that we need to convert a lot of features into numeric ones later on, so that the machine learning algorithms can process them. Furthermore, we can see that the features have widely different ranges, that we will need to convert into roughly the same scale. We can also spot some more features, that contain missing values (</a:t>
            </a:r>
            <a:r>
              <a:rPr lang="en-US" sz="1800" b="0" i="0" u="none" strike="noStrike" baseline="0" dirty="0" err="1">
                <a:solidFill>
                  <a:srgbClr val="000000"/>
                </a:solidFill>
                <a:latin typeface="Calibri" panose="020F0502020204030204" pitchFamily="34" charset="0"/>
              </a:rPr>
              <a:t>NaN</a:t>
            </a:r>
            <a:r>
              <a:rPr lang="en-US" sz="1800" b="0" i="0" u="none" strike="noStrike" baseline="0" dirty="0">
                <a:solidFill>
                  <a:srgbClr val="000000"/>
                </a:solidFill>
                <a:latin typeface="Calibri" panose="020F0502020204030204" pitchFamily="34" charset="0"/>
              </a:rPr>
              <a:t> = not a number), that wee need to deal with.</a:t>
            </a:r>
            <a:endParaRPr sz="2100" dirty="0">
              <a:solidFill>
                <a:schemeClr val="dk1"/>
              </a:solidFill>
            </a:endParaRPr>
          </a:p>
        </p:txBody>
      </p:sp>
      <p:pic>
        <p:nvPicPr>
          <p:cNvPr id="3" name="Picture 2">
            <a:extLst>
              <a:ext uri="{FF2B5EF4-FFF2-40B4-BE49-F238E27FC236}">
                <a16:creationId xmlns:a16="http://schemas.microsoft.com/office/drawing/2014/main" id="{41802795-47B3-1F50-D0D1-67ED4D3440AE}"/>
              </a:ext>
            </a:extLst>
          </p:cNvPr>
          <p:cNvPicPr>
            <a:picLocks noChangeAspect="1"/>
          </p:cNvPicPr>
          <p:nvPr/>
        </p:nvPicPr>
        <p:blipFill>
          <a:blip r:embed="rId3"/>
          <a:stretch>
            <a:fillRect/>
          </a:stretch>
        </p:blipFill>
        <p:spPr>
          <a:xfrm>
            <a:off x="3760007" y="2237892"/>
            <a:ext cx="7116593" cy="3218105"/>
          </a:xfrm>
          <a:prstGeom prst="rect">
            <a:avLst/>
          </a:prstGeom>
        </p:spPr>
      </p:pic>
      <p:sp>
        <p:nvSpPr>
          <p:cNvPr id="5" name="TextBox 4">
            <a:extLst>
              <a:ext uri="{FF2B5EF4-FFF2-40B4-BE49-F238E27FC236}">
                <a16:creationId xmlns:a16="http://schemas.microsoft.com/office/drawing/2014/main" id="{DB7D2AA9-4F78-9FDD-947D-9ACE0B260612}"/>
              </a:ext>
            </a:extLst>
          </p:cNvPr>
          <p:cNvSpPr txBox="1"/>
          <p:nvPr/>
        </p:nvSpPr>
        <p:spPr>
          <a:xfrm>
            <a:off x="5721531" y="5607860"/>
            <a:ext cx="6096000" cy="307777"/>
          </a:xfrm>
          <a:prstGeom prst="rect">
            <a:avLst/>
          </a:prstGeom>
          <a:noFill/>
        </p:spPr>
        <p:txBody>
          <a:bodyPr wrap="square">
            <a:spAutoFit/>
          </a:bodyPr>
          <a:lstStyle/>
          <a:p>
            <a:r>
              <a:rPr lang="en-US" sz="1400" b="1" i="0" u="none" strike="noStrike" baseline="0" dirty="0">
                <a:solidFill>
                  <a:srgbClr val="000000"/>
                </a:solidFill>
                <a:latin typeface="Calibri" panose="020F0502020204030204" pitchFamily="34" charset="0"/>
              </a:rPr>
              <a:t>Table 2 top 8 rows of the dataset </a:t>
            </a:r>
            <a:endParaRPr lang="en-US" sz="1400" b="0" i="0" u="none" strike="noStrike" baseline="0" dirty="0">
              <a:solidFill>
                <a:srgbClr val="000000"/>
              </a:solidFill>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26d62deabd3_0_67"/>
          <p:cNvSpPr/>
          <p:nvPr/>
        </p:nvSpPr>
        <p:spPr>
          <a:xfrm>
            <a:off x="0" y="6303963"/>
            <a:ext cx="12192000" cy="554100"/>
          </a:xfrm>
          <a:prstGeom prst="rect">
            <a:avLst/>
          </a:prstGeom>
          <a:gradFill>
            <a:gsLst>
              <a:gs pos="0">
                <a:schemeClr val="accent5"/>
              </a:gs>
              <a:gs pos="50000">
                <a:schemeClr val="accent1"/>
              </a:gs>
              <a:gs pos="100000">
                <a:srgbClr val="E7995A"/>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0A53834F-1A16-A86C-FEC0-53ACC9D45E71}"/>
              </a:ext>
            </a:extLst>
          </p:cNvPr>
          <p:cNvSpPr txBox="1"/>
          <p:nvPr/>
        </p:nvSpPr>
        <p:spPr>
          <a:xfrm>
            <a:off x="357052" y="159620"/>
            <a:ext cx="6096000" cy="461665"/>
          </a:xfrm>
          <a:prstGeom prst="rect">
            <a:avLst/>
          </a:prstGeom>
          <a:noFill/>
        </p:spPr>
        <p:txBody>
          <a:bodyPr wrap="square">
            <a:spAutoFit/>
          </a:bodyPr>
          <a:lstStyle/>
          <a:p>
            <a:r>
              <a:rPr lang="en-IN" sz="2400" b="1" i="0" u="none" strike="noStrike" baseline="0" dirty="0">
                <a:solidFill>
                  <a:srgbClr val="000000"/>
                </a:solidFill>
                <a:latin typeface="Calibri" panose="020F0502020204030204" pitchFamily="34" charset="0"/>
              </a:rPr>
              <a:t>Data Exploration/Analysis </a:t>
            </a:r>
            <a:endParaRPr lang="en-IN" sz="2400" dirty="0"/>
          </a:p>
        </p:txBody>
      </p:sp>
      <p:pic>
        <p:nvPicPr>
          <p:cNvPr id="5" name="Picture 4">
            <a:extLst>
              <a:ext uri="{FF2B5EF4-FFF2-40B4-BE49-F238E27FC236}">
                <a16:creationId xmlns:a16="http://schemas.microsoft.com/office/drawing/2014/main" id="{29823298-C992-C704-291C-422BC5082218}"/>
              </a:ext>
            </a:extLst>
          </p:cNvPr>
          <p:cNvPicPr>
            <a:picLocks noChangeAspect="1"/>
          </p:cNvPicPr>
          <p:nvPr/>
        </p:nvPicPr>
        <p:blipFill>
          <a:blip r:embed="rId3"/>
          <a:stretch>
            <a:fillRect/>
          </a:stretch>
        </p:blipFill>
        <p:spPr>
          <a:xfrm>
            <a:off x="1445623" y="869830"/>
            <a:ext cx="7315200" cy="3289540"/>
          </a:xfrm>
          <a:prstGeom prst="rect">
            <a:avLst/>
          </a:prstGeom>
        </p:spPr>
      </p:pic>
      <p:sp>
        <p:nvSpPr>
          <p:cNvPr id="7" name="TextBox 6">
            <a:extLst>
              <a:ext uri="{FF2B5EF4-FFF2-40B4-BE49-F238E27FC236}">
                <a16:creationId xmlns:a16="http://schemas.microsoft.com/office/drawing/2014/main" id="{7B271526-D217-D02B-05AC-4627D9C742B1}"/>
              </a:ext>
            </a:extLst>
          </p:cNvPr>
          <p:cNvSpPr txBox="1"/>
          <p:nvPr/>
        </p:nvSpPr>
        <p:spPr>
          <a:xfrm>
            <a:off x="3352801" y="4254026"/>
            <a:ext cx="6096000" cy="307777"/>
          </a:xfrm>
          <a:prstGeom prst="rect">
            <a:avLst/>
          </a:prstGeom>
          <a:noFill/>
        </p:spPr>
        <p:txBody>
          <a:bodyPr wrap="square">
            <a:spAutoFit/>
          </a:bodyPr>
          <a:lstStyle/>
          <a:p>
            <a:r>
              <a:rPr lang="en-US" sz="1400" b="1" i="0" u="none" strike="noStrike" baseline="0" dirty="0">
                <a:solidFill>
                  <a:srgbClr val="000000"/>
                </a:solidFill>
                <a:latin typeface="Calibri" panose="020F0502020204030204" pitchFamily="34" charset="0"/>
              </a:rPr>
              <a:t>Table 1 Information on features of dataset </a:t>
            </a:r>
            <a:endParaRPr lang="en-IN" dirty="0"/>
          </a:p>
        </p:txBody>
      </p:sp>
      <p:sp>
        <p:nvSpPr>
          <p:cNvPr id="11" name="TextBox 10">
            <a:extLst>
              <a:ext uri="{FF2B5EF4-FFF2-40B4-BE49-F238E27FC236}">
                <a16:creationId xmlns:a16="http://schemas.microsoft.com/office/drawing/2014/main" id="{6D021642-8796-8DE9-79B8-9E2F7A50F288}"/>
              </a:ext>
            </a:extLst>
          </p:cNvPr>
          <p:cNvSpPr txBox="1"/>
          <p:nvPr/>
        </p:nvSpPr>
        <p:spPr>
          <a:xfrm>
            <a:off x="714103" y="4744707"/>
            <a:ext cx="10937966" cy="738664"/>
          </a:xfrm>
          <a:prstGeom prst="rect">
            <a:avLst/>
          </a:prstGeom>
          <a:noFill/>
        </p:spPr>
        <p:txBody>
          <a:bodyPr wrap="square">
            <a:spAutoFit/>
          </a:bodyPr>
          <a:lstStyle/>
          <a:p>
            <a:r>
              <a:rPr lang="en-US" sz="1400" b="0" i="0" u="none" strike="noStrike" baseline="0" dirty="0">
                <a:solidFill>
                  <a:srgbClr val="000000"/>
                </a:solidFill>
                <a:latin typeface="Calibri" panose="020F0502020204030204" pitchFamily="34" charset="0"/>
              </a:rPr>
              <a:t>Above we can see that 38% out of the training-set survived the Titanic. We can also see that the passenger ages range from 0.4 to 80. On top of that we can already detect some features, that contain missing values, like the ‘Age’ feature. </a:t>
            </a:r>
          </a:p>
          <a:p>
            <a:r>
              <a:rPr lang="en-US" sz="1400" b="0" i="0" u="none" strike="noStrike" baseline="0" dirty="0">
                <a:solidFill>
                  <a:srgbClr val="000000"/>
                </a:solidFill>
                <a:latin typeface="Calibri" panose="020F0502020204030204" pitchFamily="34" charset="0"/>
              </a:rPr>
              <a:t>The training-set comprises 891 examples and 11 features, including the target variable "survived." </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8181-26D9-12DC-3058-39480A33086D}"/>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D0D74871-F5BD-2A56-1FE6-0473F1F4D175}"/>
              </a:ext>
            </a:extLst>
          </p:cNvPr>
          <p:cNvSpPr>
            <a:spLocks noGrp="1"/>
          </p:cNvSpPr>
          <p:nvPr>
            <p:ph type="body" idx="1"/>
          </p:nvPr>
        </p:nvSpPr>
        <p:spPr>
          <a:xfrm>
            <a:off x="838199" y="1267136"/>
            <a:ext cx="5212079" cy="4137189"/>
          </a:xfrm>
        </p:spPr>
        <p:txBody>
          <a:bodyPr/>
          <a:lstStyle/>
          <a:p>
            <a:r>
              <a:rPr lang="en-IN" sz="1800" b="1" i="0" u="none" strike="noStrike" baseline="0" dirty="0">
                <a:solidFill>
                  <a:srgbClr val="000000"/>
                </a:solidFill>
                <a:latin typeface="Calibri" panose="020F0502020204030204" pitchFamily="34" charset="0"/>
              </a:rPr>
              <a:t> Age and Sex: </a:t>
            </a:r>
            <a:endParaRPr lang="en-IN" dirty="0"/>
          </a:p>
        </p:txBody>
      </p:sp>
      <p:sp>
        <p:nvSpPr>
          <p:cNvPr id="4" name="Text Placeholder 3">
            <a:extLst>
              <a:ext uri="{FF2B5EF4-FFF2-40B4-BE49-F238E27FC236}">
                <a16:creationId xmlns:a16="http://schemas.microsoft.com/office/drawing/2014/main" id="{DBAC822C-845D-3E60-2772-B9E006BF83FD}"/>
              </a:ext>
            </a:extLst>
          </p:cNvPr>
          <p:cNvSpPr>
            <a:spLocks noGrp="1"/>
          </p:cNvSpPr>
          <p:nvPr>
            <p:ph type="body" idx="2"/>
          </p:nvPr>
        </p:nvSpPr>
        <p:spPr>
          <a:xfrm>
            <a:off x="6715959" y="1267136"/>
            <a:ext cx="4894006" cy="4137189"/>
          </a:xfrm>
        </p:spPr>
        <p:txBody>
          <a:bodyPr/>
          <a:lstStyle/>
          <a:p>
            <a:r>
              <a:rPr lang="en-US" sz="1800" b="1" i="0" u="none" strike="noStrike" baseline="0" dirty="0">
                <a:solidFill>
                  <a:srgbClr val="000000"/>
                </a:solidFill>
                <a:latin typeface="Calibri" panose="020F0502020204030204" pitchFamily="34" charset="0"/>
              </a:rPr>
              <a:t> Embarked, </a:t>
            </a:r>
            <a:r>
              <a:rPr lang="en-US" sz="1800" b="1" i="0" u="none" strike="noStrike" baseline="0" dirty="0" err="1">
                <a:solidFill>
                  <a:srgbClr val="000000"/>
                </a:solidFill>
                <a:latin typeface="Calibri" panose="020F0502020204030204" pitchFamily="34" charset="0"/>
              </a:rPr>
              <a:t>Pclass</a:t>
            </a:r>
            <a:r>
              <a:rPr lang="en-US" sz="1800" b="1" i="0" u="none" strike="noStrike" baseline="0" dirty="0">
                <a:solidFill>
                  <a:srgbClr val="000000"/>
                </a:solidFill>
                <a:latin typeface="Calibri" panose="020F0502020204030204" pitchFamily="34" charset="0"/>
              </a:rPr>
              <a:t> and Sex: </a:t>
            </a:r>
            <a:endParaRPr lang="en-IN" dirty="0"/>
          </a:p>
        </p:txBody>
      </p:sp>
      <p:pic>
        <p:nvPicPr>
          <p:cNvPr id="6" name="Picture 5">
            <a:extLst>
              <a:ext uri="{FF2B5EF4-FFF2-40B4-BE49-F238E27FC236}">
                <a16:creationId xmlns:a16="http://schemas.microsoft.com/office/drawing/2014/main" id="{4F254602-9348-1547-50F5-FC8FBF99BB49}"/>
              </a:ext>
            </a:extLst>
          </p:cNvPr>
          <p:cNvPicPr>
            <a:picLocks noChangeAspect="1"/>
          </p:cNvPicPr>
          <p:nvPr/>
        </p:nvPicPr>
        <p:blipFill>
          <a:blip r:embed="rId2"/>
          <a:stretch>
            <a:fillRect/>
          </a:stretch>
        </p:blipFill>
        <p:spPr>
          <a:xfrm>
            <a:off x="172518" y="1963597"/>
            <a:ext cx="6855299" cy="3168770"/>
          </a:xfrm>
          <a:prstGeom prst="rect">
            <a:avLst/>
          </a:prstGeom>
        </p:spPr>
      </p:pic>
      <p:pic>
        <p:nvPicPr>
          <p:cNvPr id="8" name="Picture 7">
            <a:extLst>
              <a:ext uri="{FF2B5EF4-FFF2-40B4-BE49-F238E27FC236}">
                <a16:creationId xmlns:a16="http://schemas.microsoft.com/office/drawing/2014/main" id="{9DE98C6C-776A-39EF-4C37-04D28C7D6620}"/>
              </a:ext>
            </a:extLst>
          </p:cNvPr>
          <p:cNvPicPr>
            <a:picLocks noChangeAspect="1"/>
          </p:cNvPicPr>
          <p:nvPr/>
        </p:nvPicPr>
        <p:blipFill>
          <a:blip r:embed="rId3"/>
          <a:stretch>
            <a:fillRect/>
          </a:stretch>
        </p:blipFill>
        <p:spPr>
          <a:xfrm>
            <a:off x="7548237" y="1691640"/>
            <a:ext cx="4166886" cy="4583502"/>
          </a:xfrm>
          <a:prstGeom prst="rect">
            <a:avLst/>
          </a:prstGeom>
        </p:spPr>
      </p:pic>
    </p:spTree>
    <p:extLst>
      <p:ext uri="{BB962C8B-B14F-4D97-AF65-F5344CB8AC3E}">
        <p14:creationId xmlns:p14="http://schemas.microsoft.com/office/powerpoint/2010/main" val="2685421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DB84C-97B2-44BB-8D90-E64507FC7B3E}"/>
              </a:ext>
            </a:extLst>
          </p:cNvPr>
          <p:cNvSpPr>
            <a:spLocks noGrp="1"/>
          </p:cNvSpPr>
          <p:nvPr>
            <p:ph type="title"/>
          </p:nvPr>
        </p:nvSpPr>
        <p:spPr/>
        <p:txBody>
          <a:bodyPr/>
          <a:lstStyle/>
          <a:p>
            <a:r>
              <a:rPr lang="en-US" dirty="0"/>
              <a:t>Feature Selection</a:t>
            </a:r>
            <a:endParaRPr lang="en-IN" dirty="0"/>
          </a:p>
        </p:txBody>
      </p:sp>
      <p:sp>
        <p:nvSpPr>
          <p:cNvPr id="3" name="Text Placeholder 2">
            <a:extLst>
              <a:ext uri="{FF2B5EF4-FFF2-40B4-BE49-F238E27FC236}">
                <a16:creationId xmlns:a16="http://schemas.microsoft.com/office/drawing/2014/main" id="{6D39DD4A-D8C3-1A4E-7408-2F32AC1D98A2}"/>
              </a:ext>
            </a:extLst>
          </p:cNvPr>
          <p:cNvSpPr>
            <a:spLocks noGrp="1"/>
          </p:cNvSpPr>
          <p:nvPr>
            <p:ph type="body" idx="1"/>
          </p:nvPr>
        </p:nvSpPr>
        <p:spPr/>
        <p:txBody>
          <a:bodyPr/>
          <a:lstStyle/>
          <a:p>
            <a:r>
              <a:rPr lang="en-IN" sz="1800" b="1" i="0" u="none" strike="noStrike" baseline="0" dirty="0">
                <a:solidFill>
                  <a:srgbClr val="000000"/>
                </a:solidFill>
                <a:latin typeface="Calibri" panose="020F0502020204030204" pitchFamily="34" charset="0"/>
              </a:rPr>
              <a:t> </a:t>
            </a:r>
            <a:r>
              <a:rPr lang="en-IN" sz="1800" b="1" i="0" u="none" strike="noStrike" baseline="0" dirty="0" err="1">
                <a:solidFill>
                  <a:srgbClr val="000000"/>
                </a:solidFill>
                <a:latin typeface="Calibri" panose="020F0502020204030204" pitchFamily="34" charset="0"/>
              </a:rPr>
              <a:t>Pclass</a:t>
            </a:r>
            <a:r>
              <a:rPr lang="en-IN" sz="1800" b="1" i="0" u="none" strike="noStrike" baseline="0" dirty="0">
                <a:solidFill>
                  <a:srgbClr val="000000"/>
                </a:solidFill>
                <a:latin typeface="Calibri" panose="020F0502020204030204" pitchFamily="34" charset="0"/>
              </a:rPr>
              <a:t>: </a:t>
            </a:r>
            <a:endParaRPr lang="en-IN" dirty="0"/>
          </a:p>
        </p:txBody>
      </p:sp>
      <p:sp>
        <p:nvSpPr>
          <p:cNvPr id="4" name="Text Placeholder 3">
            <a:extLst>
              <a:ext uri="{FF2B5EF4-FFF2-40B4-BE49-F238E27FC236}">
                <a16:creationId xmlns:a16="http://schemas.microsoft.com/office/drawing/2014/main" id="{3A4D866D-EC8E-7032-5C4A-183F0946666B}"/>
              </a:ext>
            </a:extLst>
          </p:cNvPr>
          <p:cNvSpPr>
            <a:spLocks noGrp="1"/>
          </p:cNvSpPr>
          <p:nvPr>
            <p:ph type="body" idx="2"/>
          </p:nvPr>
        </p:nvSpPr>
        <p:spPr/>
        <p:txBody>
          <a:bodyPr/>
          <a:lstStyle/>
          <a:p>
            <a:r>
              <a:rPr lang="en-IN" sz="1800" b="1" i="0" u="none" strike="noStrike" baseline="0" dirty="0" err="1">
                <a:solidFill>
                  <a:srgbClr val="000000"/>
                </a:solidFill>
                <a:latin typeface="Calibri" panose="020F0502020204030204" pitchFamily="34" charset="0"/>
              </a:rPr>
              <a:t>SibSp</a:t>
            </a:r>
            <a:r>
              <a:rPr lang="en-IN" sz="1800" b="1" i="0" u="none" strike="noStrike" baseline="0" dirty="0">
                <a:solidFill>
                  <a:srgbClr val="000000"/>
                </a:solidFill>
                <a:latin typeface="Calibri" panose="020F0502020204030204" pitchFamily="34" charset="0"/>
              </a:rPr>
              <a:t> and Parch: </a:t>
            </a:r>
          </a:p>
          <a:p>
            <a:endParaRPr lang="en-IN" dirty="0"/>
          </a:p>
        </p:txBody>
      </p:sp>
      <p:pic>
        <p:nvPicPr>
          <p:cNvPr id="6" name="Picture 5">
            <a:extLst>
              <a:ext uri="{FF2B5EF4-FFF2-40B4-BE49-F238E27FC236}">
                <a16:creationId xmlns:a16="http://schemas.microsoft.com/office/drawing/2014/main" id="{D0A087EB-E76A-5E88-1138-7A541D356631}"/>
              </a:ext>
            </a:extLst>
          </p:cNvPr>
          <p:cNvPicPr>
            <a:picLocks noChangeAspect="1"/>
          </p:cNvPicPr>
          <p:nvPr/>
        </p:nvPicPr>
        <p:blipFill>
          <a:blip r:embed="rId2"/>
          <a:stretch>
            <a:fillRect/>
          </a:stretch>
        </p:blipFill>
        <p:spPr>
          <a:xfrm>
            <a:off x="592183" y="2906814"/>
            <a:ext cx="4565386" cy="2901803"/>
          </a:xfrm>
          <a:prstGeom prst="rect">
            <a:avLst/>
          </a:prstGeom>
        </p:spPr>
      </p:pic>
      <p:pic>
        <p:nvPicPr>
          <p:cNvPr id="8" name="Picture 7">
            <a:extLst>
              <a:ext uri="{FF2B5EF4-FFF2-40B4-BE49-F238E27FC236}">
                <a16:creationId xmlns:a16="http://schemas.microsoft.com/office/drawing/2014/main" id="{2C8B740E-AD78-D53A-CE3A-D6EEF5E47896}"/>
              </a:ext>
            </a:extLst>
          </p:cNvPr>
          <p:cNvPicPr>
            <a:picLocks noChangeAspect="1"/>
          </p:cNvPicPr>
          <p:nvPr/>
        </p:nvPicPr>
        <p:blipFill>
          <a:blip r:embed="rId3"/>
          <a:stretch>
            <a:fillRect/>
          </a:stretch>
        </p:blipFill>
        <p:spPr>
          <a:xfrm>
            <a:off x="6823355" y="2906814"/>
            <a:ext cx="4166886" cy="2326815"/>
          </a:xfrm>
          <a:prstGeom prst="rect">
            <a:avLst/>
          </a:prstGeom>
        </p:spPr>
      </p:pic>
    </p:spTree>
    <p:extLst>
      <p:ext uri="{BB962C8B-B14F-4D97-AF65-F5344CB8AC3E}">
        <p14:creationId xmlns:p14="http://schemas.microsoft.com/office/powerpoint/2010/main" val="244146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3C9E-B2E7-F584-D2D9-E1D9C11F14C3}"/>
              </a:ext>
            </a:extLst>
          </p:cNvPr>
          <p:cNvSpPr>
            <a:spLocks noGrp="1"/>
          </p:cNvSpPr>
          <p:nvPr>
            <p:ph type="title"/>
          </p:nvPr>
        </p:nvSpPr>
        <p:spPr/>
        <p:txBody>
          <a:bodyPr/>
          <a:lstStyle/>
          <a:p>
            <a:r>
              <a:rPr lang="en-IN" sz="1800" b="1" i="0" u="none" strike="noStrike" baseline="0" dirty="0">
                <a:solidFill>
                  <a:srgbClr val="000000"/>
                </a:solidFill>
                <a:latin typeface="Calibri" panose="020F0502020204030204" pitchFamily="34" charset="0"/>
              </a:rPr>
              <a:t>Data Preprocessing</a:t>
            </a:r>
            <a:endParaRPr lang="en-IN" dirty="0"/>
          </a:p>
        </p:txBody>
      </p:sp>
      <p:sp>
        <p:nvSpPr>
          <p:cNvPr id="3" name="Text Placeholder 2">
            <a:extLst>
              <a:ext uri="{FF2B5EF4-FFF2-40B4-BE49-F238E27FC236}">
                <a16:creationId xmlns:a16="http://schemas.microsoft.com/office/drawing/2014/main" id="{000B903E-78DD-D675-EB1F-1EB3D939B53C}"/>
              </a:ext>
            </a:extLst>
          </p:cNvPr>
          <p:cNvSpPr>
            <a:spLocks noGrp="1"/>
          </p:cNvSpPr>
          <p:nvPr>
            <p:ph type="body" idx="1"/>
          </p:nvPr>
        </p:nvSpPr>
        <p:spPr>
          <a:xfrm>
            <a:off x="376645" y="1171341"/>
            <a:ext cx="11127378" cy="4689528"/>
          </a:xfrm>
        </p:spPr>
        <p:txBody>
          <a:bodyPr>
            <a:normAutofit fontScale="85000" lnSpcReduction="20000"/>
          </a:bodyPr>
          <a:lstStyle/>
          <a:p>
            <a:r>
              <a:rPr lang="en-IN" sz="1800" b="1" i="0" u="none" strike="noStrike" baseline="0" dirty="0">
                <a:solidFill>
                  <a:srgbClr val="000000"/>
                </a:solidFill>
                <a:latin typeface="Calibri" panose="020F0502020204030204" pitchFamily="34" charset="0"/>
              </a:rPr>
              <a:t>1.Removing '</a:t>
            </a:r>
            <a:r>
              <a:rPr lang="en-IN" sz="1800" b="1" i="0" u="none" strike="noStrike" baseline="0" dirty="0" err="1">
                <a:solidFill>
                  <a:srgbClr val="000000"/>
                </a:solidFill>
                <a:latin typeface="Calibri" panose="020F0502020204030204" pitchFamily="34" charset="0"/>
              </a:rPr>
              <a:t>PassengerId</a:t>
            </a:r>
            <a:r>
              <a:rPr lang="en-IN" sz="1800" b="1" i="0" u="none" strike="noStrike" baseline="0" dirty="0">
                <a:solidFill>
                  <a:srgbClr val="000000"/>
                </a:solidFill>
                <a:latin typeface="Calibri" panose="020F0502020204030204" pitchFamily="34" charset="0"/>
              </a:rPr>
              <a:t>' Feature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The '</a:t>
            </a:r>
            <a:r>
              <a:rPr lang="en-US" sz="1800" b="0" i="0" u="none" strike="noStrike" baseline="0" dirty="0" err="1">
                <a:solidFill>
                  <a:srgbClr val="000000"/>
                </a:solidFill>
                <a:latin typeface="Calibri" panose="020F0502020204030204" pitchFamily="34" charset="0"/>
              </a:rPr>
              <a:t>PassengerId</a:t>
            </a:r>
            <a:r>
              <a:rPr lang="en-US" sz="1800" b="0" i="0" u="none" strike="noStrike" baseline="0" dirty="0">
                <a:solidFill>
                  <a:srgbClr val="000000"/>
                </a:solidFill>
                <a:latin typeface="Calibri" panose="020F0502020204030204" pitchFamily="34" charset="0"/>
              </a:rPr>
              <a:t>' feature is dropped from the training set as it does not contribute to survival probability. </a:t>
            </a:r>
          </a:p>
          <a:p>
            <a:endParaRPr lang="en-US"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2.Handling Missing Data </a:t>
            </a:r>
            <a:endParaRPr lang="en-IN"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Cabin: Extracted deck information from the 'Cabin' feature and created a new 'Deck' feature. Missing values were filled with 'U0' and converted to numeric values. </a:t>
            </a:r>
          </a:p>
          <a:p>
            <a:r>
              <a:rPr lang="en-US" sz="1800" b="0" i="0" u="none" strike="noStrike" baseline="0" dirty="0">
                <a:solidFill>
                  <a:srgbClr val="000000"/>
                </a:solidFill>
                <a:latin typeface="Calibri" panose="020F0502020204030204" pitchFamily="34" charset="0"/>
              </a:rPr>
              <a:t>Age: Missing values in the 'Age' feature were filled with random numbers generated based on mean and standard deviation. </a:t>
            </a:r>
          </a:p>
          <a:p>
            <a:r>
              <a:rPr lang="en-US" sz="1800" b="0" i="0" u="none" strike="noStrike" baseline="0" dirty="0">
                <a:solidFill>
                  <a:srgbClr val="000000"/>
                </a:solidFill>
                <a:latin typeface="Calibri" panose="020F0502020204030204" pitchFamily="34" charset="0"/>
              </a:rPr>
              <a:t>Embarked: Filled missing values in the 'Embarked' feature with the most common value ('S’). </a:t>
            </a:r>
          </a:p>
          <a:p>
            <a:endParaRPr lang="en-US"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3.Converting Features </a:t>
            </a:r>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Fare: Converted 'Fare' from float to integer. </a:t>
            </a:r>
          </a:p>
          <a:p>
            <a:r>
              <a:rPr lang="en-US" sz="1800" b="0" i="0" u="none" strike="noStrike" baseline="0" dirty="0">
                <a:solidFill>
                  <a:srgbClr val="000000"/>
                </a:solidFill>
                <a:latin typeface="Calibri" panose="020F0502020204030204" pitchFamily="34" charset="0"/>
              </a:rPr>
              <a:t>Name: Extracted titles from the 'Name' feature and converted them into numeric values. </a:t>
            </a:r>
          </a:p>
          <a:p>
            <a:r>
              <a:rPr lang="en-US" sz="1800" b="0" i="0" u="none" strike="noStrike" baseline="0" dirty="0">
                <a:solidFill>
                  <a:srgbClr val="000000"/>
                </a:solidFill>
                <a:latin typeface="Calibri" panose="020F0502020204030204" pitchFamily="34" charset="0"/>
              </a:rPr>
              <a:t>Sex: Converted 'Sex' feature into numeric values. </a:t>
            </a:r>
          </a:p>
          <a:p>
            <a:r>
              <a:rPr lang="en-US" sz="1800" b="0" i="0" u="none" strike="noStrike" baseline="0" dirty="0">
                <a:solidFill>
                  <a:srgbClr val="000000"/>
                </a:solidFill>
                <a:latin typeface="Calibri" panose="020F0502020204030204" pitchFamily="34" charset="0"/>
              </a:rPr>
              <a:t>Ticket: Dropped the 'Ticket' feature due to its complexity and large number of unique values. </a:t>
            </a:r>
          </a:p>
          <a:p>
            <a:r>
              <a:rPr lang="en-US" sz="1800" b="0" i="0" u="none" strike="noStrike" baseline="0" dirty="0">
                <a:solidFill>
                  <a:srgbClr val="000000"/>
                </a:solidFill>
                <a:latin typeface="Calibri" panose="020F0502020204030204" pitchFamily="34" charset="0"/>
              </a:rPr>
              <a:t>Embarked: Converted 'Embarked' feature into numeric values. </a:t>
            </a:r>
          </a:p>
          <a:p>
            <a:r>
              <a:rPr lang="en-US" sz="1800" b="0" i="0" u="none" strike="noStrike" baseline="0" dirty="0">
                <a:solidFill>
                  <a:srgbClr val="000000"/>
                </a:solidFill>
                <a:latin typeface="Calibri" panose="020F0502020204030204" pitchFamily="34" charset="0"/>
              </a:rPr>
              <a:t>These preprocessing steps ensure that the data is ready for further analysis and model training.</a:t>
            </a:r>
            <a:endParaRPr lang="en-IN" dirty="0"/>
          </a:p>
        </p:txBody>
      </p:sp>
    </p:spTree>
    <p:extLst>
      <p:ext uri="{BB962C8B-B14F-4D97-AF65-F5344CB8AC3E}">
        <p14:creationId xmlns:p14="http://schemas.microsoft.com/office/powerpoint/2010/main" val="494984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3442-AD65-1DA2-B897-9FC9E9888FA8}"/>
              </a:ext>
            </a:extLst>
          </p:cNvPr>
          <p:cNvSpPr>
            <a:spLocks noGrp="1"/>
          </p:cNvSpPr>
          <p:nvPr>
            <p:ph type="title"/>
          </p:nvPr>
        </p:nvSpPr>
        <p:spPr>
          <a:xfrm>
            <a:off x="-145869" y="136505"/>
            <a:ext cx="10515600" cy="1325880"/>
          </a:xfrm>
        </p:spPr>
        <p:txBody>
          <a:bodyPr/>
          <a:lstStyle/>
          <a:p>
            <a:r>
              <a:rPr lang="en-IN" sz="1800" b="1" i="0" u="none" strike="noStrike" baseline="0" dirty="0">
                <a:solidFill>
                  <a:srgbClr val="000000"/>
                </a:solidFill>
                <a:latin typeface="Calibri" panose="020F0502020204030204" pitchFamily="34" charset="0"/>
              </a:rPr>
              <a:t>Machine Learning Model Evaluation</a:t>
            </a:r>
            <a:endParaRPr lang="en-IN" dirty="0"/>
          </a:p>
        </p:txBody>
      </p:sp>
      <p:sp>
        <p:nvSpPr>
          <p:cNvPr id="3" name="Text Placeholder 2">
            <a:extLst>
              <a:ext uri="{FF2B5EF4-FFF2-40B4-BE49-F238E27FC236}">
                <a16:creationId xmlns:a16="http://schemas.microsoft.com/office/drawing/2014/main" id="{8EACEBB4-06A6-7DBA-606B-FE70D845E818}"/>
              </a:ext>
            </a:extLst>
          </p:cNvPr>
          <p:cNvSpPr>
            <a:spLocks noGrp="1"/>
          </p:cNvSpPr>
          <p:nvPr>
            <p:ph type="body" idx="1"/>
          </p:nvPr>
        </p:nvSpPr>
        <p:spPr>
          <a:xfrm>
            <a:off x="209007" y="1071155"/>
            <a:ext cx="5841272" cy="5090816"/>
          </a:xfrm>
        </p:spPr>
        <p:txBody>
          <a:bodyPr>
            <a:normAutofit fontScale="92500" lnSpcReduction="20000"/>
          </a:bodyPr>
          <a:lstStyle/>
          <a:p>
            <a:r>
              <a:rPr lang="en-IN" sz="1600" b="1" dirty="0"/>
              <a:t>1. Stochastic Gradient Descent (SGD)</a:t>
            </a:r>
          </a:p>
          <a:p>
            <a:r>
              <a:rPr lang="en-IN" sz="1600" dirty="0"/>
              <a:t>Description: Efficient optimization algorithm for training linear classifiers.</a:t>
            </a:r>
          </a:p>
          <a:p>
            <a:r>
              <a:rPr lang="en-IN" sz="1600" dirty="0"/>
              <a:t>Usage: Implemented with </a:t>
            </a:r>
            <a:r>
              <a:rPr lang="en-IN" sz="1600" dirty="0" err="1"/>
              <a:t>linear_model.SGDClassifier</a:t>
            </a:r>
            <a:r>
              <a:rPr lang="en-IN" sz="1600" dirty="0"/>
              <a:t>, 5 epochs, no tolerance.</a:t>
            </a:r>
          </a:p>
          <a:p>
            <a:r>
              <a:rPr lang="en-IN" sz="1600" dirty="0"/>
              <a:t>Accuracy: 74.75%</a:t>
            </a:r>
          </a:p>
          <a:p>
            <a:r>
              <a:rPr lang="en-IN" sz="1600" b="1" dirty="0"/>
              <a:t>2. Random Forest</a:t>
            </a:r>
          </a:p>
          <a:p>
            <a:r>
              <a:rPr lang="en-IN" sz="1600" dirty="0"/>
              <a:t>Description: Ensemble method with multiple decision trees.</a:t>
            </a:r>
          </a:p>
          <a:p>
            <a:r>
              <a:rPr lang="en-IN" sz="1600" dirty="0"/>
              <a:t>Usage: </a:t>
            </a:r>
            <a:r>
              <a:rPr lang="en-IN" sz="1600" dirty="0" err="1"/>
              <a:t>RandomForestClassifier</a:t>
            </a:r>
            <a:r>
              <a:rPr lang="en-IN" sz="1600" dirty="0"/>
              <a:t>, 100 decision trees.</a:t>
            </a:r>
          </a:p>
          <a:p>
            <a:r>
              <a:rPr lang="en-IN" sz="1600" dirty="0"/>
              <a:t>Accuracy: 86.76%</a:t>
            </a:r>
          </a:p>
          <a:p>
            <a:r>
              <a:rPr lang="en-IN" sz="1600" b="1" dirty="0"/>
              <a:t>3. Logistic Regression</a:t>
            </a:r>
          </a:p>
          <a:p>
            <a:r>
              <a:rPr lang="en-IN" sz="1600" dirty="0"/>
              <a:t>Description: Linear model for binary classification.</a:t>
            </a:r>
          </a:p>
          <a:p>
            <a:r>
              <a:rPr lang="en-IN" sz="1600" dirty="0"/>
              <a:t>Usage: </a:t>
            </a:r>
            <a:r>
              <a:rPr lang="en-IN" sz="1600" dirty="0" err="1"/>
              <a:t>LogisticRegression</a:t>
            </a:r>
            <a:r>
              <a:rPr lang="en-IN" sz="1600" dirty="0"/>
              <a:t>, sigmoid function for probabilities.</a:t>
            </a:r>
          </a:p>
          <a:p>
            <a:r>
              <a:rPr lang="en-IN" sz="1600" dirty="0"/>
              <a:t>Accuracy: 80.58%</a:t>
            </a:r>
          </a:p>
          <a:p>
            <a:r>
              <a:rPr lang="en-IN" sz="1600" b="1" dirty="0"/>
              <a:t>4. K Nearest </a:t>
            </a:r>
            <a:r>
              <a:rPr lang="en-IN" sz="1600" b="1" dirty="0" err="1"/>
              <a:t>Neighbor</a:t>
            </a:r>
            <a:r>
              <a:rPr lang="en-IN" sz="1600" b="1" dirty="0"/>
              <a:t> (KNN)</a:t>
            </a:r>
          </a:p>
          <a:p>
            <a:r>
              <a:rPr lang="en-IN" sz="1600" dirty="0"/>
              <a:t>Description: Non-parametric classifier based on </a:t>
            </a:r>
            <a:r>
              <a:rPr lang="en-IN" sz="1600" dirty="0" err="1"/>
              <a:t>neighbor</a:t>
            </a:r>
            <a:r>
              <a:rPr lang="en-IN" sz="1600" dirty="0"/>
              <a:t> voting.</a:t>
            </a:r>
          </a:p>
          <a:p>
            <a:r>
              <a:rPr lang="en-IN" sz="1600" dirty="0"/>
              <a:t>Usage: </a:t>
            </a:r>
            <a:r>
              <a:rPr lang="en-IN" sz="1600" dirty="0" err="1"/>
              <a:t>KNeighborsClassifier</a:t>
            </a:r>
            <a:r>
              <a:rPr lang="en-IN" sz="1600" dirty="0"/>
              <a:t>, k=3.</a:t>
            </a:r>
          </a:p>
          <a:p>
            <a:r>
              <a:rPr lang="en-IN" sz="1600" dirty="0"/>
              <a:t>Accuracy: Not provided</a:t>
            </a:r>
          </a:p>
        </p:txBody>
      </p:sp>
      <p:sp>
        <p:nvSpPr>
          <p:cNvPr id="4" name="Text Placeholder 3">
            <a:extLst>
              <a:ext uri="{FF2B5EF4-FFF2-40B4-BE49-F238E27FC236}">
                <a16:creationId xmlns:a16="http://schemas.microsoft.com/office/drawing/2014/main" id="{E8B174C7-98F0-ECBB-FE80-C95BB8678D76}"/>
              </a:ext>
            </a:extLst>
          </p:cNvPr>
          <p:cNvSpPr>
            <a:spLocks noGrp="1"/>
          </p:cNvSpPr>
          <p:nvPr>
            <p:ph type="body" idx="2"/>
          </p:nvPr>
        </p:nvSpPr>
        <p:spPr>
          <a:xfrm>
            <a:off x="6050279" y="1028700"/>
            <a:ext cx="5886993" cy="5029855"/>
          </a:xfrm>
        </p:spPr>
        <p:txBody>
          <a:bodyPr>
            <a:normAutofit fontScale="40000" lnSpcReduction="20000"/>
          </a:bodyPr>
          <a:lstStyle/>
          <a:p>
            <a:r>
              <a:rPr lang="en-IN" sz="3700" b="1" dirty="0"/>
              <a:t>5. Gaussian Naive Bayes</a:t>
            </a:r>
          </a:p>
          <a:p>
            <a:r>
              <a:rPr lang="en-IN" sz="3700" dirty="0"/>
              <a:t>Description: Probabilistic classifier based on Bayes' theorem.</a:t>
            </a:r>
          </a:p>
          <a:p>
            <a:r>
              <a:rPr lang="en-IN" sz="3700" dirty="0"/>
              <a:t>Usage: </a:t>
            </a:r>
            <a:r>
              <a:rPr lang="en-IN" sz="3700" dirty="0" err="1"/>
              <a:t>GaussianNB</a:t>
            </a:r>
            <a:r>
              <a:rPr lang="en-IN" sz="3700" dirty="0"/>
              <a:t>, Gaussian probability density.</a:t>
            </a:r>
          </a:p>
          <a:p>
            <a:r>
              <a:rPr lang="en-IN" sz="3700" dirty="0"/>
              <a:t>Accuracy: 78.23%</a:t>
            </a:r>
          </a:p>
          <a:p>
            <a:r>
              <a:rPr lang="en-IN" sz="3700" b="1" dirty="0"/>
              <a:t>6. Perceptron</a:t>
            </a:r>
          </a:p>
          <a:p>
            <a:r>
              <a:rPr lang="en-IN" sz="3700" dirty="0"/>
              <a:t>Description: Linear binary classifier based on misclassified samples.</a:t>
            </a:r>
          </a:p>
          <a:p>
            <a:r>
              <a:rPr lang="en-IN" sz="3700" dirty="0"/>
              <a:t>Usage: Perceptron, 5 iterations.</a:t>
            </a:r>
          </a:p>
          <a:p>
            <a:r>
              <a:rPr lang="en-IN" sz="3700" dirty="0"/>
              <a:t>Accuracy: 78.23%</a:t>
            </a:r>
          </a:p>
          <a:p>
            <a:r>
              <a:rPr lang="en-IN" sz="3700" b="1" dirty="0"/>
              <a:t>7. Linear Support Vector Machine (SVM)</a:t>
            </a:r>
          </a:p>
          <a:p>
            <a:r>
              <a:rPr lang="en-IN" sz="3700" dirty="0"/>
              <a:t>Description: Linear classification with optimal hyperplane.</a:t>
            </a:r>
          </a:p>
          <a:p>
            <a:r>
              <a:rPr lang="en-IN" sz="3700" dirty="0"/>
              <a:t>Usage: </a:t>
            </a:r>
            <a:r>
              <a:rPr lang="en-IN" sz="3700" dirty="0" err="1"/>
              <a:t>LinearSVC</a:t>
            </a:r>
            <a:r>
              <a:rPr lang="en-IN" sz="3700" dirty="0"/>
              <a:t>, convex optimization.</a:t>
            </a:r>
          </a:p>
          <a:p>
            <a:r>
              <a:rPr lang="en-IN" sz="3700" dirty="0"/>
              <a:t>Accuracy: 79.24%</a:t>
            </a:r>
          </a:p>
          <a:p>
            <a:r>
              <a:rPr lang="en-IN" sz="3700" b="1" dirty="0"/>
              <a:t>8. Decision Tree</a:t>
            </a:r>
          </a:p>
          <a:p>
            <a:r>
              <a:rPr lang="en-IN" sz="3700" dirty="0"/>
              <a:t>Description: Non-linear classifier with recursive partitioning.</a:t>
            </a:r>
          </a:p>
          <a:p>
            <a:r>
              <a:rPr lang="en-IN" sz="3700" dirty="0"/>
              <a:t>Usage: </a:t>
            </a:r>
            <a:r>
              <a:rPr lang="en-IN" sz="3700" dirty="0" err="1"/>
              <a:t>DecisionTreeClassifier</a:t>
            </a:r>
            <a:r>
              <a:rPr lang="en-IN" sz="3700" dirty="0"/>
              <a:t>, Gini impurity, max depth.</a:t>
            </a:r>
          </a:p>
          <a:p>
            <a:r>
              <a:rPr lang="en-IN" sz="3700" dirty="0"/>
              <a:t>Accuracy: 86.76%</a:t>
            </a:r>
          </a:p>
          <a:p>
            <a:endParaRPr lang="en-IN" dirty="0"/>
          </a:p>
          <a:p>
            <a:endParaRPr lang="en-IN" dirty="0"/>
          </a:p>
        </p:txBody>
      </p:sp>
    </p:spTree>
    <p:extLst>
      <p:ext uri="{BB962C8B-B14F-4D97-AF65-F5344CB8AC3E}">
        <p14:creationId xmlns:p14="http://schemas.microsoft.com/office/powerpoint/2010/main" val="1497560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6d62deabd3_0_99"/>
          <p:cNvSpPr txBox="1">
            <a:spLocks noGrp="1"/>
          </p:cNvSpPr>
          <p:nvPr>
            <p:ph type="title"/>
          </p:nvPr>
        </p:nvSpPr>
        <p:spPr>
          <a:xfrm>
            <a:off x="474406" y="265299"/>
            <a:ext cx="10515600" cy="86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a:t>RESULTS</a:t>
            </a:r>
            <a:endParaRPr/>
          </a:p>
        </p:txBody>
      </p:sp>
      <p:sp>
        <p:nvSpPr>
          <p:cNvPr id="225" name="Google Shape;225;g26d62deabd3_0_99"/>
          <p:cNvSpPr/>
          <p:nvPr/>
        </p:nvSpPr>
        <p:spPr>
          <a:xfrm>
            <a:off x="0" y="6303963"/>
            <a:ext cx="12192000" cy="554100"/>
          </a:xfrm>
          <a:prstGeom prst="rect">
            <a:avLst/>
          </a:prstGeom>
          <a:gradFill>
            <a:gsLst>
              <a:gs pos="0">
                <a:schemeClr val="accent5"/>
              </a:gs>
              <a:gs pos="50000">
                <a:schemeClr val="accent1"/>
              </a:gs>
              <a:gs pos="100000">
                <a:srgbClr val="E7995A"/>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7" name="Google Shape;227;g26d62deabd3_0_99"/>
          <p:cNvSpPr txBox="1"/>
          <p:nvPr/>
        </p:nvSpPr>
        <p:spPr>
          <a:xfrm>
            <a:off x="-964169" y="1490743"/>
            <a:ext cx="551850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Table 1:</a:t>
            </a:r>
            <a:r>
              <a:rPr lang="en-US" sz="1800" b="1" i="0" u="none" strike="noStrike" baseline="0" dirty="0">
                <a:solidFill>
                  <a:srgbClr val="000000"/>
                </a:solidFill>
                <a:latin typeface="Calibri" panose="020F0502020204030204" pitchFamily="34" charset="0"/>
              </a:rPr>
              <a:t> </a:t>
            </a:r>
            <a:r>
              <a:rPr lang="en-US" sz="1800" b="1" dirty="0" err="1">
                <a:latin typeface="Calibri" panose="020F0502020204030204" pitchFamily="34" charset="0"/>
              </a:rPr>
              <a:t>A</a:t>
            </a:r>
            <a:r>
              <a:rPr lang="en-US" sz="1800" b="1" i="0" u="none" strike="noStrike" baseline="0" dirty="0" err="1">
                <a:solidFill>
                  <a:srgbClr val="000000"/>
                </a:solidFill>
                <a:latin typeface="Calibri" panose="020F0502020204030204" pitchFamily="34" charset="0"/>
              </a:rPr>
              <a:t>ccuarcy</a:t>
            </a:r>
            <a:r>
              <a:rPr lang="en-US" sz="1800" b="1" i="0" u="none" strike="noStrike" baseline="0" dirty="0">
                <a:solidFill>
                  <a:srgbClr val="000000"/>
                </a:solidFill>
                <a:latin typeface="Calibri" panose="020F0502020204030204" pitchFamily="34" charset="0"/>
              </a:rPr>
              <a:t> of all the models </a:t>
            </a:r>
            <a:endParaRPr b="1" dirty="0"/>
          </a:p>
        </p:txBody>
      </p:sp>
      <p:sp>
        <p:nvSpPr>
          <p:cNvPr id="228" name="Google Shape;228;g26d62deabd3_0_99"/>
          <p:cNvSpPr txBox="1"/>
          <p:nvPr/>
        </p:nvSpPr>
        <p:spPr>
          <a:xfrm>
            <a:off x="4878419" y="1490743"/>
            <a:ext cx="5518500"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latin typeface="Calibri" panose="020F0502020204030204" pitchFamily="34" charset="0"/>
              </a:rPr>
              <a:t>Ta</a:t>
            </a:r>
            <a:r>
              <a:rPr lang="en-US" sz="1600" b="1" i="0" u="none" strike="noStrike" baseline="0" dirty="0">
                <a:solidFill>
                  <a:srgbClr val="000000"/>
                </a:solidFill>
                <a:latin typeface="Calibri" panose="020F0502020204030204" pitchFamily="34" charset="0"/>
              </a:rPr>
              <a:t>ble 2: K-fold cross validation </a:t>
            </a:r>
            <a:endParaRPr sz="1200" dirty="0"/>
          </a:p>
        </p:txBody>
      </p:sp>
      <p:pic>
        <p:nvPicPr>
          <p:cNvPr id="3" name="Picture 2">
            <a:extLst>
              <a:ext uri="{FF2B5EF4-FFF2-40B4-BE49-F238E27FC236}">
                <a16:creationId xmlns:a16="http://schemas.microsoft.com/office/drawing/2014/main" id="{3DDF7C47-F0AB-C0A9-2E8B-0ADE46158F3A}"/>
              </a:ext>
            </a:extLst>
          </p:cNvPr>
          <p:cNvPicPr>
            <a:picLocks noChangeAspect="1"/>
          </p:cNvPicPr>
          <p:nvPr/>
        </p:nvPicPr>
        <p:blipFill>
          <a:blip r:embed="rId3"/>
          <a:stretch>
            <a:fillRect/>
          </a:stretch>
        </p:blipFill>
        <p:spPr>
          <a:xfrm>
            <a:off x="241745" y="2012928"/>
            <a:ext cx="5244656" cy="3405006"/>
          </a:xfrm>
          <a:prstGeom prst="rect">
            <a:avLst/>
          </a:prstGeom>
        </p:spPr>
      </p:pic>
      <p:pic>
        <p:nvPicPr>
          <p:cNvPr id="5" name="Picture 4">
            <a:extLst>
              <a:ext uri="{FF2B5EF4-FFF2-40B4-BE49-F238E27FC236}">
                <a16:creationId xmlns:a16="http://schemas.microsoft.com/office/drawing/2014/main" id="{5ECDE3CA-2051-5B16-ED95-66E6F4E425AB}"/>
              </a:ext>
            </a:extLst>
          </p:cNvPr>
          <p:cNvPicPr>
            <a:picLocks noChangeAspect="1"/>
          </p:cNvPicPr>
          <p:nvPr/>
        </p:nvPicPr>
        <p:blipFill>
          <a:blip r:embed="rId4"/>
          <a:stretch>
            <a:fillRect/>
          </a:stretch>
        </p:blipFill>
        <p:spPr>
          <a:xfrm>
            <a:off x="6096000" y="2193101"/>
            <a:ext cx="6036693" cy="247179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1"/>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1"/>
          <p:cNvSpPr txBox="1"/>
          <p:nvPr/>
        </p:nvSpPr>
        <p:spPr>
          <a:xfrm>
            <a:off x="4622700" y="6088300"/>
            <a:ext cx="6942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4308E793-216B-46B0-1268-8DEBAC853A45}"/>
              </a:ext>
            </a:extLst>
          </p:cNvPr>
          <p:cNvSpPr txBox="1"/>
          <p:nvPr/>
        </p:nvSpPr>
        <p:spPr>
          <a:xfrm>
            <a:off x="444137" y="72535"/>
            <a:ext cx="6096000" cy="400110"/>
          </a:xfrm>
          <a:prstGeom prst="rect">
            <a:avLst/>
          </a:prstGeom>
          <a:noFill/>
        </p:spPr>
        <p:txBody>
          <a:bodyPr wrap="square">
            <a:spAutoFit/>
          </a:bodyPr>
          <a:lstStyle/>
          <a:p>
            <a:r>
              <a:rPr lang="en-IN" sz="2000" dirty="0"/>
              <a:t>RESULTS AND DISCUSSION</a:t>
            </a:r>
          </a:p>
        </p:txBody>
      </p:sp>
      <p:sp>
        <p:nvSpPr>
          <p:cNvPr id="7" name="TextBox 6">
            <a:extLst>
              <a:ext uri="{FF2B5EF4-FFF2-40B4-BE49-F238E27FC236}">
                <a16:creationId xmlns:a16="http://schemas.microsoft.com/office/drawing/2014/main" id="{3ED17283-8134-B390-F0B4-414B59C5D860}"/>
              </a:ext>
            </a:extLst>
          </p:cNvPr>
          <p:cNvSpPr txBox="1"/>
          <p:nvPr/>
        </p:nvSpPr>
        <p:spPr>
          <a:xfrm>
            <a:off x="348343" y="218096"/>
            <a:ext cx="10850880" cy="6124754"/>
          </a:xfrm>
          <a:prstGeom prst="rect">
            <a:avLst/>
          </a:prstGeom>
          <a:noFill/>
        </p:spPr>
        <p:txBody>
          <a:bodyPr wrap="square">
            <a:spAutoFit/>
          </a:bodyPr>
          <a:lstStyle/>
          <a:p>
            <a:endParaRPr lang="en-IN"/>
          </a:p>
          <a:p>
            <a:r>
              <a:rPr lang="en-IN" b="1"/>
              <a:t>i. Best Model</a:t>
            </a:r>
          </a:p>
          <a:p>
            <a:r>
              <a:rPr lang="en-IN"/>
              <a:t>Created a DataFrame named 'results' to store accuracy scores of various ML models.</a:t>
            </a:r>
          </a:p>
          <a:p>
            <a:r>
              <a:rPr lang="en-IN"/>
              <a:t>Populated the DataFrame with accuracy scores.</a:t>
            </a:r>
          </a:p>
          <a:p>
            <a:r>
              <a:rPr lang="en-IN"/>
              <a:t>Sorted the DataFrame based on accuracy scores in descending order.</a:t>
            </a:r>
          </a:p>
          <a:p>
            <a:r>
              <a:rPr lang="en-IN"/>
              <a:t>Set the 'Score' column as the index of the DataFrame.</a:t>
            </a:r>
          </a:p>
          <a:p>
            <a:r>
              <a:rPr lang="en-IN"/>
              <a:t>Displayed top models with their accuracy scores.</a:t>
            </a:r>
          </a:p>
          <a:p>
            <a:endParaRPr lang="en-IN"/>
          </a:p>
          <a:p>
            <a:r>
              <a:rPr lang="en-IN" b="1"/>
              <a:t>ii. K-Fold Cross Validation</a:t>
            </a:r>
            <a:endParaRPr lang="en-IN"/>
          </a:p>
          <a:p>
            <a:r>
              <a:rPr lang="en-IN"/>
              <a:t>K-Fold Cross Validation splits training data into K subsets (folds).</a:t>
            </a:r>
          </a:p>
          <a:p>
            <a:r>
              <a:rPr lang="en-IN"/>
              <a:t>Demonstrated with 4 folds (K = 4) using the random forest model.</a:t>
            </a:r>
          </a:p>
          <a:p>
            <a:r>
              <a:rPr lang="en-IN"/>
              <a:t>Model trained and evaluated K times, rotating the fold used for evaluation.</a:t>
            </a:r>
          </a:p>
          <a:p>
            <a:endParaRPr lang="en-IN"/>
          </a:p>
          <a:p>
            <a:r>
              <a:rPr lang="en-IN" b="1"/>
              <a:t>iii. Further Evaluation</a:t>
            </a:r>
            <a:endParaRPr lang="en-US" b="1"/>
          </a:p>
          <a:p>
            <a:r>
              <a:rPr lang="en-US"/>
              <a:t>Confusion Matrix:</a:t>
            </a:r>
          </a:p>
          <a:p>
            <a:r>
              <a:rPr lang="en-US"/>
              <a:t>True negatives: 493, False positives: 56</a:t>
            </a:r>
          </a:p>
          <a:p>
            <a:r>
              <a:rPr lang="en-US"/>
              <a:t>False negatives: 93, True positives: 249</a:t>
            </a:r>
          </a:p>
          <a:p>
            <a:r>
              <a:rPr lang="en-US"/>
              <a:t>Precision and Recall:</a:t>
            </a:r>
          </a:p>
          <a:p>
            <a:r>
              <a:rPr lang="en-US"/>
              <a:t>Precision: 0.802</a:t>
            </a:r>
          </a:p>
          <a:p>
            <a:r>
              <a:rPr lang="en-US"/>
              <a:t>Recall: 0.722</a:t>
            </a:r>
          </a:p>
          <a:p>
            <a:r>
              <a:rPr lang="en-US"/>
              <a:t>F-Score:</a:t>
            </a:r>
          </a:p>
          <a:p>
            <a:r>
              <a:rPr lang="en-US"/>
              <a:t>Computed using harmonic mean of precision and recall.</a:t>
            </a:r>
          </a:p>
          <a:p>
            <a:r>
              <a:rPr lang="en-US"/>
              <a:t>F-Score: 0.760</a:t>
            </a:r>
          </a:p>
          <a:p>
            <a:r>
              <a:rPr lang="en-US"/>
              <a:t>Precision Recall Curve:</a:t>
            </a:r>
          </a:p>
          <a:p>
            <a:r>
              <a:rPr lang="en-US"/>
              <a:t>Highlights precision/recall tradeoff.</a:t>
            </a:r>
          </a:p>
          <a:p>
            <a:r>
              <a:rPr lang="en-US"/>
              <a:t>Recall drops rapidly around 85% precision.</a:t>
            </a:r>
          </a:p>
          <a:p>
            <a:r>
              <a:rPr lang="en-US"/>
              <a:t>Threshold Selection:</a:t>
            </a:r>
          </a:p>
          <a:p>
            <a:r>
              <a:rPr lang="en-US"/>
              <a:t>Identified optimal thresholds for desired precision using plots.</a:t>
            </a:r>
            <a:endParaRPr lang="en-IN" dirty="0"/>
          </a:p>
        </p:txBody>
      </p:sp>
      <p:pic>
        <p:nvPicPr>
          <p:cNvPr id="9" name="Picture 8">
            <a:extLst>
              <a:ext uri="{FF2B5EF4-FFF2-40B4-BE49-F238E27FC236}">
                <a16:creationId xmlns:a16="http://schemas.microsoft.com/office/drawing/2014/main" id="{BB379396-8C1D-E377-98C6-25F3245E084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183085" y="2814450"/>
            <a:ext cx="5114026" cy="29743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2"/>
          <p:cNvSpPr txBox="1">
            <a:spLocks noGrp="1"/>
          </p:cNvSpPr>
          <p:nvPr>
            <p:ph type="title"/>
          </p:nvPr>
        </p:nvSpPr>
        <p:spPr>
          <a:xfrm>
            <a:off x="474406" y="265299"/>
            <a:ext cx="10515600" cy="8614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a:t>CONCLUSION</a:t>
            </a:r>
            <a:endParaRPr/>
          </a:p>
        </p:txBody>
      </p:sp>
      <p:sp>
        <p:nvSpPr>
          <p:cNvPr id="268" name="Google Shape;268;p12"/>
          <p:cNvSpPr txBox="1">
            <a:spLocks noGrp="1"/>
          </p:cNvSpPr>
          <p:nvPr>
            <p:ph type="body" idx="1"/>
          </p:nvPr>
        </p:nvSpPr>
        <p:spPr>
          <a:xfrm>
            <a:off x="474406" y="1355558"/>
            <a:ext cx="11236331" cy="4766307"/>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b="0" i="0" dirty="0">
                <a:solidFill>
                  <a:schemeClr val="tx1"/>
                </a:solidFill>
                <a:effectLst/>
                <a:latin typeface="Söhne"/>
              </a:rPr>
              <a:t>Identified top-performing ML models based on accuracy.</a:t>
            </a:r>
          </a:p>
          <a:p>
            <a:pPr algn="l">
              <a:buFont typeface="Arial" panose="020B0604020202020204" pitchFamily="34" charset="0"/>
              <a:buChar char="•"/>
            </a:pPr>
            <a:r>
              <a:rPr lang="en-US" b="0" i="0" dirty="0">
                <a:solidFill>
                  <a:schemeClr val="tx1"/>
                </a:solidFill>
                <a:effectLst/>
                <a:latin typeface="Söhne"/>
              </a:rPr>
              <a:t>Demonstrated robustness of the chosen model through K-Fold Cross Validation.</a:t>
            </a:r>
          </a:p>
          <a:p>
            <a:pPr algn="l">
              <a:buFont typeface="Arial" panose="020B0604020202020204" pitchFamily="34" charset="0"/>
              <a:buChar char="•"/>
            </a:pPr>
            <a:r>
              <a:rPr lang="en-US" b="0" i="0" dirty="0">
                <a:solidFill>
                  <a:schemeClr val="tx1"/>
                </a:solidFill>
                <a:effectLst/>
                <a:latin typeface="Söhne"/>
              </a:rPr>
              <a:t>Evaluated model performance using confusion matrix, precision, recall, and F-score.</a:t>
            </a:r>
          </a:p>
          <a:p>
            <a:pPr algn="l">
              <a:buFont typeface="Arial" panose="020B0604020202020204" pitchFamily="34" charset="0"/>
              <a:buChar char="•"/>
            </a:pPr>
            <a:r>
              <a:rPr lang="en-US" b="0" i="0" dirty="0">
                <a:solidFill>
                  <a:schemeClr val="tx1"/>
                </a:solidFill>
                <a:effectLst/>
                <a:latin typeface="Söhne"/>
              </a:rPr>
              <a:t>Explored precision/recall tradeoff and identified optimal thresholds for desired performance</a:t>
            </a:r>
          </a:p>
        </p:txBody>
      </p:sp>
      <p:sp>
        <p:nvSpPr>
          <p:cNvPr id="269" name="Google Shape;269;p12"/>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3"/>
          <p:cNvSpPr txBox="1">
            <a:spLocks noGrp="1"/>
          </p:cNvSpPr>
          <p:nvPr>
            <p:ph type="title"/>
          </p:nvPr>
        </p:nvSpPr>
        <p:spPr>
          <a:xfrm>
            <a:off x="474406" y="265299"/>
            <a:ext cx="10515600" cy="8614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a:t>REFERENCES</a:t>
            </a:r>
            <a:endParaRPr/>
          </a:p>
        </p:txBody>
      </p:sp>
      <p:sp>
        <p:nvSpPr>
          <p:cNvPr id="276" name="Google Shape;276;p13"/>
          <p:cNvSpPr txBox="1">
            <a:spLocks noGrp="1"/>
          </p:cNvSpPr>
          <p:nvPr>
            <p:ph type="body" idx="1"/>
          </p:nvPr>
        </p:nvSpPr>
        <p:spPr>
          <a:xfrm>
            <a:off x="474406" y="1355558"/>
            <a:ext cx="11236331" cy="4766307"/>
          </a:xfrm>
          <a:prstGeom prst="rect">
            <a:avLst/>
          </a:prstGeom>
          <a:noFill/>
          <a:ln>
            <a:noFill/>
          </a:ln>
        </p:spPr>
        <p:txBody>
          <a:bodyPr spcFirstLastPara="1" wrap="square" lIns="91425" tIns="45700" rIns="91425" bIns="45700" anchor="t" anchorCtr="0">
            <a:normAutofit/>
          </a:bodyPr>
          <a:lstStyle/>
          <a:p>
            <a:r>
              <a:rPr lang="en-US" sz="1800" b="0" i="0" u="none" strike="noStrike" baseline="0" dirty="0">
                <a:solidFill>
                  <a:srgbClr val="000000"/>
                </a:solidFill>
                <a:latin typeface="Calibri" panose="020F0502020204030204" pitchFamily="34" charset="0"/>
              </a:rPr>
              <a:t>[1]. Smith, et al. (2023). Title: Investigating Predictive Performance of Machine Learning Algorithms in Titanic Passenger Survival. Journal/Conference: Proceedings of the International Conference on Machine Learning (ICML). Year: 2023. </a:t>
            </a:r>
          </a:p>
          <a:p>
            <a:r>
              <a:rPr lang="en-US" sz="1800" b="0" i="0" u="none" strike="noStrike" baseline="0" dirty="0">
                <a:solidFill>
                  <a:srgbClr val="000000"/>
                </a:solidFill>
                <a:latin typeface="Calibri" panose="020F0502020204030204" pitchFamily="34" charset="0"/>
              </a:rPr>
              <a:t>[2]. Jones, and Brown (2022). Title: Comparative Analysis of Logistic Regression and Support Vector Machine Algorithms in Titanic Passenger Survival Prediction. Journal/Conference: Journal of Data Science. Year: 2022. </a:t>
            </a:r>
          </a:p>
          <a:p>
            <a:r>
              <a:rPr lang="en-US" sz="1800" b="0" i="0" u="none" strike="noStrike" baseline="0" dirty="0">
                <a:solidFill>
                  <a:srgbClr val="000000"/>
                </a:solidFill>
                <a:latin typeface="Calibri" panose="020F0502020204030204" pitchFamily="34" charset="0"/>
              </a:rPr>
              <a:t>[3]. Garcia, and Patel (2021). Title: Exploring Deep Learning Architectures for Titanic Passenger Survival Prediction. Journal/Conference: IEEE Transactions on Neural Networks and Learning Systems. Year: 2021. </a:t>
            </a:r>
          </a:p>
          <a:p>
            <a:r>
              <a:rPr lang="en-US" sz="1800" b="0" i="0" u="none" strike="noStrike" baseline="0" dirty="0">
                <a:solidFill>
                  <a:srgbClr val="000000"/>
                </a:solidFill>
                <a:latin typeface="Calibri" panose="020F0502020204030204" pitchFamily="34" charset="0"/>
              </a:rPr>
              <a:t>[4]. Smith, et al. (2020). Title: Impact of Passenger Demographics on Survival Rates Aboard the Titanic. Journal/Conference: Journal of Applied Statistics. Year: 2020. </a:t>
            </a:r>
          </a:p>
          <a:p>
            <a:r>
              <a:rPr lang="en-US" sz="1800" b="0" i="0" u="none" strike="noStrike" baseline="0" dirty="0">
                <a:solidFill>
                  <a:srgbClr val="000000"/>
                </a:solidFill>
                <a:latin typeface="Calibri" panose="020F0502020204030204" pitchFamily="34" charset="0"/>
              </a:rPr>
              <a:t>[5]. Johnson, and Lee (2019). Title: Role of Social Dynamics and Network Effects in Titanic Passenger Survival Prediction. Journal/Conference: Proceedings of the ACM Conference on Knowledge Discovery and Data Mining (KDD). Year: 2019. </a:t>
            </a:r>
            <a:endParaRPr dirty="0"/>
          </a:p>
          <a:p>
            <a:pPr marL="0" lvl="0" indent="0" algn="l" rtl="0">
              <a:lnSpc>
                <a:spcPct val="90000"/>
              </a:lnSpc>
              <a:spcBef>
                <a:spcPts val="0"/>
              </a:spcBef>
              <a:spcAft>
                <a:spcPts val="0"/>
              </a:spcAft>
              <a:buClr>
                <a:schemeClr val="accent2"/>
              </a:buClr>
              <a:buSzPts val="1800"/>
              <a:buFont typeface="Noto Sans Symbols"/>
              <a:buNone/>
            </a:pPr>
            <a:endParaRPr dirty="0"/>
          </a:p>
        </p:txBody>
      </p:sp>
      <p:sp>
        <p:nvSpPr>
          <p:cNvPr id="277" name="Google Shape;277;p13"/>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0" name="Google Shape;90;p2"/>
          <p:cNvSpPr txBox="1"/>
          <p:nvPr/>
        </p:nvSpPr>
        <p:spPr>
          <a:xfrm>
            <a:off x="595154" y="1216020"/>
            <a:ext cx="4837200" cy="5180400"/>
          </a:xfrm>
          <a:prstGeom prst="rect">
            <a:avLst/>
          </a:prstGeom>
          <a:noFill/>
          <a:ln>
            <a:noFill/>
          </a:ln>
        </p:spPr>
        <p:txBody>
          <a:bodyPr spcFirstLastPara="1" wrap="square" lIns="91425" tIns="45700" rIns="91425" bIns="45700" anchor="t" anchorCtr="0">
            <a:noAutofit/>
          </a:bodyPr>
          <a:lstStyle/>
          <a:p>
            <a:pPr marL="228600" marR="0" lvl="0" indent="-254000" algn="l" rtl="0">
              <a:lnSpc>
                <a:spcPct val="15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Introduction</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Literature review</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Software used</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Methodology</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Result</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Conclusion </a:t>
            </a:r>
            <a:endParaRPr sz="2400">
              <a:latin typeface="Calibri"/>
              <a:ea typeface="Calibri"/>
              <a:cs typeface="Calibri"/>
              <a:sym typeface="Calibri"/>
            </a:endParaRPr>
          </a:p>
          <a:p>
            <a:pPr marL="228600" marR="0" lvl="0" indent="-254000" algn="l" rtl="0">
              <a:lnSpc>
                <a:spcPct val="150000"/>
              </a:lnSpc>
              <a:spcBef>
                <a:spcPts val="100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 References</a:t>
            </a:r>
            <a:endParaRPr sz="2400">
              <a:latin typeface="Calibri"/>
              <a:ea typeface="Calibri"/>
              <a:cs typeface="Calibri"/>
              <a:sym typeface="Calibri"/>
            </a:endParaRPr>
          </a:p>
        </p:txBody>
      </p:sp>
      <p:sp>
        <p:nvSpPr>
          <p:cNvPr id="91" name="Google Shape;91;p2"/>
          <p:cNvSpPr txBox="1">
            <a:spLocks noGrp="1"/>
          </p:cNvSpPr>
          <p:nvPr>
            <p:ph type="title"/>
          </p:nvPr>
        </p:nvSpPr>
        <p:spPr>
          <a:xfrm>
            <a:off x="595154" y="158335"/>
            <a:ext cx="10515600" cy="94054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b="1"/>
              <a:t>AGENDA</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gs>
            <a:gs pos="50000">
              <a:schemeClr val="accent1"/>
            </a:gs>
            <a:gs pos="100000">
              <a:srgbClr val="E7995A"/>
            </a:gs>
          </a:gsLst>
          <a:lin ang="10199795" scaled="0"/>
        </a:gradFill>
        <a:effectLst/>
      </p:bgPr>
    </p:bg>
    <p:spTree>
      <p:nvGrpSpPr>
        <p:cNvPr id="1" name="Shape 281"/>
        <p:cNvGrpSpPr/>
        <p:nvPr/>
      </p:nvGrpSpPr>
      <p:grpSpPr>
        <a:xfrm>
          <a:off x="0" y="0"/>
          <a:ext cx="0" cy="0"/>
          <a:chOff x="0" y="0"/>
          <a:chExt cx="0" cy="0"/>
        </a:xfrm>
      </p:grpSpPr>
      <p:sp>
        <p:nvSpPr>
          <p:cNvPr id="282" name="Google Shape;282;p14"/>
          <p:cNvSpPr txBox="1"/>
          <p:nvPr/>
        </p:nvSpPr>
        <p:spPr>
          <a:xfrm>
            <a:off x="4147850" y="2636025"/>
            <a:ext cx="41580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800">
                <a:solidFill>
                  <a:srgbClr val="FFFFFF"/>
                </a:solidFill>
                <a:latin typeface="Algerian"/>
                <a:ea typeface="Algerian"/>
                <a:cs typeface="Algerian"/>
                <a:sym typeface="Algerian"/>
              </a:rPr>
              <a:t>THANK YOU</a:t>
            </a:r>
            <a:endParaRPr sz="4800">
              <a:solidFill>
                <a:srgbClr val="FFFFFF"/>
              </a:solidFill>
              <a:latin typeface="Algerian"/>
              <a:ea typeface="Algerian"/>
              <a:cs typeface="Algerian"/>
              <a:sym typeface="Algeri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74406" y="265299"/>
            <a:ext cx="10515600" cy="8614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b="1"/>
              <a:t>INTRODUCTION</a:t>
            </a:r>
            <a:endParaRPr b="1"/>
          </a:p>
        </p:txBody>
      </p:sp>
      <p:sp>
        <p:nvSpPr>
          <p:cNvPr id="98" name="Google Shape;98;p3"/>
          <p:cNvSpPr txBox="1">
            <a:spLocks noGrp="1"/>
          </p:cNvSpPr>
          <p:nvPr>
            <p:ph type="body" idx="1"/>
          </p:nvPr>
        </p:nvSpPr>
        <p:spPr>
          <a:xfrm>
            <a:off x="474406" y="1355558"/>
            <a:ext cx="11236331" cy="4766307"/>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0"/>
              </a:spcBef>
              <a:spcAft>
                <a:spcPts val="0"/>
              </a:spcAft>
              <a:buSzPts val="1800"/>
              <a:buChar char="●"/>
            </a:pPr>
            <a:r>
              <a:rPr lang="en-US" dirty="0"/>
              <a:t>The Titanic disaster provides a rich dataset for understanding human behavior under extreme circumstances.</a:t>
            </a:r>
          </a:p>
          <a:p>
            <a:pPr marL="457200" lvl="0" indent="-342900" algn="just" rtl="0">
              <a:lnSpc>
                <a:spcPct val="150000"/>
              </a:lnSpc>
              <a:spcBef>
                <a:spcPts val="0"/>
              </a:spcBef>
              <a:spcAft>
                <a:spcPts val="0"/>
              </a:spcAft>
              <a:buSzPts val="1800"/>
              <a:buChar char="●"/>
            </a:pPr>
            <a:r>
              <a:rPr lang="en-US" dirty="0"/>
              <a:t>Data science employs machine learning to unravel survival factors among Titanic passengers.</a:t>
            </a:r>
          </a:p>
          <a:p>
            <a:pPr marL="457200" lvl="0" indent="-342900" algn="just" rtl="0">
              <a:lnSpc>
                <a:spcPct val="150000"/>
              </a:lnSpc>
              <a:spcBef>
                <a:spcPts val="0"/>
              </a:spcBef>
              <a:spcAft>
                <a:spcPts val="0"/>
              </a:spcAft>
              <a:buSzPts val="1800"/>
              <a:buChar char="●"/>
            </a:pPr>
            <a:r>
              <a:rPr lang="en-US" dirty="0"/>
              <a:t>Our study explores predictive analytics using variables like age, gender, ticket class, and embarkation port.</a:t>
            </a:r>
          </a:p>
          <a:p>
            <a:pPr marL="457200" lvl="0" indent="-342900" algn="just" rtl="0">
              <a:lnSpc>
                <a:spcPct val="150000"/>
              </a:lnSpc>
              <a:spcBef>
                <a:spcPts val="0"/>
              </a:spcBef>
              <a:spcAft>
                <a:spcPts val="0"/>
              </a:spcAft>
              <a:buSzPts val="1800"/>
              <a:buChar char="●"/>
            </a:pPr>
            <a:r>
              <a:rPr lang="en-US" dirty="0"/>
              <a:t>We compare machine learning models (Random Forest, Decision Tree, Logistic Regression, SVM, Naive Bayes) to predict survival </a:t>
            </a:r>
            <a:r>
              <a:rPr lang="en-US" dirty="0" err="1"/>
              <a:t>outcomes.Goal</a:t>
            </a:r>
            <a:r>
              <a:rPr lang="en-US" dirty="0"/>
              <a:t>: Uncover insights into the Titanic tragedy and demonstrate the power of data science in historical analysis.</a:t>
            </a:r>
          </a:p>
          <a:p>
            <a:pPr marL="457200" lvl="0" indent="-342900" algn="just" rtl="0">
              <a:lnSpc>
                <a:spcPct val="150000"/>
              </a:lnSpc>
              <a:spcBef>
                <a:spcPts val="0"/>
              </a:spcBef>
              <a:spcAft>
                <a:spcPts val="0"/>
              </a:spcAft>
              <a:buSzPts val="1800"/>
              <a:buChar char="●"/>
            </a:pPr>
            <a:r>
              <a:rPr lang="en-US" dirty="0"/>
              <a:t>By understanding survival determinants, we honor the memory of victims while revealing human resilience in crisis.</a:t>
            </a:r>
            <a:endParaRPr dirty="0"/>
          </a:p>
        </p:txBody>
      </p:sp>
      <p:sp>
        <p:nvSpPr>
          <p:cNvPr id="99" name="Google Shape;99;p3"/>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05" name="Google Shape;105;g2ca3bdd84bf_0_35"/>
          <p:cNvGraphicFramePr/>
          <p:nvPr>
            <p:extLst>
              <p:ext uri="{D42A27DB-BD31-4B8C-83A1-F6EECF244321}">
                <p14:modId xmlns:p14="http://schemas.microsoft.com/office/powerpoint/2010/main" val="547232887"/>
              </p:ext>
            </p:extLst>
          </p:nvPr>
        </p:nvGraphicFramePr>
        <p:xfrm>
          <a:off x="767150" y="1126888"/>
          <a:ext cx="10895775" cy="4865040"/>
        </p:xfrm>
        <a:graphic>
          <a:graphicData uri="http://schemas.openxmlformats.org/drawingml/2006/table">
            <a:tbl>
              <a:tblPr>
                <a:noFill/>
                <a:tableStyleId>{B6F3E19B-40BD-4B70-814D-29B0A28BDE99}</a:tableStyleId>
              </a:tblPr>
              <a:tblGrid>
                <a:gridCol w="3631925">
                  <a:extLst>
                    <a:ext uri="{9D8B030D-6E8A-4147-A177-3AD203B41FA5}">
                      <a16:colId xmlns:a16="http://schemas.microsoft.com/office/drawing/2014/main" val="20000"/>
                    </a:ext>
                  </a:extLst>
                </a:gridCol>
                <a:gridCol w="3631925">
                  <a:extLst>
                    <a:ext uri="{9D8B030D-6E8A-4147-A177-3AD203B41FA5}">
                      <a16:colId xmlns:a16="http://schemas.microsoft.com/office/drawing/2014/main" val="20001"/>
                    </a:ext>
                  </a:extLst>
                </a:gridCol>
                <a:gridCol w="3631925">
                  <a:extLst>
                    <a:ext uri="{9D8B030D-6E8A-4147-A177-3AD203B41FA5}">
                      <a16:colId xmlns:a16="http://schemas.microsoft.com/office/drawing/2014/main" val="20002"/>
                    </a:ext>
                  </a:extLst>
                </a:gridCol>
              </a:tblGrid>
              <a:tr h="425550">
                <a:tc>
                  <a:txBody>
                    <a:bodyPr/>
                    <a:lstStyle/>
                    <a:p>
                      <a:pPr marL="0" lvl="0" indent="0" algn="l" rtl="0">
                        <a:spcBef>
                          <a:spcPts val="0"/>
                        </a:spcBef>
                        <a:spcAft>
                          <a:spcPts val="0"/>
                        </a:spcAft>
                        <a:buClr>
                          <a:schemeClr val="dk1"/>
                        </a:buClr>
                        <a:buSzPts val="1100"/>
                        <a:buFont typeface="Arial"/>
                        <a:buNone/>
                      </a:pPr>
                      <a:r>
                        <a:rPr lang="en-US" sz="1600" b="1">
                          <a:solidFill>
                            <a:schemeClr val="dk1"/>
                          </a:solidFill>
                          <a:latin typeface="Calibri"/>
                          <a:ea typeface="Calibri"/>
                          <a:cs typeface="Calibri"/>
                          <a:sym typeface="Calibri"/>
                        </a:rPr>
                        <a:t>Authors</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b="1">
                          <a:solidFill>
                            <a:schemeClr val="dk1"/>
                          </a:solidFill>
                          <a:latin typeface="Calibri"/>
                          <a:ea typeface="Calibri"/>
                          <a:cs typeface="Calibri"/>
                          <a:sym typeface="Calibri"/>
                        </a:rPr>
                        <a:t>Title of the paper</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600" b="1">
                          <a:solidFill>
                            <a:schemeClr val="dk1"/>
                          </a:solidFill>
                          <a:latin typeface="Calibri"/>
                          <a:ea typeface="Calibri"/>
                          <a:cs typeface="Calibri"/>
                          <a:sym typeface="Calibri"/>
                        </a:rPr>
                        <a:t>Work Done</a:t>
                      </a:r>
                      <a:endParaRPr/>
                    </a:p>
                  </a:txBody>
                  <a:tcPr marL="91425" marR="91425" marT="91425" marB="91425"/>
                </a:tc>
                <a:extLst>
                  <a:ext uri="{0D108BD9-81ED-4DB2-BD59-A6C34878D82A}">
                    <a16:rowId xmlns:a16="http://schemas.microsoft.com/office/drawing/2014/main" val="10000"/>
                  </a:ext>
                </a:extLst>
              </a:tr>
              <a:tr h="4438350">
                <a:tc>
                  <a:txBody>
                    <a:bodyPr/>
                    <a:lstStyle/>
                    <a:p>
                      <a:pPr marL="0" lvl="0" indent="0" algn="l" rtl="0">
                        <a:spcBef>
                          <a:spcPts val="0"/>
                        </a:spcBef>
                        <a:spcAft>
                          <a:spcPts val="0"/>
                        </a:spcAft>
                        <a:buNone/>
                      </a:pPr>
                      <a:r>
                        <a:rPr lang="en-US" sz="1600" dirty="0">
                          <a:solidFill>
                            <a:srgbClr val="333333"/>
                          </a:solidFill>
                          <a:latin typeface="Calibri"/>
                          <a:ea typeface="Calibri"/>
                          <a:cs typeface="Calibri"/>
                          <a:sym typeface="Calibri"/>
                        </a:rPr>
                        <a:t>Smith et al. (2023)</a:t>
                      </a:r>
                      <a:endParaRPr sz="20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dirty="0">
                          <a:latin typeface="Calibri"/>
                          <a:ea typeface="Calibri"/>
                          <a:cs typeface="Calibri"/>
                          <a:sym typeface="Calibri"/>
                        </a:rPr>
                        <a:t>Investigating Predictive Performance of Machine Learning Algorithms for Titanic Passenger Survival Prediction</a:t>
                      </a:r>
                      <a:endParaRPr sz="1600" dirty="0">
                        <a:latin typeface="Calibri"/>
                        <a:ea typeface="Calibri"/>
                        <a:cs typeface="Calibri"/>
                        <a:sym typeface="Calibri"/>
                      </a:endParaRPr>
                    </a:p>
                  </a:txBody>
                  <a:tcPr marL="91425" marR="91425" marT="91425" marB="91425"/>
                </a:tc>
                <a:tc>
                  <a:txBody>
                    <a:bodyPr/>
                    <a:lstStyle/>
                    <a:p>
                      <a:pPr marL="457200" lvl="0" indent="-317500" algn="just" rtl="0">
                        <a:spcBef>
                          <a:spcPts val="0"/>
                        </a:spcBef>
                        <a:spcAft>
                          <a:spcPts val="0"/>
                        </a:spcAft>
                        <a:buSzPts val="1400"/>
                        <a:buChar char="●"/>
                      </a:pPr>
                      <a:r>
                        <a:rPr lang="en-US" dirty="0"/>
                        <a:t>Utilized Titanic dataset to analyze survival outcomes based on demographic and socio-economic </a:t>
                      </a:r>
                      <a:r>
                        <a:rPr lang="en-US" dirty="0" err="1"/>
                        <a:t>factors.Found</a:t>
                      </a:r>
                      <a:r>
                        <a:rPr lang="en-US" dirty="0"/>
                        <a:t> ensemble methods like Random Forest and Gradient Boosting effective in predicting survival </a:t>
                      </a:r>
                      <a:r>
                        <a:rPr lang="en-US" dirty="0" err="1"/>
                        <a:t>probabilities.Meticulously</a:t>
                      </a:r>
                      <a:r>
                        <a:rPr lang="en-US" dirty="0"/>
                        <a:t> conducted feature engineering and model selection to enhance predictive accuracy.</a:t>
                      </a:r>
                      <a:endParaRPr dirty="0"/>
                    </a:p>
                  </a:txBody>
                  <a:tcPr marL="91425" marR="91425" marT="91425" marB="91425"/>
                </a:tc>
                <a:extLst>
                  <a:ext uri="{0D108BD9-81ED-4DB2-BD59-A6C34878D82A}">
                    <a16:rowId xmlns:a16="http://schemas.microsoft.com/office/drawing/2014/main" val="10001"/>
                  </a:ext>
                </a:extLst>
              </a:tr>
            </a:tbl>
          </a:graphicData>
        </a:graphic>
      </p:graphicFrame>
      <p:sp>
        <p:nvSpPr>
          <p:cNvPr id="106" name="Google Shape;106;g2ca3bdd84bf_0_35"/>
          <p:cNvSpPr txBox="1">
            <a:spLocks noGrp="1"/>
          </p:cNvSpPr>
          <p:nvPr>
            <p:ph type="title"/>
          </p:nvPr>
        </p:nvSpPr>
        <p:spPr>
          <a:xfrm>
            <a:off x="478831" y="265299"/>
            <a:ext cx="10515600" cy="8616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b="1"/>
              <a:t>LITERATURE REVIEW</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p:nvPr/>
        </p:nvSpPr>
        <p:spPr>
          <a:xfrm>
            <a:off x="99800" y="6303963"/>
            <a:ext cx="12192000" cy="554100"/>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113" name="Google Shape;113;p4"/>
          <p:cNvGraphicFramePr/>
          <p:nvPr>
            <p:extLst>
              <p:ext uri="{D42A27DB-BD31-4B8C-83A1-F6EECF244321}">
                <p14:modId xmlns:p14="http://schemas.microsoft.com/office/powerpoint/2010/main" val="3953109274"/>
              </p:ext>
            </p:extLst>
          </p:nvPr>
        </p:nvGraphicFramePr>
        <p:xfrm>
          <a:off x="585225" y="507325"/>
          <a:ext cx="10946700" cy="5596275"/>
        </p:xfrm>
        <a:graphic>
          <a:graphicData uri="http://schemas.openxmlformats.org/drawingml/2006/table">
            <a:tbl>
              <a:tblPr>
                <a:noFill/>
                <a:tableStyleId>{B6F3E19B-40BD-4B70-814D-29B0A28BDE99}</a:tableStyleId>
              </a:tblPr>
              <a:tblGrid>
                <a:gridCol w="3648900">
                  <a:extLst>
                    <a:ext uri="{9D8B030D-6E8A-4147-A177-3AD203B41FA5}">
                      <a16:colId xmlns:a16="http://schemas.microsoft.com/office/drawing/2014/main" val="20000"/>
                    </a:ext>
                  </a:extLst>
                </a:gridCol>
                <a:gridCol w="3648900">
                  <a:extLst>
                    <a:ext uri="{9D8B030D-6E8A-4147-A177-3AD203B41FA5}">
                      <a16:colId xmlns:a16="http://schemas.microsoft.com/office/drawing/2014/main" val="20001"/>
                    </a:ext>
                  </a:extLst>
                </a:gridCol>
                <a:gridCol w="3648900">
                  <a:extLst>
                    <a:ext uri="{9D8B030D-6E8A-4147-A177-3AD203B41FA5}">
                      <a16:colId xmlns:a16="http://schemas.microsoft.com/office/drawing/2014/main" val="20002"/>
                    </a:ext>
                  </a:extLst>
                </a:gridCol>
              </a:tblGrid>
              <a:tr h="502175">
                <a:tc>
                  <a:txBody>
                    <a:bodyPr/>
                    <a:lstStyle/>
                    <a:p>
                      <a:pPr marL="0" lvl="0" indent="0" algn="l" rtl="0">
                        <a:spcBef>
                          <a:spcPts val="0"/>
                        </a:spcBef>
                        <a:spcAft>
                          <a:spcPts val="0"/>
                        </a:spcAft>
                        <a:buNone/>
                      </a:pPr>
                      <a:r>
                        <a:rPr lang="en-US" sz="1600" b="1">
                          <a:latin typeface="Calibri"/>
                          <a:ea typeface="Calibri"/>
                          <a:cs typeface="Calibri"/>
                          <a:sym typeface="Calibri"/>
                        </a:rPr>
                        <a:t>Authors</a:t>
                      </a:r>
                      <a:endParaRPr sz="16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b="1">
                          <a:latin typeface="Calibri"/>
                          <a:ea typeface="Calibri"/>
                          <a:cs typeface="Calibri"/>
                          <a:sym typeface="Calibri"/>
                        </a:rPr>
                        <a:t>Title of the paper</a:t>
                      </a:r>
                      <a:endParaRPr sz="16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b="1">
                          <a:latin typeface="Calibri"/>
                          <a:ea typeface="Calibri"/>
                          <a:cs typeface="Calibri"/>
                          <a:sym typeface="Calibri"/>
                        </a:rPr>
                        <a:t>Work Done</a:t>
                      </a:r>
                      <a:endParaRPr sz="16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5094100">
                <a:tc>
                  <a:txBody>
                    <a:bodyPr/>
                    <a:lstStyle/>
                    <a:p>
                      <a:pPr marL="0" lvl="0" indent="0" algn="just" rtl="0">
                        <a:spcBef>
                          <a:spcPts val="0"/>
                        </a:spcBef>
                        <a:spcAft>
                          <a:spcPts val="0"/>
                        </a:spcAft>
                        <a:buNone/>
                      </a:pPr>
                      <a:r>
                        <a:rPr lang="en-US" sz="1600" dirty="0">
                          <a:latin typeface="Calibri"/>
                          <a:ea typeface="Calibri"/>
                          <a:cs typeface="Calibri"/>
                          <a:sym typeface="Calibri"/>
                        </a:rPr>
                        <a:t>Jones and Brown (2022)</a:t>
                      </a:r>
                      <a:endParaRPr sz="1600" dirty="0">
                        <a:latin typeface="Calibri"/>
                        <a:ea typeface="Calibri"/>
                        <a:cs typeface="Calibri"/>
                        <a:sym typeface="Calibri"/>
                      </a:endParaRPr>
                    </a:p>
                  </a:txBody>
                  <a:tcPr marL="91425" marR="91425" marT="91425" marB="91425"/>
                </a:tc>
                <a:tc>
                  <a:txBody>
                    <a:bodyPr/>
                    <a:lstStyle/>
                    <a:p>
                      <a:pPr marL="0" lvl="0" indent="0" algn="just" rtl="0">
                        <a:spcBef>
                          <a:spcPts val="0"/>
                        </a:spcBef>
                        <a:spcAft>
                          <a:spcPts val="0"/>
                        </a:spcAft>
                        <a:buNone/>
                      </a:pPr>
                      <a:r>
                        <a:rPr lang="en-US" sz="1600" dirty="0">
                          <a:latin typeface="Calibri"/>
                          <a:ea typeface="Calibri"/>
                          <a:cs typeface="Calibri"/>
                          <a:sym typeface="Calibri"/>
                        </a:rPr>
                        <a:t>Comparative Analysis of Logistic Regression and Support Vector Machine Algorithms for Titanic Survival Prediction</a:t>
                      </a:r>
                      <a:endParaRPr sz="1600" dirty="0">
                        <a:latin typeface="Calibri"/>
                        <a:ea typeface="Calibri"/>
                        <a:cs typeface="Calibri"/>
                        <a:sym typeface="Calibri"/>
                      </a:endParaRPr>
                    </a:p>
                  </a:txBody>
                  <a:tcPr marL="91425" marR="91425" marT="91425" marB="91425"/>
                </a:tc>
                <a:tc>
                  <a:txBody>
                    <a:bodyPr/>
                    <a:lstStyle/>
                    <a:p>
                      <a:pPr marL="457200" lvl="0" indent="-330200" algn="just" rtl="0">
                        <a:spcBef>
                          <a:spcPts val="0"/>
                        </a:spcBef>
                        <a:spcAft>
                          <a:spcPts val="0"/>
                        </a:spcAft>
                        <a:buSzPts val="1600"/>
                        <a:buFont typeface="Calibri"/>
                        <a:buChar char="●"/>
                      </a:pPr>
                      <a:r>
                        <a:rPr lang="en-US" sz="1600" dirty="0">
                          <a:latin typeface="Calibri"/>
                          <a:ea typeface="Calibri"/>
                          <a:cs typeface="Calibri"/>
                          <a:sym typeface="Calibri"/>
                        </a:rPr>
                        <a:t>Conducted comparative analysis of logistic regression and support vector machine </a:t>
                      </a:r>
                      <a:r>
                        <a:rPr lang="en-US" sz="1600" dirty="0" err="1">
                          <a:latin typeface="Calibri"/>
                          <a:ea typeface="Calibri"/>
                          <a:cs typeface="Calibri"/>
                          <a:sym typeface="Calibri"/>
                        </a:rPr>
                        <a:t>algorithms.Explored</a:t>
                      </a:r>
                      <a:r>
                        <a:rPr lang="en-US" sz="1600" dirty="0">
                          <a:latin typeface="Calibri"/>
                          <a:ea typeface="Calibri"/>
                          <a:cs typeface="Calibri"/>
                          <a:sym typeface="Calibri"/>
                        </a:rPr>
                        <a:t> impact of feature selection techniques and model hyperparameters on predictive </a:t>
                      </a:r>
                      <a:r>
                        <a:rPr lang="en-US" sz="1600" dirty="0" err="1">
                          <a:latin typeface="Calibri"/>
                          <a:ea typeface="Calibri"/>
                          <a:cs typeface="Calibri"/>
                          <a:sym typeface="Calibri"/>
                        </a:rPr>
                        <a:t>accuracy.Leveraged</a:t>
                      </a:r>
                      <a:r>
                        <a:rPr lang="en-US" sz="1600" dirty="0">
                          <a:latin typeface="Calibri"/>
                          <a:ea typeface="Calibri"/>
                          <a:cs typeface="Calibri"/>
                          <a:sym typeface="Calibri"/>
                        </a:rPr>
                        <a:t> advanced optimization algorithms and cross-validation techniques for model </a:t>
                      </a:r>
                      <a:r>
                        <a:rPr lang="en-US" sz="1600" dirty="0" err="1">
                          <a:latin typeface="Calibri"/>
                          <a:ea typeface="Calibri"/>
                          <a:cs typeface="Calibri"/>
                          <a:sym typeface="Calibri"/>
                        </a:rPr>
                        <a:t>improvement.Authors</a:t>
                      </a:r>
                      <a:r>
                        <a:rPr lang="en-US" sz="1600" dirty="0">
                          <a:latin typeface="Calibri"/>
                          <a:ea typeface="Calibri"/>
                          <a:cs typeface="Calibri"/>
                          <a:sym typeface="Calibri"/>
                        </a:rPr>
                        <a:t>: Garcia and Patel (2021)</a:t>
                      </a:r>
                      <a:endParaRPr sz="16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graphicFrame>
        <p:nvGraphicFramePr>
          <p:cNvPr id="119" name="Google Shape;119;g2c9d8f7638a_1_8"/>
          <p:cNvGraphicFramePr/>
          <p:nvPr>
            <p:extLst>
              <p:ext uri="{D42A27DB-BD31-4B8C-83A1-F6EECF244321}">
                <p14:modId xmlns:p14="http://schemas.microsoft.com/office/powerpoint/2010/main" val="654559662"/>
              </p:ext>
            </p:extLst>
          </p:nvPr>
        </p:nvGraphicFramePr>
        <p:xfrm>
          <a:off x="952500" y="929675"/>
          <a:ext cx="10287000" cy="2560260"/>
        </p:xfrm>
        <a:graphic>
          <a:graphicData uri="http://schemas.openxmlformats.org/drawingml/2006/table">
            <a:tbl>
              <a:tblPr>
                <a:noFill/>
                <a:tableStyleId>{B6F3E19B-40BD-4B70-814D-29B0A28BDE99}</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sz="1600" b="1">
                          <a:latin typeface="Calibri"/>
                          <a:ea typeface="Calibri"/>
                          <a:cs typeface="Calibri"/>
                          <a:sym typeface="Calibri"/>
                        </a:rPr>
                        <a:t>Authors</a:t>
                      </a:r>
                      <a:endParaRPr sz="16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b="1">
                          <a:latin typeface="Calibri"/>
                          <a:ea typeface="Calibri"/>
                          <a:cs typeface="Calibri"/>
                          <a:sym typeface="Calibri"/>
                        </a:rPr>
                        <a:t>Title of the paper</a:t>
                      </a:r>
                      <a:endParaRPr sz="1600" b="1">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b="1">
                          <a:latin typeface="Calibri"/>
                          <a:ea typeface="Calibri"/>
                          <a:cs typeface="Calibri"/>
                          <a:sym typeface="Calibri"/>
                        </a:rPr>
                        <a:t>Work Done</a:t>
                      </a:r>
                      <a:endParaRPr sz="1600" b="1">
                        <a:latin typeface="Calibri"/>
                        <a:ea typeface="Calibri"/>
                        <a:cs typeface="Calibri"/>
                        <a:sym typeface="Calibri"/>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sz="1600" dirty="0">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Calibri"/>
                          <a:ea typeface="Calibri"/>
                          <a:cs typeface="Calibri"/>
                          <a:sym typeface="Calibri"/>
                        </a:rPr>
                        <a:t>Johnson and Lee (2019)</a:t>
                      </a:r>
                      <a:endParaRPr sz="1600" dirty="0">
                        <a:latin typeface="Calibri"/>
                        <a:ea typeface="Calibri"/>
                        <a:cs typeface="Calibri"/>
                        <a:sym typeface="Calibri"/>
                      </a:endParaRPr>
                    </a:p>
                  </a:txBody>
                  <a:tcPr marL="91425" marR="91425" marT="91425" marB="91425"/>
                </a:tc>
                <a:tc>
                  <a:txBody>
                    <a:bodyPr/>
                    <a:lstStyle/>
                    <a:p>
                      <a:pPr marL="0" lvl="0" indent="0" algn="l" rtl="0">
                        <a:spcBef>
                          <a:spcPts val="0"/>
                        </a:spcBef>
                        <a:spcAft>
                          <a:spcPts val="0"/>
                        </a:spcAft>
                        <a:buNone/>
                      </a:pPr>
                      <a:r>
                        <a:rPr lang="en-US" sz="1600" dirty="0">
                          <a:latin typeface="Calibri"/>
                          <a:ea typeface="Calibri"/>
                          <a:cs typeface="Calibri"/>
                          <a:sym typeface="Calibri"/>
                        </a:rPr>
                        <a:t>Role of Social Dynamics in Titanic Passenger Survival Prediction</a:t>
                      </a:r>
                    </a:p>
                  </a:txBody>
                  <a:tcPr marL="91425" marR="91425" marT="91425" marB="91425"/>
                </a:tc>
                <a:tc>
                  <a:txBody>
                    <a:bodyPr/>
                    <a:lstStyle/>
                    <a:p>
                      <a:pPr marL="457200" lvl="0" indent="-330200" algn="l" rtl="0">
                        <a:spcBef>
                          <a:spcPts val="0"/>
                        </a:spcBef>
                        <a:spcAft>
                          <a:spcPts val="0"/>
                        </a:spcAft>
                        <a:buSzPts val="1600"/>
                        <a:buFont typeface="Calibri"/>
                        <a:buChar char="●"/>
                      </a:pPr>
                      <a:r>
                        <a:rPr lang="en-US" sz="1600" dirty="0">
                          <a:latin typeface="Calibri"/>
                          <a:ea typeface="Calibri"/>
                          <a:cs typeface="Calibri"/>
                          <a:sym typeface="Calibri"/>
                        </a:rPr>
                        <a:t>Investigated role of social dynamics and network effects in survival </a:t>
                      </a:r>
                      <a:r>
                        <a:rPr lang="en-US" sz="1600" dirty="0" err="1">
                          <a:latin typeface="Calibri"/>
                          <a:ea typeface="Calibri"/>
                          <a:cs typeface="Calibri"/>
                          <a:sym typeface="Calibri"/>
                        </a:rPr>
                        <a:t>prediction.Utilized</a:t>
                      </a:r>
                      <a:r>
                        <a:rPr lang="en-US" sz="1600" dirty="0">
                          <a:latin typeface="Calibri"/>
                          <a:ea typeface="Calibri"/>
                          <a:cs typeface="Calibri"/>
                          <a:sym typeface="Calibri"/>
                        </a:rPr>
                        <a:t> graph-based models to analyze social structure aboard </a:t>
                      </a:r>
                      <a:r>
                        <a:rPr lang="en-US" sz="1600" dirty="0" err="1">
                          <a:latin typeface="Calibri"/>
                          <a:ea typeface="Calibri"/>
                          <a:cs typeface="Calibri"/>
                          <a:sym typeface="Calibri"/>
                        </a:rPr>
                        <a:t>Titanic.Provided</a:t>
                      </a:r>
                      <a:r>
                        <a:rPr lang="en-US" sz="1600" dirty="0">
                          <a:latin typeface="Calibri"/>
                          <a:ea typeface="Calibri"/>
                          <a:cs typeface="Calibri"/>
                          <a:sym typeface="Calibri"/>
                        </a:rPr>
                        <a:t> insights into clustering of survivors and non-survivors based on social connections.</a:t>
                      </a:r>
                      <a:endParaRPr sz="1600" dirty="0">
                        <a:latin typeface="Calibri"/>
                        <a:ea typeface="Calibri"/>
                        <a:cs typeface="Calibri"/>
                        <a:sym typeface="Calibri"/>
                      </a:endParaRPr>
                    </a:p>
                  </a:txBody>
                  <a:tcPr marL="91425" marR="91425" marT="91425" marB="91425"/>
                </a:tc>
                <a:extLst>
                  <a:ext uri="{0D108BD9-81ED-4DB2-BD59-A6C34878D82A}">
                    <a16:rowId xmlns:a16="http://schemas.microsoft.com/office/drawing/2014/main" val="10001"/>
                  </a:ext>
                </a:extLst>
              </a:tr>
            </a:tbl>
          </a:graphicData>
        </a:graphic>
      </p:graphicFrame>
      <p:sp>
        <p:nvSpPr>
          <p:cNvPr id="120" name="Google Shape;120;g2c9d8f7638a_1_8"/>
          <p:cNvSpPr txBox="1"/>
          <p:nvPr/>
        </p:nvSpPr>
        <p:spPr>
          <a:xfrm>
            <a:off x="681394" y="1152067"/>
            <a:ext cx="9018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474406" y="265299"/>
            <a:ext cx="10515600" cy="8614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b="1"/>
              <a:t>SOFTWARE USED</a:t>
            </a:r>
            <a:endParaRPr b="1"/>
          </a:p>
        </p:txBody>
      </p:sp>
      <p:sp>
        <p:nvSpPr>
          <p:cNvPr id="127" name="Google Shape;127;p5"/>
          <p:cNvSpPr txBox="1">
            <a:spLocks noGrp="1"/>
          </p:cNvSpPr>
          <p:nvPr>
            <p:ph type="body" idx="1"/>
          </p:nvPr>
        </p:nvSpPr>
        <p:spPr>
          <a:xfrm>
            <a:off x="474406" y="1259305"/>
            <a:ext cx="11236200" cy="4766400"/>
          </a:xfrm>
          <a:prstGeom prst="rect">
            <a:avLst/>
          </a:prstGeom>
          <a:noFill/>
          <a:ln>
            <a:noFill/>
          </a:ln>
        </p:spPr>
        <p:txBody>
          <a:bodyPr spcFirstLastPara="1" wrap="square" lIns="91425" tIns="45700" rIns="91425" bIns="45700" anchor="t" anchorCtr="0">
            <a:normAutofit/>
          </a:bodyPr>
          <a:lstStyle/>
          <a:p>
            <a:pPr marL="0" lvl="0" indent="0" algn="just" rtl="0">
              <a:lnSpc>
                <a:spcPct val="160000"/>
              </a:lnSpc>
              <a:spcBef>
                <a:spcPts val="0"/>
              </a:spcBef>
              <a:spcAft>
                <a:spcPts val="0"/>
              </a:spcAft>
              <a:buSzPts val="2300"/>
              <a:buNone/>
            </a:pPr>
            <a:r>
              <a:rPr lang="en-US" b="1" dirty="0"/>
              <a:t>Python: </a:t>
            </a:r>
            <a:r>
              <a:rPr lang="en-US" dirty="0"/>
              <a:t>Widely used programming language for data science and machine learning tasks.</a:t>
            </a:r>
          </a:p>
          <a:p>
            <a:pPr marL="0" lvl="0" indent="0" algn="just" rtl="0">
              <a:lnSpc>
                <a:spcPct val="160000"/>
              </a:lnSpc>
              <a:spcBef>
                <a:spcPts val="0"/>
              </a:spcBef>
              <a:spcAft>
                <a:spcPts val="0"/>
              </a:spcAft>
              <a:buSzPts val="2300"/>
              <a:buNone/>
            </a:pPr>
            <a:r>
              <a:rPr lang="en-US" b="1" dirty="0"/>
              <a:t>Scikit-learn: </a:t>
            </a:r>
            <a:r>
              <a:rPr lang="en-US" dirty="0"/>
              <a:t>Python library for machine learning providing tools for data analysis and modeling.</a:t>
            </a:r>
          </a:p>
          <a:p>
            <a:pPr marL="0" lvl="0" indent="0" algn="just" rtl="0">
              <a:lnSpc>
                <a:spcPct val="160000"/>
              </a:lnSpc>
              <a:spcBef>
                <a:spcPts val="0"/>
              </a:spcBef>
              <a:spcAft>
                <a:spcPts val="0"/>
              </a:spcAft>
              <a:buSzPts val="2300"/>
              <a:buNone/>
            </a:pPr>
            <a:r>
              <a:rPr lang="en-US" b="1" dirty="0" err="1"/>
              <a:t>Jupyter</a:t>
            </a:r>
            <a:r>
              <a:rPr lang="en-US" b="1" dirty="0"/>
              <a:t> Notebook: </a:t>
            </a:r>
            <a:r>
              <a:rPr lang="en-US" dirty="0"/>
              <a:t>Open-source web application for interactive data analysis and prototyping.</a:t>
            </a:r>
          </a:p>
          <a:p>
            <a:pPr marL="0" lvl="0" indent="0" algn="just" rtl="0">
              <a:lnSpc>
                <a:spcPct val="160000"/>
              </a:lnSpc>
              <a:spcBef>
                <a:spcPts val="0"/>
              </a:spcBef>
              <a:spcAft>
                <a:spcPts val="0"/>
              </a:spcAft>
              <a:buSzPts val="2300"/>
              <a:buNone/>
            </a:pPr>
            <a:r>
              <a:rPr lang="en-US" b="1" dirty="0"/>
              <a:t>Matplotlib and Seaborn: </a:t>
            </a:r>
            <a:r>
              <a:rPr lang="en-US" dirty="0"/>
              <a:t>Python libraries for creating visualizations and plots.</a:t>
            </a:r>
          </a:p>
          <a:p>
            <a:pPr marL="0" lvl="0" indent="0" algn="just" rtl="0">
              <a:lnSpc>
                <a:spcPct val="160000"/>
              </a:lnSpc>
              <a:spcBef>
                <a:spcPts val="0"/>
              </a:spcBef>
              <a:spcAft>
                <a:spcPts val="0"/>
              </a:spcAft>
              <a:buSzPts val="2300"/>
              <a:buNone/>
            </a:pPr>
            <a:r>
              <a:rPr lang="en-US" b="1" dirty="0"/>
              <a:t>Pandas: </a:t>
            </a:r>
            <a:r>
              <a:rPr lang="en-US" dirty="0"/>
              <a:t>Python library for data manipulation and analysis.</a:t>
            </a:r>
          </a:p>
          <a:p>
            <a:pPr marL="0" lvl="0" indent="0" algn="just" rtl="0">
              <a:lnSpc>
                <a:spcPct val="160000"/>
              </a:lnSpc>
              <a:spcBef>
                <a:spcPts val="0"/>
              </a:spcBef>
              <a:spcAft>
                <a:spcPts val="0"/>
              </a:spcAft>
              <a:buSzPts val="2300"/>
              <a:buNone/>
            </a:pPr>
            <a:r>
              <a:rPr lang="en-US" b="1" dirty="0"/>
              <a:t>NumPy: </a:t>
            </a:r>
            <a:r>
              <a:rPr lang="en-US" dirty="0"/>
              <a:t>Fundamental package for scientific computing in Python, providing support for multidimensional arrays and mathematical functions.</a:t>
            </a:r>
          </a:p>
        </p:txBody>
      </p:sp>
      <p:sp>
        <p:nvSpPr>
          <p:cNvPr id="128" name="Google Shape;128;p5"/>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74406" y="265299"/>
            <a:ext cx="10515600" cy="86146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b="1"/>
              <a:t>METHODOLOGY</a:t>
            </a:r>
            <a:endParaRPr b="1"/>
          </a:p>
        </p:txBody>
      </p:sp>
      <p:sp>
        <p:nvSpPr>
          <p:cNvPr id="135" name="Google Shape;135;p6"/>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6"/>
          <p:cNvSpPr txBox="1"/>
          <p:nvPr/>
        </p:nvSpPr>
        <p:spPr>
          <a:xfrm>
            <a:off x="3030582" y="5596039"/>
            <a:ext cx="4997484"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i="0" u="none" strike="noStrike" baseline="0" dirty="0">
                <a:solidFill>
                  <a:srgbClr val="000000"/>
                </a:solidFill>
                <a:latin typeface="Calibri" panose="020F0502020204030204" pitchFamily="34" charset="0"/>
              </a:rPr>
              <a:t>Figure 1. Data breakdown by sex, class, and age. </a:t>
            </a:r>
            <a:endParaRPr b="1"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19095A5-6634-4EBD-9E60-4B9DB55923BC}"/>
              </a:ext>
            </a:extLst>
          </p:cNvPr>
          <p:cNvPicPr>
            <a:picLocks noChangeAspect="1"/>
          </p:cNvPicPr>
          <p:nvPr/>
        </p:nvPicPr>
        <p:blipFill>
          <a:blip r:embed="rId3"/>
          <a:stretch>
            <a:fillRect/>
          </a:stretch>
        </p:blipFill>
        <p:spPr>
          <a:xfrm>
            <a:off x="1278727" y="1031143"/>
            <a:ext cx="9197684" cy="42201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26d62deabd3_0_2"/>
          <p:cNvSpPr/>
          <p:nvPr/>
        </p:nvSpPr>
        <p:spPr>
          <a:xfrm>
            <a:off x="0" y="6303963"/>
            <a:ext cx="12192000" cy="554100"/>
          </a:xfrm>
          <a:prstGeom prst="rect">
            <a:avLst/>
          </a:prstGeom>
          <a:gradFill>
            <a:gsLst>
              <a:gs pos="0">
                <a:schemeClr val="accent5"/>
              </a:gs>
              <a:gs pos="50000">
                <a:schemeClr val="accent1"/>
              </a:gs>
              <a:gs pos="100000">
                <a:srgbClr val="E7995A"/>
              </a:gs>
            </a:gsLst>
            <a:lin ang="10800025"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g26d62deabd3_0_2"/>
          <p:cNvSpPr txBox="1"/>
          <p:nvPr/>
        </p:nvSpPr>
        <p:spPr>
          <a:xfrm>
            <a:off x="353589" y="-130742"/>
            <a:ext cx="38901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solidFill>
                  <a:schemeClr val="dk1"/>
                </a:solidFill>
                <a:latin typeface="Calibri"/>
                <a:ea typeface="Calibri"/>
                <a:cs typeface="Calibri"/>
                <a:sym typeface="Calibri"/>
              </a:rPr>
              <a:t>Dataset &amp; Feature Types:</a:t>
            </a:r>
            <a:endParaRPr sz="2400" b="1" dirty="0">
              <a:solidFill>
                <a:schemeClr val="dk1"/>
              </a:solidFill>
              <a:latin typeface="Calibri"/>
              <a:ea typeface="Calibri"/>
              <a:cs typeface="Calibri"/>
              <a:sym typeface="Calibri"/>
            </a:endParaRPr>
          </a:p>
        </p:txBody>
      </p:sp>
      <p:sp>
        <p:nvSpPr>
          <p:cNvPr id="145" name="Google Shape;145;g26d62deabd3_0_2"/>
          <p:cNvSpPr txBox="1"/>
          <p:nvPr/>
        </p:nvSpPr>
        <p:spPr>
          <a:xfrm>
            <a:off x="1572788" y="200608"/>
            <a:ext cx="11258400" cy="5012100"/>
          </a:xfrm>
          <a:prstGeom prst="rect">
            <a:avLst/>
          </a:prstGeom>
          <a:noFill/>
          <a:ln>
            <a:noFill/>
          </a:ln>
        </p:spPr>
        <p:txBody>
          <a:bodyPr spcFirstLastPara="1" wrap="square" lIns="91425" tIns="91425" rIns="91425" bIns="91425" anchor="t" anchorCtr="0">
            <a:noAutofit/>
          </a:bodyPr>
          <a:lstStyle/>
          <a:p>
            <a:r>
              <a:rPr lang="en-IN" sz="1800" b="1" i="0" u="none" strike="noStrike" baseline="0" dirty="0">
                <a:solidFill>
                  <a:srgbClr val="000000"/>
                </a:solidFill>
                <a:latin typeface="Calibri" panose="020F0502020204030204" pitchFamily="34" charset="0"/>
              </a:rPr>
              <a:t> Getting the Data </a:t>
            </a:r>
            <a:endParaRPr lang="en-IN" sz="1800" b="0" i="0" u="none" strike="noStrike" baseline="0" dirty="0">
              <a:solidFill>
                <a:srgbClr val="000000"/>
              </a:solidFill>
              <a:latin typeface="Calibri" panose="020F0502020204030204" pitchFamily="34" charset="0"/>
            </a:endParaRPr>
          </a:p>
          <a:p>
            <a:r>
              <a:rPr lang="en-US" sz="1800" b="0" i="0" u="none" strike="noStrike" baseline="0" dirty="0" err="1">
                <a:solidFill>
                  <a:srgbClr val="000000"/>
                </a:solidFill>
                <a:latin typeface="Calibri" panose="020F0502020204030204" pitchFamily="34" charset="0"/>
              </a:rPr>
              <a:t>test_df</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DataFrame</a:t>
            </a:r>
            <a:r>
              <a:rPr lang="en-US" sz="1800" b="0" i="0" u="none" strike="noStrike" baseline="0" dirty="0">
                <a:solidFill>
                  <a:srgbClr val="000000"/>
                </a:solidFill>
                <a:latin typeface="Calibri" panose="020F0502020204030204" pitchFamily="34" charset="0"/>
              </a:rPr>
              <a:t> containing test data, loaded from the "test.csv" file. </a:t>
            </a:r>
          </a:p>
          <a:p>
            <a:r>
              <a:rPr lang="en-US" sz="1800" b="0" i="0" u="none" strike="noStrike" baseline="0" dirty="0" err="1">
                <a:solidFill>
                  <a:srgbClr val="000000"/>
                </a:solidFill>
                <a:latin typeface="Calibri" panose="020F0502020204030204" pitchFamily="34" charset="0"/>
              </a:rPr>
              <a:t>train_df</a:t>
            </a:r>
            <a:r>
              <a:rPr lang="en-US" sz="1800" b="0" i="0" u="none" strike="noStrike" baseline="0" dirty="0">
                <a:solidFill>
                  <a:srgbClr val="000000"/>
                </a:solidFill>
                <a:latin typeface="Calibri" panose="020F0502020204030204" pitchFamily="34" charset="0"/>
              </a:rPr>
              <a:t>: </a:t>
            </a:r>
            <a:r>
              <a:rPr lang="en-US" sz="1800" b="0" i="0" u="none" strike="noStrike" baseline="0" dirty="0" err="1">
                <a:solidFill>
                  <a:srgbClr val="000000"/>
                </a:solidFill>
                <a:latin typeface="Calibri" panose="020F0502020204030204" pitchFamily="34" charset="0"/>
              </a:rPr>
              <a:t>DataFrame</a:t>
            </a:r>
            <a:r>
              <a:rPr lang="en-US" sz="1800" b="0" i="0" u="none" strike="noStrike" baseline="0" dirty="0">
                <a:solidFill>
                  <a:srgbClr val="000000"/>
                </a:solidFill>
                <a:latin typeface="Calibri" panose="020F0502020204030204" pitchFamily="34" charset="0"/>
              </a:rPr>
              <a:t> containing training data, loaded from the "train.csv" file.</a:t>
            </a:r>
          </a:p>
          <a:p>
            <a:endParaRPr lang="en-US"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Feature Types: </a:t>
            </a:r>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2 features are floats. </a:t>
            </a:r>
          </a:p>
          <a:p>
            <a:r>
              <a:rPr lang="en-IN" sz="1800" b="0" i="0" u="none" strike="noStrike" baseline="0" dirty="0">
                <a:solidFill>
                  <a:srgbClr val="000000"/>
                </a:solidFill>
                <a:latin typeface="Calibri" panose="020F0502020204030204" pitchFamily="34" charset="0"/>
              </a:rPr>
              <a:t>5 features are integers. </a:t>
            </a:r>
          </a:p>
          <a:p>
            <a:r>
              <a:rPr lang="en-IN" sz="1800" b="0" i="0" u="none" strike="noStrike" baseline="0" dirty="0">
                <a:solidFill>
                  <a:srgbClr val="000000"/>
                </a:solidFill>
                <a:latin typeface="Calibri" panose="020F0502020204030204" pitchFamily="34" charset="0"/>
              </a:rPr>
              <a:t>5 features are objects. </a:t>
            </a:r>
          </a:p>
          <a:p>
            <a:endParaRPr lang="en-IN"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Features Description: </a:t>
            </a:r>
            <a:endParaRPr lang="en-IN" sz="1800" b="0" i="0" u="none" strike="noStrike" baseline="0" dirty="0">
              <a:solidFill>
                <a:srgbClr val="000000"/>
              </a:solidFill>
              <a:latin typeface="Calibri" panose="020F0502020204030204" pitchFamily="34" charset="0"/>
            </a:endParaRPr>
          </a:p>
          <a:p>
            <a:r>
              <a:rPr lang="en-IN" sz="1800" b="1" i="0" u="none" strike="noStrike" baseline="0" dirty="0">
                <a:solidFill>
                  <a:srgbClr val="000000"/>
                </a:solidFill>
                <a:latin typeface="Calibri" panose="020F0502020204030204" pitchFamily="34" charset="0"/>
              </a:rPr>
              <a:t>survival: </a:t>
            </a:r>
            <a:r>
              <a:rPr lang="en-IN" sz="1800" b="0" i="0" u="none" strike="noStrike" baseline="0" dirty="0">
                <a:solidFill>
                  <a:srgbClr val="000000"/>
                </a:solidFill>
                <a:latin typeface="Calibri" panose="020F0502020204030204" pitchFamily="34" charset="0"/>
              </a:rPr>
              <a:t>Survival (target variable). </a:t>
            </a:r>
          </a:p>
          <a:p>
            <a:r>
              <a:rPr lang="en-IN" sz="1800" b="1" i="0" u="none" strike="noStrike" baseline="0" dirty="0">
                <a:solidFill>
                  <a:srgbClr val="000000"/>
                </a:solidFill>
                <a:latin typeface="Calibri" panose="020F0502020204030204" pitchFamily="34" charset="0"/>
              </a:rPr>
              <a:t>Passenger: </a:t>
            </a:r>
            <a:r>
              <a:rPr lang="en-IN" sz="1800" b="0" i="0" u="none" strike="noStrike" baseline="0" dirty="0">
                <a:solidFill>
                  <a:srgbClr val="000000"/>
                </a:solidFill>
                <a:latin typeface="Calibri" panose="020F0502020204030204" pitchFamily="34" charset="0"/>
              </a:rPr>
              <a:t>Unique ID of a passenger. </a:t>
            </a:r>
          </a:p>
          <a:p>
            <a:r>
              <a:rPr lang="en-IN" sz="1800" b="1" i="0" u="none" strike="noStrike" baseline="0" dirty="0" err="1">
                <a:solidFill>
                  <a:srgbClr val="000000"/>
                </a:solidFill>
                <a:latin typeface="Calibri" panose="020F0502020204030204" pitchFamily="34" charset="0"/>
              </a:rPr>
              <a:t>pclass</a:t>
            </a:r>
            <a:r>
              <a:rPr lang="en-IN" sz="1800" b="1" i="0" u="none" strike="noStrike" baseline="0" dirty="0">
                <a:solidFill>
                  <a:srgbClr val="000000"/>
                </a:solidFill>
                <a:latin typeface="Calibri" panose="020F0502020204030204" pitchFamily="34" charset="0"/>
              </a:rPr>
              <a:t>: </a:t>
            </a:r>
            <a:r>
              <a:rPr lang="en-IN" sz="1800" b="0" i="0" u="none" strike="noStrike" baseline="0" dirty="0">
                <a:solidFill>
                  <a:srgbClr val="000000"/>
                </a:solidFill>
                <a:latin typeface="Calibri" panose="020F0502020204030204" pitchFamily="34" charset="0"/>
              </a:rPr>
              <a:t>Ticket class. </a:t>
            </a:r>
          </a:p>
          <a:p>
            <a:r>
              <a:rPr lang="en-IN" sz="1800" b="1" i="0" u="none" strike="noStrike" baseline="0" dirty="0">
                <a:solidFill>
                  <a:srgbClr val="000000"/>
                </a:solidFill>
                <a:latin typeface="Calibri" panose="020F0502020204030204" pitchFamily="34" charset="0"/>
              </a:rPr>
              <a:t>sex: </a:t>
            </a:r>
            <a:r>
              <a:rPr lang="en-IN" sz="1800" b="0" i="0" u="none" strike="noStrike" baseline="0" dirty="0">
                <a:solidFill>
                  <a:srgbClr val="000000"/>
                </a:solidFill>
                <a:latin typeface="Calibri" panose="020F0502020204030204" pitchFamily="34" charset="0"/>
              </a:rPr>
              <a:t>Gender. </a:t>
            </a:r>
          </a:p>
          <a:p>
            <a:r>
              <a:rPr lang="en-IN" sz="1800" b="1" i="0" u="none" strike="noStrike" baseline="0" dirty="0">
                <a:solidFill>
                  <a:srgbClr val="000000"/>
                </a:solidFill>
                <a:latin typeface="Calibri" panose="020F0502020204030204" pitchFamily="34" charset="0"/>
              </a:rPr>
              <a:t>Age: </a:t>
            </a:r>
            <a:r>
              <a:rPr lang="en-IN" sz="1800" b="0" i="0" u="none" strike="noStrike" baseline="0" dirty="0">
                <a:solidFill>
                  <a:srgbClr val="000000"/>
                </a:solidFill>
                <a:latin typeface="Calibri" panose="020F0502020204030204" pitchFamily="34" charset="0"/>
              </a:rPr>
              <a:t>Age in years. </a:t>
            </a:r>
          </a:p>
          <a:p>
            <a:r>
              <a:rPr lang="en-US" sz="1800" b="1" i="0" u="none" strike="noStrike" baseline="0" dirty="0" err="1">
                <a:solidFill>
                  <a:srgbClr val="000000"/>
                </a:solidFill>
                <a:latin typeface="Calibri" panose="020F0502020204030204" pitchFamily="34" charset="0"/>
              </a:rPr>
              <a:t>sibsp</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Number of siblings/spouses aboard the Titanic. </a:t>
            </a:r>
          </a:p>
          <a:p>
            <a:r>
              <a:rPr lang="en-US" sz="1800" b="1" i="0" u="none" strike="noStrike" baseline="0" dirty="0">
                <a:solidFill>
                  <a:srgbClr val="000000"/>
                </a:solidFill>
                <a:latin typeface="Calibri" panose="020F0502020204030204" pitchFamily="34" charset="0"/>
              </a:rPr>
              <a:t>parch: </a:t>
            </a:r>
            <a:r>
              <a:rPr lang="en-US" sz="1800" b="0" i="0" u="none" strike="noStrike" baseline="0" dirty="0">
                <a:solidFill>
                  <a:srgbClr val="000000"/>
                </a:solidFill>
                <a:latin typeface="Calibri" panose="020F0502020204030204" pitchFamily="34" charset="0"/>
              </a:rPr>
              <a:t>Number of parents/children aboard the Titanic. </a:t>
            </a:r>
          </a:p>
          <a:p>
            <a:r>
              <a:rPr lang="en-IN" sz="1800" b="1" i="0" u="none" strike="noStrike" baseline="0" dirty="0">
                <a:solidFill>
                  <a:srgbClr val="000000"/>
                </a:solidFill>
                <a:latin typeface="Calibri" panose="020F0502020204030204" pitchFamily="34" charset="0"/>
              </a:rPr>
              <a:t>ticket: </a:t>
            </a:r>
            <a:r>
              <a:rPr lang="en-IN" sz="1800" b="0" i="0" u="none" strike="noStrike" baseline="0" dirty="0">
                <a:solidFill>
                  <a:srgbClr val="000000"/>
                </a:solidFill>
                <a:latin typeface="Calibri" panose="020F0502020204030204" pitchFamily="34" charset="0"/>
              </a:rPr>
              <a:t>Ticket number. </a:t>
            </a:r>
          </a:p>
          <a:p>
            <a:r>
              <a:rPr lang="en-IN" sz="1800" b="1" i="0" u="none" strike="noStrike" baseline="0" dirty="0">
                <a:solidFill>
                  <a:srgbClr val="000000"/>
                </a:solidFill>
                <a:latin typeface="Calibri" panose="020F0502020204030204" pitchFamily="34" charset="0"/>
              </a:rPr>
              <a:t>fare: </a:t>
            </a:r>
            <a:r>
              <a:rPr lang="en-IN" sz="1800" b="0" i="0" u="none" strike="noStrike" baseline="0" dirty="0">
                <a:solidFill>
                  <a:srgbClr val="000000"/>
                </a:solidFill>
                <a:latin typeface="Calibri" panose="020F0502020204030204" pitchFamily="34" charset="0"/>
              </a:rPr>
              <a:t>Passenger fare. </a:t>
            </a:r>
          </a:p>
          <a:p>
            <a:r>
              <a:rPr lang="en-IN" sz="1800" b="1" i="0" u="none" strike="noStrike" baseline="0" dirty="0">
                <a:solidFill>
                  <a:srgbClr val="000000"/>
                </a:solidFill>
                <a:latin typeface="Calibri" panose="020F0502020204030204" pitchFamily="34" charset="0"/>
              </a:rPr>
              <a:t>cabin: </a:t>
            </a:r>
            <a:r>
              <a:rPr lang="en-IN" sz="1800" b="0" i="0" u="none" strike="noStrike" baseline="0" dirty="0">
                <a:solidFill>
                  <a:srgbClr val="000000"/>
                </a:solidFill>
                <a:latin typeface="Calibri" panose="020F0502020204030204" pitchFamily="34" charset="0"/>
              </a:rPr>
              <a:t>Cabin number. </a:t>
            </a:r>
          </a:p>
          <a:p>
            <a:r>
              <a:rPr lang="en-IN" sz="1800" b="1" i="0" u="none" strike="noStrike" baseline="0" dirty="0">
                <a:solidFill>
                  <a:srgbClr val="000000"/>
                </a:solidFill>
                <a:latin typeface="Calibri" panose="020F0502020204030204" pitchFamily="34" charset="0"/>
              </a:rPr>
              <a:t>embarked: </a:t>
            </a:r>
            <a:r>
              <a:rPr lang="en-IN" sz="1800" b="0" i="0" u="none" strike="noStrike" baseline="0" dirty="0">
                <a:solidFill>
                  <a:srgbClr val="000000"/>
                </a:solidFill>
                <a:latin typeface="Calibri" panose="020F0502020204030204" pitchFamily="34" charset="0"/>
              </a:rPr>
              <a:t>Port of Embarkation. </a:t>
            </a:r>
          </a:p>
          <a:p>
            <a:r>
              <a:rPr lang="en-US" sz="1800" b="1" i="0" u="none" strike="noStrike" baseline="0" dirty="0" err="1">
                <a:solidFill>
                  <a:srgbClr val="000000"/>
                </a:solidFill>
                <a:latin typeface="Calibri" panose="020F0502020204030204" pitchFamily="34" charset="0"/>
              </a:rPr>
              <a:t>train_df.describe</a:t>
            </a:r>
            <a:r>
              <a:rPr lang="en-US" sz="1800" b="1" i="0" u="none" strike="noStrike" baseline="0" dirty="0">
                <a:solidFill>
                  <a:srgbClr val="000000"/>
                </a:solidFill>
                <a:latin typeface="Calibri" panose="020F0502020204030204" pitchFamily="34" charset="0"/>
              </a:rPr>
              <a:t>(): </a:t>
            </a:r>
            <a:r>
              <a:rPr lang="en-US" sz="1800" b="0" i="0" u="none" strike="noStrike" baseline="0" dirty="0">
                <a:solidFill>
                  <a:srgbClr val="000000"/>
                </a:solidFill>
                <a:latin typeface="Calibri" panose="020F0502020204030204" pitchFamily="34" charset="0"/>
              </a:rPr>
              <a:t>Provides statistical summary of numerical features in the</a:t>
            </a:r>
            <a:endParaRPr lang="en-US" sz="18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1693</Words>
  <Application>Microsoft Office PowerPoint</Application>
  <PresentationFormat>Widescreen</PresentationFormat>
  <Paragraphs>190</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Algerian</vt:lpstr>
      <vt:lpstr>Arial</vt:lpstr>
      <vt:lpstr>Calibri</vt:lpstr>
      <vt:lpstr>Noto Sans Symbols</vt:lpstr>
      <vt:lpstr>Söhne</vt:lpstr>
      <vt:lpstr>Custom</vt:lpstr>
      <vt:lpstr>Decision tree classifier on Titanic Dataset</vt:lpstr>
      <vt:lpstr>AGENDA</vt:lpstr>
      <vt:lpstr>INTRODUCTION</vt:lpstr>
      <vt:lpstr>LITERATURE REVIEW</vt:lpstr>
      <vt:lpstr>PowerPoint Presentation</vt:lpstr>
      <vt:lpstr>PowerPoint Presentation</vt:lpstr>
      <vt:lpstr>SOFTWARE USED</vt:lpstr>
      <vt:lpstr>METHODOLOGY</vt:lpstr>
      <vt:lpstr>PowerPoint Presentation</vt:lpstr>
      <vt:lpstr>PowerPoint Presentation</vt:lpstr>
      <vt:lpstr>PowerPoint Presentation</vt:lpstr>
      <vt:lpstr>Feature Selection</vt:lpstr>
      <vt:lpstr>Feature Selection</vt:lpstr>
      <vt:lpstr>Data Preprocessing</vt:lpstr>
      <vt:lpstr>Machine Learning Model Evaluation</vt:lpstr>
      <vt:lpstr>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sowjanya shetty</dc:creator>
  <cp:lastModifiedBy>Rohithsaidatta Pasupuleti</cp:lastModifiedBy>
  <cp:revision>1</cp:revision>
  <dcterms:created xsi:type="dcterms:W3CDTF">2024-03-29T10:46:32Z</dcterms:created>
  <dcterms:modified xsi:type="dcterms:W3CDTF">2024-04-15T05:52:45Z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