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9" r:id="rId8"/>
    <p:sldId id="261" r:id="rId9"/>
    <p:sldId id="270" r:id="rId10"/>
    <p:sldId id="262" r:id="rId11"/>
    <p:sldId id="273" r:id="rId12"/>
    <p:sldId id="265" r:id="rId13"/>
    <p:sldId id="266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F1C4A-BE5E-4FA6-9140-B641C5DAA6AF}" v="1" dt="2024-03-13T05:38:3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on dsouza" userId="61f1950c1691f058" providerId="Windows Live" clId="Web-{BD51E5CC-5B3A-4D77-ACD5-E1E79582CD5F}"/>
    <pc:docChg chg="modSld">
      <pc:chgData name="aston dsouza" userId="61f1950c1691f058" providerId="Windows Live" clId="Web-{BD51E5CC-5B3A-4D77-ACD5-E1E79582CD5F}" dt="2024-03-04T04:01:20.792" v="41" actId="1076"/>
      <pc:docMkLst>
        <pc:docMk/>
      </pc:docMkLst>
      <pc:sldChg chg="addSp delSp modSp">
        <pc:chgData name="aston dsouza" userId="61f1950c1691f058" providerId="Windows Live" clId="Web-{BD51E5CC-5B3A-4D77-ACD5-E1E79582CD5F}" dt="2024-03-04T04:01:20.792" v="41" actId="1076"/>
        <pc:sldMkLst>
          <pc:docMk/>
          <pc:sldMk cId="832415524" sldId="266"/>
        </pc:sldMkLst>
        <pc:spChg chg="mod">
          <ac:chgData name="aston dsouza" userId="61f1950c1691f058" providerId="Windows Live" clId="Web-{BD51E5CC-5B3A-4D77-ACD5-E1E79582CD5F}" dt="2024-03-04T03:58:10.694" v="16" actId="1076"/>
          <ac:spMkLst>
            <pc:docMk/>
            <pc:sldMk cId="832415524" sldId="266"/>
            <ac:spMk id="2" creationId="{56917763-1C70-CB9D-1838-DEEC1044AC11}"/>
          </ac:spMkLst>
        </pc:spChg>
        <pc:spChg chg="add del mod">
          <ac:chgData name="aston dsouza" userId="61f1950c1691f058" providerId="Windows Live" clId="Web-{BD51E5CC-5B3A-4D77-ACD5-E1E79582CD5F}" dt="2024-03-04T03:56:28.301" v="4"/>
          <ac:spMkLst>
            <pc:docMk/>
            <pc:sldMk cId="832415524" sldId="266"/>
            <ac:spMk id="4" creationId="{35AC2135-16AF-858C-31F2-5CBA63359CBB}"/>
          </ac:spMkLst>
        </pc:spChg>
        <pc:picChg chg="del">
          <ac:chgData name="aston dsouza" userId="61f1950c1691f058" providerId="Windows Live" clId="Web-{BD51E5CC-5B3A-4D77-ACD5-E1E79582CD5F}" dt="2024-03-04T03:56:03.926" v="3"/>
          <ac:picMkLst>
            <pc:docMk/>
            <pc:sldMk cId="832415524" sldId="266"/>
            <ac:picMk id="5" creationId="{AED8C207-AEA6-C1A1-62C6-156689B8B2B5}"/>
          </ac:picMkLst>
        </pc:picChg>
        <pc:picChg chg="add mod ord">
          <ac:chgData name="aston dsouza" userId="61f1950c1691f058" providerId="Windows Live" clId="Web-{BD51E5CC-5B3A-4D77-ACD5-E1E79582CD5F}" dt="2024-03-04T04:01:16.323" v="40" actId="1076"/>
          <ac:picMkLst>
            <pc:docMk/>
            <pc:sldMk cId="832415524" sldId="266"/>
            <ac:picMk id="6" creationId="{4B32584C-B6C3-9766-3302-8F50E19E21FB}"/>
          </ac:picMkLst>
        </pc:picChg>
        <pc:picChg chg="add del mod">
          <ac:chgData name="aston dsouza" userId="61f1950c1691f058" providerId="Windows Live" clId="Web-{BD51E5CC-5B3A-4D77-ACD5-E1E79582CD5F}" dt="2024-03-04T03:59:45.587" v="31"/>
          <ac:picMkLst>
            <pc:docMk/>
            <pc:sldMk cId="832415524" sldId="266"/>
            <ac:picMk id="7" creationId="{6D16191A-4F08-5501-1B8A-43972AF5D0A4}"/>
          </ac:picMkLst>
        </pc:picChg>
        <pc:picChg chg="add mod">
          <ac:chgData name="aston dsouza" userId="61f1950c1691f058" providerId="Windows Live" clId="Web-{BD51E5CC-5B3A-4D77-ACD5-E1E79582CD5F}" dt="2024-03-04T04:01:20.792" v="41" actId="1076"/>
          <ac:picMkLst>
            <pc:docMk/>
            <pc:sldMk cId="832415524" sldId="266"/>
            <ac:picMk id="8" creationId="{30197B00-BBE3-033A-C9DC-D34E1D328DA9}"/>
          </ac:picMkLst>
        </pc:picChg>
        <pc:picChg chg="add mod">
          <ac:chgData name="aston dsouza" userId="61f1950c1691f058" providerId="Windows Live" clId="Web-{BD51E5CC-5B3A-4D77-ACD5-E1E79582CD5F}" dt="2024-03-04T04:01:11.541" v="38" actId="1076"/>
          <ac:picMkLst>
            <pc:docMk/>
            <pc:sldMk cId="832415524" sldId="266"/>
            <ac:picMk id="9" creationId="{70FF09AD-F6CE-4AF3-C208-2097C1291DB3}"/>
          </ac:picMkLst>
        </pc:picChg>
        <pc:picChg chg="add mod">
          <ac:chgData name="aston dsouza" userId="61f1950c1691f058" providerId="Windows Live" clId="Web-{BD51E5CC-5B3A-4D77-ACD5-E1E79582CD5F}" dt="2024-03-04T04:01:02.432" v="35" actId="14100"/>
          <ac:picMkLst>
            <pc:docMk/>
            <pc:sldMk cId="832415524" sldId="266"/>
            <ac:picMk id="11" creationId="{9B9ABDA9-0F79-BE06-5430-5F1B1C564726}"/>
          </ac:picMkLst>
        </pc:picChg>
      </pc:sldChg>
      <pc:sldChg chg="delSp modSp">
        <pc:chgData name="aston dsouza" userId="61f1950c1691f058" providerId="Windows Live" clId="Web-{BD51E5CC-5B3A-4D77-ACD5-E1E79582CD5F}" dt="2024-03-04T03:46:42.523" v="2"/>
        <pc:sldMkLst>
          <pc:docMk/>
          <pc:sldMk cId="1968747808" sldId="271"/>
        </pc:sldMkLst>
        <pc:spChg chg="del mod">
          <ac:chgData name="aston dsouza" userId="61f1950c1691f058" providerId="Windows Live" clId="Web-{BD51E5CC-5B3A-4D77-ACD5-E1E79582CD5F}" dt="2024-03-04T03:46:42.523" v="2"/>
          <ac:spMkLst>
            <pc:docMk/>
            <pc:sldMk cId="1968747808" sldId="271"/>
            <ac:spMk id="5" creationId="{1F063553-DB69-984D-A6B7-35B55B523132}"/>
          </ac:spMkLst>
        </pc:spChg>
      </pc:sldChg>
    </pc:docChg>
  </pc:docChgLst>
  <pc:docChgLst>
    <pc:chgData name="Guest User" providerId="Windows Live" clId="Web-{0AA7D3A2-00CF-4522-977B-95D8EC9B7BEB}"/>
    <pc:docChg chg="modSld">
      <pc:chgData name="Guest User" userId="" providerId="Windows Live" clId="Web-{0AA7D3A2-00CF-4522-977B-95D8EC9B7BEB}" dt="2024-03-04T05:40:18.148" v="10" actId="20577"/>
      <pc:docMkLst>
        <pc:docMk/>
      </pc:docMkLst>
      <pc:sldChg chg="modSp">
        <pc:chgData name="Guest User" userId="" providerId="Windows Live" clId="Web-{0AA7D3A2-00CF-4522-977B-95D8EC9B7BEB}" dt="2024-03-04T05:39:35.102" v="2" actId="1076"/>
        <pc:sldMkLst>
          <pc:docMk/>
          <pc:sldMk cId="698565496" sldId="265"/>
        </pc:sldMkLst>
        <pc:picChg chg="mod">
          <ac:chgData name="Guest User" userId="" providerId="Windows Live" clId="Web-{0AA7D3A2-00CF-4522-977B-95D8EC9B7BEB}" dt="2024-03-04T05:39:35.102" v="2" actId="1076"/>
          <ac:picMkLst>
            <pc:docMk/>
            <pc:sldMk cId="698565496" sldId="265"/>
            <ac:picMk id="5" creationId="{EB3A84ED-14E0-2A2A-4DDC-57C57449C1AB}"/>
          </ac:picMkLst>
        </pc:picChg>
        <pc:picChg chg="mod">
          <ac:chgData name="Guest User" userId="" providerId="Windows Live" clId="Web-{0AA7D3A2-00CF-4522-977B-95D8EC9B7BEB}" dt="2024-03-04T05:39:32.477" v="1" actId="1076"/>
          <ac:picMkLst>
            <pc:docMk/>
            <pc:sldMk cId="698565496" sldId="265"/>
            <ac:picMk id="7" creationId="{F53AA9B9-3DC8-E247-7E81-491DE2D12B0D}"/>
          </ac:picMkLst>
        </pc:picChg>
      </pc:sldChg>
      <pc:sldChg chg="modSp">
        <pc:chgData name="Guest User" userId="" providerId="Windows Live" clId="Web-{0AA7D3A2-00CF-4522-977B-95D8EC9B7BEB}" dt="2024-03-04T05:40:18.148" v="10" actId="20577"/>
        <pc:sldMkLst>
          <pc:docMk/>
          <pc:sldMk cId="402378295" sldId="273"/>
        </pc:sldMkLst>
        <pc:spChg chg="mod">
          <ac:chgData name="Guest User" userId="" providerId="Windows Live" clId="Web-{0AA7D3A2-00CF-4522-977B-95D8EC9B7BEB}" dt="2024-03-04T05:40:18.148" v="10" actId="20577"/>
          <ac:spMkLst>
            <pc:docMk/>
            <pc:sldMk cId="402378295" sldId="273"/>
            <ac:spMk id="3" creationId="{2A0113E0-89B3-823D-FDCB-16CF9ECF828A}"/>
          </ac:spMkLst>
        </pc:spChg>
      </pc:sldChg>
    </pc:docChg>
  </pc:docChgLst>
  <pc:docChgLst>
    <pc:chgData name="Guest User" providerId="Windows Live" clId="Web-{CC5F1C4A-BE5E-4FA6-9140-B641C5DAA6AF}"/>
    <pc:docChg chg="modSld">
      <pc:chgData name="Guest User" userId="" providerId="Windows Live" clId="Web-{CC5F1C4A-BE5E-4FA6-9140-B641C5DAA6AF}" dt="2024-03-13T05:38:36.195" v="1" actId="1076"/>
      <pc:docMkLst>
        <pc:docMk/>
      </pc:docMkLst>
      <pc:sldChg chg="modSp">
        <pc:chgData name="Guest User" userId="" providerId="Windows Live" clId="Web-{CC5F1C4A-BE5E-4FA6-9140-B641C5DAA6AF}" dt="2024-03-13T05:38:36.195" v="1" actId="1076"/>
        <pc:sldMkLst>
          <pc:docMk/>
          <pc:sldMk cId="2535986633" sldId="259"/>
        </pc:sldMkLst>
        <pc:picChg chg="mod">
          <ac:chgData name="Guest User" userId="" providerId="Windows Live" clId="Web-{CC5F1C4A-BE5E-4FA6-9140-B641C5DAA6AF}" dt="2024-03-13T05:38:36.195" v="1" actId="1076"/>
          <ac:picMkLst>
            <pc:docMk/>
            <pc:sldMk cId="2535986633" sldId="259"/>
            <ac:picMk id="2050" creationId="{425EB6DC-4CA1-6732-28ED-C11ABAAF96D1}"/>
          </ac:picMkLst>
        </pc:picChg>
      </pc:sldChg>
      <pc:sldChg chg="modSp">
        <pc:chgData name="Guest User" userId="" providerId="Windows Live" clId="Web-{CC5F1C4A-BE5E-4FA6-9140-B641C5DAA6AF}" dt="2024-03-13T05:36:49.691" v="0" actId="1076"/>
        <pc:sldMkLst>
          <pc:docMk/>
          <pc:sldMk cId="994490969" sldId="272"/>
        </pc:sldMkLst>
        <pc:graphicFrameChg chg="mod">
          <ac:chgData name="Guest User" userId="" providerId="Windows Live" clId="Web-{CC5F1C4A-BE5E-4FA6-9140-B641C5DAA6AF}" dt="2024-03-13T05:36:49.691" v="0" actId="1076"/>
          <ac:graphicFrameMkLst>
            <pc:docMk/>
            <pc:sldMk cId="994490969" sldId="272"/>
            <ac:graphicFrameMk id="55" creationId="{F8BB5BF7-11F2-A5A9-AC81-26654D6F5479}"/>
          </ac:graphicFrameMkLst>
        </pc:graphicFrameChg>
      </pc:sldChg>
    </pc:docChg>
  </pc:docChgLst>
  <pc:docChgLst>
    <pc:chgData name="Guest User" providerId="Windows Live" clId="Web-{85D405BA-4B38-43A0-8362-A671A995A2CF}"/>
    <pc:docChg chg="modSld">
      <pc:chgData name="Guest User" userId="" providerId="Windows Live" clId="Web-{85D405BA-4B38-43A0-8362-A671A995A2CF}" dt="2024-03-04T05:25:17.654" v="1" actId="1076"/>
      <pc:docMkLst>
        <pc:docMk/>
      </pc:docMkLst>
      <pc:sldChg chg="modSp">
        <pc:chgData name="Guest User" userId="" providerId="Windows Live" clId="Web-{85D405BA-4B38-43A0-8362-A671A995A2CF}" dt="2024-03-04T05:25:17.654" v="1" actId="1076"/>
        <pc:sldMkLst>
          <pc:docMk/>
          <pc:sldMk cId="2260633252" sldId="264"/>
        </pc:sldMkLst>
        <pc:picChg chg="mod">
          <ac:chgData name="Guest User" userId="" providerId="Windows Live" clId="Web-{85D405BA-4B38-43A0-8362-A671A995A2CF}" dt="2024-03-04T05:25:17.654" v="1" actId="1076"/>
          <ac:picMkLst>
            <pc:docMk/>
            <pc:sldMk cId="2260633252" sldId="264"/>
            <ac:picMk id="5" creationId="{90776DB1-2455-EFD2-50F5-5E9B30F86DE5}"/>
          </ac:picMkLst>
        </pc:picChg>
      </pc:sldChg>
    </pc:docChg>
  </pc:docChgLst>
  <pc:docChgLst>
    <pc:chgData name="Rohithsaidatta Pasupuleti" userId="0c22c71ff95c3042" providerId="LiveId" clId="{840C184A-381F-496C-871C-B0D48C7CF533}"/>
    <pc:docChg chg="undo custSel addSld delSld modSld sldOrd">
      <pc:chgData name="Rohithsaidatta Pasupuleti" userId="0c22c71ff95c3042" providerId="LiveId" clId="{840C184A-381F-496C-871C-B0D48C7CF533}" dt="2024-03-13T08:58:53.701" v="775" actId="21"/>
      <pc:docMkLst>
        <pc:docMk/>
      </pc:docMkLst>
      <pc:sldChg chg="addSp delSp modSp mod setBg">
        <pc:chgData name="Rohithsaidatta Pasupuleti" userId="0c22c71ff95c3042" providerId="LiveId" clId="{840C184A-381F-496C-871C-B0D48C7CF533}" dt="2024-03-04T03:43:40.342" v="617" actId="5793"/>
        <pc:sldMkLst>
          <pc:docMk/>
          <pc:sldMk cId="2863970710" sldId="256"/>
        </pc:sldMkLst>
        <pc:spChg chg="mod">
          <ac:chgData name="Rohithsaidatta Pasupuleti" userId="0c22c71ff95c3042" providerId="LiveId" clId="{840C184A-381F-496C-871C-B0D48C7CF533}" dt="2024-03-04T03:43:06.862" v="608" actId="255"/>
          <ac:spMkLst>
            <pc:docMk/>
            <pc:sldMk cId="2863970710" sldId="256"/>
            <ac:spMk id="2" creationId="{76DA0FC5-355E-D455-AD79-76E01BB6B56F}"/>
          </ac:spMkLst>
        </pc:spChg>
        <pc:spChg chg="mod">
          <ac:chgData name="Rohithsaidatta Pasupuleti" userId="0c22c71ff95c3042" providerId="LiveId" clId="{840C184A-381F-496C-871C-B0D48C7CF533}" dt="2024-03-04T03:43:40.342" v="617" actId="5793"/>
          <ac:spMkLst>
            <pc:docMk/>
            <pc:sldMk cId="2863970710" sldId="256"/>
            <ac:spMk id="3" creationId="{71BFEF21-D5A1-0456-CAE2-00E07D4F999B}"/>
          </ac:spMkLst>
        </pc:spChg>
        <pc:spChg chg="add del">
          <ac:chgData name="Rohithsaidatta Pasupuleti" userId="0c22c71ff95c3042" providerId="LiveId" clId="{840C184A-381F-496C-871C-B0D48C7CF533}" dt="2024-03-04T02:09:18.113" v="27" actId="26606"/>
          <ac:spMkLst>
            <pc:docMk/>
            <pc:sldMk cId="2863970710" sldId="256"/>
            <ac:spMk id="8" creationId="{5C8908E2-EE49-44D2-9428-A28D2312A8D5}"/>
          </ac:spMkLst>
        </pc:spChg>
        <pc:spChg chg="add del">
          <ac:chgData name="Rohithsaidatta Pasupuleti" userId="0c22c71ff95c3042" providerId="LiveId" clId="{840C184A-381F-496C-871C-B0D48C7CF533}" dt="2024-03-04T02:08:47.065" v="23" actId="26606"/>
          <ac:spMkLst>
            <pc:docMk/>
            <pc:sldMk cId="2863970710" sldId="256"/>
            <ac:spMk id="9" creationId="{9B7AD9F6-8CE7-4299-8FC6-328F4DCD3FF9}"/>
          </ac:spMkLst>
        </pc:spChg>
        <pc:spChg chg="add del">
          <ac:chgData name="Rohithsaidatta Pasupuleti" userId="0c22c71ff95c3042" providerId="LiveId" clId="{840C184A-381F-496C-871C-B0D48C7CF533}" dt="2024-03-04T02:08:47.065" v="23" actId="26606"/>
          <ac:spMkLst>
            <pc:docMk/>
            <pc:sldMk cId="2863970710" sldId="256"/>
            <ac:spMk id="11" creationId="{F49775AF-8896-43EE-92C6-83497D6DC56F}"/>
          </ac:spMkLst>
        </pc:spChg>
        <pc:spChg chg="add del">
          <ac:chgData name="Rohithsaidatta Pasupuleti" userId="0c22c71ff95c3042" providerId="LiveId" clId="{840C184A-381F-496C-871C-B0D48C7CF533}" dt="2024-03-04T02:09:07.714" v="25" actId="26606"/>
          <ac:spMkLst>
            <pc:docMk/>
            <pc:sldMk cId="2863970710" sldId="256"/>
            <ac:spMk id="12" creationId="{74751229-0244-4FBB-BED1-407467F4C951}"/>
          </ac:spMkLst>
        </pc:spChg>
        <pc:spChg chg="add del">
          <ac:chgData name="Rohithsaidatta Pasupuleti" userId="0c22c71ff95c3042" providerId="LiveId" clId="{840C184A-381F-496C-871C-B0D48C7CF533}" dt="2024-03-04T02:09:18.113" v="27" actId="26606"/>
          <ac:spMkLst>
            <pc:docMk/>
            <pc:sldMk cId="2863970710" sldId="256"/>
            <ac:spMk id="14" creationId="{BD92035A-AA2F-4CD8-A556-1CE8BDEC75BD}"/>
          </ac:spMkLst>
        </pc:spChg>
        <pc:spChg chg="add del">
          <ac:chgData name="Rohithsaidatta Pasupuleti" userId="0c22c71ff95c3042" providerId="LiveId" clId="{840C184A-381F-496C-871C-B0D48C7CF533}" dt="2024-03-04T02:09:18.113" v="27" actId="26606"/>
          <ac:spMkLst>
            <pc:docMk/>
            <pc:sldMk cId="2863970710" sldId="256"/>
            <ac:spMk id="16" creationId="{ED888B23-07FA-482A-96DF-47E31AF1A603}"/>
          </ac:spMkLst>
        </pc:spChg>
        <pc:spChg chg="add del">
          <ac:chgData name="Rohithsaidatta Pasupuleti" userId="0c22c71ff95c3042" providerId="LiveId" clId="{840C184A-381F-496C-871C-B0D48C7CF533}" dt="2024-03-04T02:09:22.594" v="30" actId="26606"/>
          <ac:spMkLst>
            <pc:docMk/>
            <pc:sldMk cId="2863970710" sldId="256"/>
            <ac:spMk id="19" creationId="{9B7AD9F6-8CE7-4299-8FC6-328F4DCD3FF9}"/>
          </ac:spMkLst>
        </pc:spChg>
        <pc:spChg chg="add del">
          <ac:chgData name="Rohithsaidatta Pasupuleti" userId="0c22c71ff95c3042" providerId="LiveId" clId="{840C184A-381F-496C-871C-B0D48C7CF533}" dt="2024-03-04T02:09:22.594" v="30" actId="26606"/>
          <ac:spMkLst>
            <pc:docMk/>
            <pc:sldMk cId="2863970710" sldId="256"/>
            <ac:spMk id="21" creationId="{F49775AF-8896-43EE-92C6-83497D6DC56F}"/>
          </ac:spMkLst>
        </pc:spChg>
        <pc:spChg chg="add del">
          <ac:chgData name="Rohithsaidatta Pasupuleti" userId="0c22c71ff95c3042" providerId="LiveId" clId="{840C184A-381F-496C-871C-B0D48C7CF533}" dt="2024-03-04T02:09:24.209" v="33" actId="26606"/>
          <ac:spMkLst>
            <pc:docMk/>
            <pc:sldMk cId="2863970710" sldId="256"/>
            <ac:spMk id="23" creationId="{E0AE394F-AFF1-4485-AF1F-7387A2F041AA}"/>
          </ac:spMkLst>
        </pc:spChg>
        <pc:spChg chg="add del">
          <ac:chgData name="Rohithsaidatta Pasupuleti" userId="0c22c71ff95c3042" providerId="LiveId" clId="{840C184A-381F-496C-871C-B0D48C7CF533}" dt="2024-03-04T02:09:24.209" v="33" actId="26606"/>
          <ac:spMkLst>
            <pc:docMk/>
            <pc:sldMk cId="2863970710" sldId="256"/>
            <ac:spMk id="25" creationId="{5683D043-25BB-4AC9-8130-641179672614}"/>
          </ac:spMkLst>
        </pc:spChg>
        <pc:spChg chg="add del">
          <ac:chgData name="Rohithsaidatta Pasupuleti" userId="0c22c71ff95c3042" providerId="LiveId" clId="{840C184A-381F-496C-871C-B0D48C7CF533}" dt="2024-03-04T02:09:24.209" v="33" actId="26606"/>
          <ac:spMkLst>
            <pc:docMk/>
            <pc:sldMk cId="2863970710" sldId="256"/>
            <ac:spMk id="26" creationId="{AA61CCAC-6875-474C-8E9E-F57ABF078C2B}"/>
          </ac:spMkLst>
        </pc:spChg>
        <pc:spChg chg="add del">
          <ac:chgData name="Rohithsaidatta Pasupuleti" userId="0c22c71ff95c3042" providerId="LiveId" clId="{840C184A-381F-496C-871C-B0D48C7CF533}" dt="2024-03-04T02:09:25.506" v="36" actId="26606"/>
          <ac:spMkLst>
            <pc:docMk/>
            <pc:sldMk cId="2863970710" sldId="256"/>
            <ac:spMk id="28" creationId="{9B7AD9F6-8CE7-4299-8FC6-328F4DCD3FF9}"/>
          </ac:spMkLst>
        </pc:spChg>
        <pc:spChg chg="add del">
          <ac:chgData name="Rohithsaidatta Pasupuleti" userId="0c22c71ff95c3042" providerId="LiveId" clId="{840C184A-381F-496C-871C-B0D48C7CF533}" dt="2024-03-04T02:09:25.506" v="36" actId="26606"/>
          <ac:spMkLst>
            <pc:docMk/>
            <pc:sldMk cId="2863970710" sldId="256"/>
            <ac:spMk id="30" creationId="{F49775AF-8896-43EE-92C6-83497D6DC56F}"/>
          </ac:spMkLst>
        </pc:spChg>
        <pc:spChg chg="add del">
          <ac:chgData name="Rohithsaidatta Pasupuleti" userId="0c22c71ff95c3042" providerId="LiveId" clId="{840C184A-381F-496C-871C-B0D48C7CF533}" dt="2024-03-04T02:14:09.697" v="156" actId="26606"/>
          <ac:spMkLst>
            <pc:docMk/>
            <pc:sldMk cId="2863970710" sldId="256"/>
            <ac:spMk id="32" creationId="{74751229-0244-4FBB-BED1-407467F4C951}"/>
          </ac:spMkLst>
        </pc:spChg>
        <pc:spChg chg="add del">
          <ac:chgData name="Rohithsaidatta Pasupuleti" userId="0c22c71ff95c3042" providerId="LiveId" clId="{840C184A-381F-496C-871C-B0D48C7CF533}" dt="2024-03-04T02:14:06.798" v="152" actId="26606"/>
          <ac:spMkLst>
            <pc:docMk/>
            <pc:sldMk cId="2863970710" sldId="256"/>
            <ac:spMk id="39" creationId="{F12E7CC5-C78B-4EBD-9565-3FA00FAA6CF2}"/>
          </ac:spMkLst>
        </pc:spChg>
        <pc:spChg chg="add del">
          <ac:chgData name="Rohithsaidatta Pasupuleti" userId="0c22c71ff95c3042" providerId="LiveId" clId="{840C184A-381F-496C-871C-B0D48C7CF533}" dt="2024-03-04T02:14:06.798" v="152" actId="26606"/>
          <ac:spMkLst>
            <pc:docMk/>
            <pc:sldMk cId="2863970710" sldId="256"/>
            <ac:spMk id="41" creationId="{3A4529A5-F675-429F-8044-01372BB13422}"/>
          </ac:spMkLst>
        </pc:spChg>
        <pc:spChg chg="add del">
          <ac:chgData name="Rohithsaidatta Pasupuleti" userId="0c22c71ff95c3042" providerId="LiveId" clId="{840C184A-381F-496C-871C-B0D48C7CF533}" dt="2024-03-04T02:14:06.798" v="152" actId="26606"/>
          <ac:spMkLst>
            <pc:docMk/>
            <pc:sldMk cId="2863970710" sldId="256"/>
            <ac:spMk id="43" creationId="{63DAB858-5A0C-4AFF-AAC6-705EDF8DB733}"/>
          </ac:spMkLst>
        </pc:spChg>
        <pc:spChg chg="add del">
          <ac:chgData name="Rohithsaidatta Pasupuleti" userId="0c22c71ff95c3042" providerId="LiveId" clId="{840C184A-381F-496C-871C-B0D48C7CF533}" dt="2024-03-04T02:14:09.682" v="155" actId="26606"/>
          <ac:spMkLst>
            <pc:docMk/>
            <pc:sldMk cId="2863970710" sldId="256"/>
            <ac:spMk id="45" creationId="{8A94871E-96FC-4ADE-815B-41A636E34F1A}"/>
          </ac:spMkLst>
        </pc:spChg>
        <pc:spChg chg="add del">
          <ac:chgData name="Rohithsaidatta Pasupuleti" userId="0c22c71ff95c3042" providerId="LiveId" clId="{840C184A-381F-496C-871C-B0D48C7CF533}" dt="2024-03-04T02:14:09.682" v="155" actId="26606"/>
          <ac:spMkLst>
            <pc:docMk/>
            <pc:sldMk cId="2863970710" sldId="256"/>
            <ac:spMk id="46" creationId="{3FCFB1DE-0B7E-48CC-BA90-B2AB0889F9D6}"/>
          </ac:spMkLst>
        </pc:spChg>
        <pc:spChg chg="add del">
          <ac:chgData name="Rohithsaidatta Pasupuleti" userId="0c22c71ff95c3042" providerId="LiveId" clId="{840C184A-381F-496C-871C-B0D48C7CF533}" dt="2024-03-04T02:14:19.691" v="158" actId="26606"/>
          <ac:spMkLst>
            <pc:docMk/>
            <pc:sldMk cId="2863970710" sldId="256"/>
            <ac:spMk id="48" creationId="{A9E881A4-A468-403A-9941-F8FFD5C68144}"/>
          </ac:spMkLst>
        </pc:spChg>
        <pc:spChg chg="add del">
          <ac:chgData name="Rohithsaidatta Pasupuleti" userId="0c22c71ff95c3042" providerId="LiveId" clId="{840C184A-381F-496C-871C-B0D48C7CF533}" dt="2024-03-04T02:14:19.691" v="158" actId="26606"/>
          <ac:spMkLst>
            <pc:docMk/>
            <pc:sldMk cId="2863970710" sldId="256"/>
            <ac:spMk id="49" creationId="{6F168544-607B-491A-8601-3087D0FCE1DD}"/>
          </ac:spMkLst>
        </pc:spChg>
        <pc:spChg chg="add del">
          <ac:chgData name="Rohithsaidatta Pasupuleti" userId="0c22c71ff95c3042" providerId="LiveId" clId="{840C184A-381F-496C-871C-B0D48C7CF533}" dt="2024-03-04T03:41:29.991" v="576" actId="26606"/>
          <ac:spMkLst>
            <pc:docMk/>
            <pc:sldMk cId="2863970710" sldId="256"/>
            <ac:spMk id="54" creationId="{A9E881A4-A468-403A-9941-F8FFD5C68144}"/>
          </ac:spMkLst>
        </pc:spChg>
        <pc:spChg chg="add del">
          <ac:chgData name="Rohithsaidatta Pasupuleti" userId="0c22c71ff95c3042" providerId="LiveId" clId="{840C184A-381F-496C-871C-B0D48C7CF533}" dt="2024-03-04T03:41:29.991" v="576" actId="26606"/>
          <ac:spMkLst>
            <pc:docMk/>
            <pc:sldMk cId="2863970710" sldId="256"/>
            <ac:spMk id="56" creationId="{6F168544-607B-491A-8601-3087D0FCE1DD}"/>
          </ac:spMkLst>
        </pc:spChg>
        <pc:spChg chg="add del">
          <ac:chgData name="Rohithsaidatta Pasupuleti" userId="0c22c71ff95c3042" providerId="LiveId" clId="{840C184A-381F-496C-871C-B0D48C7CF533}" dt="2024-03-04T03:41:05.570" v="566" actId="26606"/>
          <ac:spMkLst>
            <pc:docMk/>
            <pc:sldMk cId="2863970710" sldId="256"/>
            <ac:spMk id="61" creationId="{A9E881A4-A468-403A-9941-F8FFD5C68144}"/>
          </ac:spMkLst>
        </pc:spChg>
        <pc:spChg chg="add del">
          <ac:chgData name="Rohithsaidatta Pasupuleti" userId="0c22c71ff95c3042" providerId="LiveId" clId="{840C184A-381F-496C-871C-B0D48C7CF533}" dt="2024-03-04T03:41:05.570" v="566" actId="26606"/>
          <ac:spMkLst>
            <pc:docMk/>
            <pc:sldMk cId="2863970710" sldId="256"/>
            <ac:spMk id="63" creationId="{6F168544-607B-491A-8601-3087D0FCE1DD}"/>
          </ac:spMkLst>
        </pc:spChg>
        <pc:spChg chg="add del">
          <ac:chgData name="Rohithsaidatta Pasupuleti" userId="0c22c71ff95c3042" providerId="LiveId" clId="{840C184A-381F-496C-871C-B0D48C7CF533}" dt="2024-03-04T03:41:13.059" v="568" actId="26606"/>
          <ac:spMkLst>
            <pc:docMk/>
            <pc:sldMk cId="2863970710" sldId="256"/>
            <ac:spMk id="65" creationId="{C89ECBDA-51E6-4484-8F25-E777102F7D0D}"/>
          </ac:spMkLst>
        </pc:spChg>
        <pc:spChg chg="add del">
          <ac:chgData name="Rohithsaidatta Pasupuleti" userId="0c22c71ff95c3042" providerId="LiveId" clId="{840C184A-381F-496C-871C-B0D48C7CF533}" dt="2024-03-04T03:41:13.059" v="568" actId="26606"/>
          <ac:spMkLst>
            <pc:docMk/>
            <pc:sldMk cId="2863970710" sldId="256"/>
            <ac:spMk id="66" creationId="{EA2AEA56-4902-4CC1-A43B-1AC27C88CB90}"/>
          </ac:spMkLst>
        </pc:spChg>
        <pc:spChg chg="add del">
          <ac:chgData name="Rohithsaidatta Pasupuleti" userId="0c22c71ff95c3042" providerId="LiveId" clId="{840C184A-381F-496C-871C-B0D48C7CF533}" dt="2024-03-04T03:41:15.482" v="570" actId="26606"/>
          <ac:spMkLst>
            <pc:docMk/>
            <pc:sldMk cId="2863970710" sldId="256"/>
            <ac:spMk id="68" creationId="{8930EBA3-4D2E-42E8-B828-834555328D85}"/>
          </ac:spMkLst>
        </pc:spChg>
        <pc:spChg chg="add del">
          <ac:chgData name="Rohithsaidatta Pasupuleti" userId="0c22c71ff95c3042" providerId="LiveId" clId="{840C184A-381F-496C-871C-B0D48C7CF533}" dt="2024-03-04T03:41:15.482" v="570" actId="26606"/>
          <ac:spMkLst>
            <pc:docMk/>
            <pc:sldMk cId="2863970710" sldId="256"/>
            <ac:spMk id="69" creationId="{E58B2195-5055-402F-A3E7-53FF0E4980C3}"/>
          </ac:spMkLst>
        </pc:spChg>
        <pc:spChg chg="add del">
          <ac:chgData name="Rohithsaidatta Pasupuleti" userId="0c22c71ff95c3042" providerId="LiveId" clId="{840C184A-381F-496C-871C-B0D48C7CF533}" dt="2024-03-04T03:41:15.482" v="570" actId="26606"/>
          <ac:spMkLst>
            <pc:docMk/>
            <pc:sldMk cId="2863970710" sldId="256"/>
            <ac:spMk id="70" creationId="{528AA953-F4F9-4DC5-97C7-491F4AF937DC}"/>
          </ac:spMkLst>
        </pc:spChg>
        <pc:spChg chg="add del">
          <ac:chgData name="Rohithsaidatta Pasupuleti" userId="0c22c71ff95c3042" providerId="LiveId" clId="{840C184A-381F-496C-871C-B0D48C7CF533}" dt="2024-03-04T03:41:25.277" v="572" actId="26606"/>
          <ac:spMkLst>
            <pc:docMk/>
            <pc:sldMk cId="2863970710" sldId="256"/>
            <ac:spMk id="72" creationId="{7B831B6F-405A-4B47-B9BB-5CA88F285844}"/>
          </ac:spMkLst>
        </pc:spChg>
        <pc:spChg chg="add del">
          <ac:chgData name="Rohithsaidatta Pasupuleti" userId="0c22c71ff95c3042" providerId="LiveId" clId="{840C184A-381F-496C-871C-B0D48C7CF533}" dt="2024-03-04T03:41:25.277" v="572" actId="26606"/>
          <ac:spMkLst>
            <pc:docMk/>
            <pc:sldMk cId="2863970710" sldId="256"/>
            <ac:spMk id="73" creationId="{953EE71A-6488-4203-A7C4-77102FD0DCCA}"/>
          </ac:spMkLst>
        </pc:spChg>
        <pc:spChg chg="add del">
          <ac:chgData name="Rohithsaidatta Pasupuleti" userId="0c22c71ff95c3042" providerId="LiveId" clId="{840C184A-381F-496C-871C-B0D48C7CF533}" dt="2024-03-04T03:41:29.976" v="575" actId="26606"/>
          <ac:spMkLst>
            <pc:docMk/>
            <pc:sldMk cId="2863970710" sldId="256"/>
            <ac:spMk id="75" creationId="{B7BD7FCF-A254-4A97-A15C-319B67622677}"/>
          </ac:spMkLst>
        </pc:spChg>
        <pc:spChg chg="add del">
          <ac:chgData name="Rohithsaidatta Pasupuleti" userId="0c22c71ff95c3042" providerId="LiveId" clId="{840C184A-381F-496C-871C-B0D48C7CF533}" dt="2024-03-04T03:41:29.976" v="575" actId="26606"/>
          <ac:spMkLst>
            <pc:docMk/>
            <pc:sldMk cId="2863970710" sldId="256"/>
            <ac:spMk id="76" creationId="{52FFAF72-6204-4676-9C6F-9A4CC4D91805}"/>
          </ac:spMkLst>
        </pc:spChg>
        <pc:spChg chg="add del">
          <ac:chgData name="Rohithsaidatta Pasupuleti" userId="0c22c71ff95c3042" providerId="LiveId" clId="{840C184A-381F-496C-871C-B0D48C7CF533}" dt="2024-03-04T03:42:03.112" v="596" actId="26606"/>
          <ac:spMkLst>
            <pc:docMk/>
            <pc:sldMk cId="2863970710" sldId="256"/>
            <ac:spMk id="78" creationId="{85F55C16-BC21-49EF-A4FF-C3155BB93BD3}"/>
          </ac:spMkLst>
        </pc:spChg>
        <pc:spChg chg="add del">
          <ac:chgData name="Rohithsaidatta Pasupuleti" userId="0c22c71ff95c3042" providerId="LiveId" clId="{840C184A-381F-496C-871C-B0D48C7CF533}" dt="2024-03-04T03:42:03.112" v="596" actId="26606"/>
          <ac:spMkLst>
            <pc:docMk/>
            <pc:sldMk cId="2863970710" sldId="256"/>
            <ac:spMk id="79" creationId="{0C5F069E-AFE6-4825-8945-46F2918A5019}"/>
          </ac:spMkLst>
        </pc:spChg>
        <pc:spChg chg="add del">
          <ac:chgData name="Rohithsaidatta Pasupuleti" userId="0c22c71ff95c3042" providerId="LiveId" clId="{840C184A-381F-496C-871C-B0D48C7CF533}" dt="2024-03-04T03:42:49.230" v="605" actId="26606"/>
          <ac:spMkLst>
            <pc:docMk/>
            <pc:sldMk cId="2863970710" sldId="256"/>
            <ac:spMk id="84" creationId="{337940BB-FBC4-492E-BD92-3B7B914D0EAE}"/>
          </ac:spMkLst>
        </pc:spChg>
        <pc:spChg chg="add del">
          <ac:chgData name="Rohithsaidatta Pasupuleti" userId="0c22c71ff95c3042" providerId="LiveId" clId="{840C184A-381F-496C-871C-B0D48C7CF533}" dt="2024-03-04T03:42:49.230" v="605" actId="26606"/>
          <ac:spMkLst>
            <pc:docMk/>
            <pc:sldMk cId="2863970710" sldId="256"/>
            <ac:spMk id="86" creationId="{3FCFB1DE-0B7E-48CC-BA90-B2AB0889F9D6}"/>
          </ac:spMkLst>
        </pc:spChg>
        <pc:spChg chg="add">
          <ac:chgData name="Rohithsaidatta Pasupuleti" userId="0c22c71ff95c3042" providerId="LiveId" clId="{840C184A-381F-496C-871C-B0D48C7CF533}" dt="2024-03-04T03:42:49.230" v="605" actId="26606"/>
          <ac:spMkLst>
            <pc:docMk/>
            <pc:sldMk cId="2863970710" sldId="256"/>
            <ac:spMk id="91" creationId="{A9E881A4-A468-403A-9941-F8FFD5C68144}"/>
          </ac:spMkLst>
        </pc:spChg>
        <pc:spChg chg="add">
          <ac:chgData name="Rohithsaidatta Pasupuleti" userId="0c22c71ff95c3042" providerId="LiveId" clId="{840C184A-381F-496C-871C-B0D48C7CF533}" dt="2024-03-04T03:42:49.230" v="605" actId="26606"/>
          <ac:spMkLst>
            <pc:docMk/>
            <pc:sldMk cId="2863970710" sldId="256"/>
            <ac:spMk id="93" creationId="{6F168544-607B-491A-8601-3087D0FCE1DD}"/>
          </ac:spMkLst>
        </pc:spChg>
        <pc:grpChg chg="add del">
          <ac:chgData name="Rohithsaidatta Pasupuleti" userId="0c22c71ff95c3042" providerId="LiveId" clId="{840C184A-381F-496C-871C-B0D48C7CF533}" dt="2024-03-04T02:09:18.113" v="27" actId="26606"/>
          <ac:grpSpMkLst>
            <pc:docMk/>
            <pc:sldMk cId="2863970710" sldId="256"/>
            <ac:grpSpMk id="10" creationId="{5D1A9D8B-3117-4D9D-BDA4-DD81895098B0}"/>
          </ac:grpSpMkLst>
        </pc:grpChg>
        <pc:graphicFrameChg chg="add mod">
          <ac:chgData name="Rohithsaidatta Pasupuleti" userId="0c22c71ff95c3042" providerId="LiveId" clId="{840C184A-381F-496C-871C-B0D48C7CF533}" dt="2024-03-04T02:08:25.481" v="19"/>
          <ac:graphicFrameMkLst>
            <pc:docMk/>
            <pc:sldMk cId="2863970710" sldId="256"/>
            <ac:graphicFrameMk id="4" creationId="{6DB42FAA-8C18-39C3-76D4-01C22788A833}"/>
          </ac:graphicFrameMkLst>
        </pc:graphicFrameChg>
        <pc:picChg chg="add del">
          <ac:chgData name="Rohithsaidatta Pasupuleti" userId="0c22c71ff95c3042" providerId="LiveId" clId="{840C184A-381F-496C-871C-B0D48C7CF533}" dt="2024-03-04T02:08:47.065" v="23" actId="26606"/>
          <ac:picMkLst>
            <pc:docMk/>
            <pc:sldMk cId="2863970710" sldId="256"/>
            <ac:picMk id="5" creationId="{B8B79A84-0BD0-79A0-8E99-137527183F76}"/>
          </ac:picMkLst>
        </pc:picChg>
        <pc:picChg chg="add del">
          <ac:chgData name="Rohithsaidatta Pasupuleti" userId="0c22c71ff95c3042" providerId="LiveId" clId="{840C184A-381F-496C-871C-B0D48C7CF533}" dt="2024-03-04T02:09:07.714" v="25" actId="26606"/>
          <ac:picMkLst>
            <pc:docMk/>
            <pc:sldMk cId="2863970710" sldId="256"/>
            <ac:picMk id="7" creationId="{D205FD3F-C614-4DBC-F880-7D95F725752F}"/>
          </ac:picMkLst>
        </pc:picChg>
        <pc:picChg chg="add del">
          <ac:chgData name="Rohithsaidatta Pasupuleti" userId="0c22c71ff95c3042" providerId="LiveId" clId="{840C184A-381F-496C-871C-B0D48C7CF533}" dt="2024-03-04T02:09:07.714" v="25" actId="26606"/>
          <ac:picMkLst>
            <pc:docMk/>
            <pc:sldMk cId="2863970710" sldId="256"/>
            <ac:picMk id="13" creationId="{F6B37AFC-3D06-4D18-BC1D-30BF7A69A1B3}"/>
          </ac:picMkLst>
        </pc:picChg>
        <pc:picChg chg="add del">
          <ac:chgData name="Rohithsaidatta Pasupuleti" userId="0c22c71ff95c3042" providerId="LiveId" clId="{840C184A-381F-496C-871C-B0D48C7CF533}" dt="2024-03-04T02:09:22.594" v="30" actId="26606"/>
          <ac:picMkLst>
            <pc:docMk/>
            <pc:sldMk cId="2863970710" sldId="256"/>
            <ac:picMk id="20" creationId="{B8B79A84-0BD0-79A0-8E99-137527183F76}"/>
          </ac:picMkLst>
        </pc:picChg>
        <pc:picChg chg="add del">
          <ac:chgData name="Rohithsaidatta Pasupuleti" userId="0c22c71ff95c3042" providerId="LiveId" clId="{840C184A-381F-496C-871C-B0D48C7CF533}" dt="2024-03-04T02:09:24.209" v="33" actId="26606"/>
          <ac:picMkLst>
            <pc:docMk/>
            <pc:sldMk cId="2863970710" sldId="256"/>
            <ac:picMk id="24" creationId="{5A54E730-98CD-9636-92F5-F87A1D56E933}"/>
          </ac:picMkLst>
        </pc:picChg>
        <pc:picChg chg="add del">
          <ac:chgData name="Rohithsaidatta Pasupuleti" userId="0c22c71ff95c3042" providerId="LiveId" clId="{840C184A-381F-496C-871C-B0D48C7CF533}" dt="2024-03-04T02:09:25.506" v="36" actId="26606"/>
          <ac:picMkLst>
            <pc:docMk/>
            <pc:sldMk cId="2863970710" sldId="256"/>
            <ac:picMk id="29" creationId="{B8B79A84-0BD0-79A0-8E99-137527183F76}"/>
          </ac:picMkLst>
        </pc:picChg>
        <pc:picChg chg="add mod ord">
          <ac:chgData name="Rohithsaidatta Pasupuleti" userId="0c22c71ff95c3042" providerId="LiveId" clId="{840C184A-381F-496C-871C-B0D48C7CF533}" dt="2024-03-04T03:42:49.230" v="605" actId="26606"/>
          <ac:picMkLst>
            <pc:docMk/>
            <pc:sldMk cId="2863970710" sldId="256"/>
            <ac:picMk id="33" creationId="{D205FD3F-C614-4DBC-F880-7D95F725752F}"/>
          </ac:picMkLst>
        </pc:picChg>
        <pc:picChg chg="add del">
          <ac:chgData name="Rohithsaidatta Pasupuleti" userId="0c22c71ff95c3042" providerId="LiveId" clId="{840C184A-381F-496C-871C-B0D48C7CF533}" dt="2024-03-04T02:14:09.697" v="156" actId="26606"/>
          <ac:picMkLst>
            <pc:docMk/>
            <pc:sldMk cId="2863970710" sldId="256"/>
            <ac:picMk id="34" creationId="{F6B37AFC-3D06-4D18-BC1D-30BF7A69A1B3}"/>
          </ac:picMkLst>
        </pc:picChg>
      </pc:sldChg>
      <pc:sldChg chg="addSp modSp mod setBg">
        <pc:chgData name="Rohithsaidatta Pasupuleti" userId="0c22c71ff95c3042" providerId="LiveId" clId="{840C184A-381F-496C-871C-B0D48C7CF533}" dt="2024-03-04T03:39:24.756" v="557" actId="113"/>
        <pc:sldMkLst>
          <pc:docMk/>
          <pc:sldMk cId="329639118" sldId="257"/>
        </pc:sldMkLst>
        <pc:spChg chg="mod">
          <ac:chgData name="Rohithsaidatta Pasupuleti" userId="0c22c71ff95c3042" providerId="LiveId" clId="{840C184A-381F-496C-871C-B0D48C7CF533}" dt="2024-03-04T03:39:22.538" v="556" actId="113"/>
          <ac:spMkLst>
            <pc:docMk/>
            <pc:sldMk cId="329639118" sldId="257"/>
            <ac:spMk id="2" creationId="{496BBFA8-B9FD-FE0C-32A9-901613907095}"/>
          </ac:spMkLst>
        </pc:spChg>
        <pc:spChg chg="mod">
          <ac:chgData name="Rohithsaidatta Pasupuleti" userId="0c22c71ff95c3042" providerId="LiveId" clId="{840C184A-381F-496C-871C-B0D48C7CF533}" dt="2024-03-04T03:39:24.756" v="557" actId="113"/>
          <ac:spMkLst>
            <pc:docMk/>
            <pc:sldMk cId="329639118" sldId="257"/>
            <ac:spMk id="3" creationId="{4411493D-1766-5A6B-E634-7EC18A4D2F1C}"/>
          </ac:spMkLst>
        </pc:spChg>
        <pc:spChg chg="add">
          <ac:chgData name="Rohithsaidatta Pasupuleti" userId="0c22c71ff95c3042" providerId="LiveId" clId="{840C184A-381F-496C-871C-B0D48C7CF533}" dt="2024-03-04T02:16:11.684" v="204" actId="26606"/>
          <ac:spMkLst>
            <pc:docMk/>
            <pc:sldMk cId="329639118" sldId="257"/>
            <ac:spMk id="10" creationId="{A9E881A4-A468-403A-9941-F8FFD5C68144}"/>
          </ac:spMkLst>
        </pc:spChg>
        <pc:spChg chg="add">
          <ac:chgData name="Rohithsaidatta Pasupuleti" userId="0c22c71ff95c3042" providerId="LiveId" clId="{840C184A-381F-496C-871C-B0D48C7CF533}" dt="2024-03-04T02:16:11.684" v="204" actId="26606"/>
          <ac:spMkLst>
            <pc:docMk/>
            <pc:sldMk cId="329639118" sldId="257"/>
            <ac:spMk id="12" creationId="{6F168544-607B-491A-8601-3087D0FCE1DD}"/>
          </ac:spMkLst>
        </pc:spChg>
        <pc:picChg chg="add">
          <ac:chgData name="Rohithsaidatta Pasupuleti" userId="0c22c71ff95c3042" providerId="LiveId" clId="{840C184A-381F-496C-871C-B0D48C7CF533}" dt="2024-03-04T02:16:11.684" v="204" actId="26606"/>
          <ac:picMkLst>
            <pc:docMk/>
            <pc:sldMk cId="329639118" sldId="257"/>
            <ac:picMk id="7" creationId="{2C520CD0-6E7A-03C4-C8CF-8BC0D8E068E4}"/>
          </ac:picMkLst>
        </pc:picChg>
      </pc:sldChg>
      <pc:sldChg chg="addSp delSp modSp mod setBg">
        <pc:chgData name="Rohithsaidatta Pasupuleti" userId="0c22c71ff95c3042" providerId="LiveId" clId="{840C184A-381F-496C-871C-B0D48C7CF533}" dt="2024-03-04T05:06:49.294" v="765" actId="26606"/>
        <pc:sldMkLst>
          <pc:docMk/>
          <pc:sldMk cId="2283662006" sldId="258"/>
        </pc:sldMkLst>
        <pc:spChg chg="mod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2" creationId="{FB7DC99B-6A0A-6606-836D-3012012CA5C6}"/>
          </ac:spMkLst>
        </pc:spChg>
        <pc:spChg chg="add del mod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3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2:57:57.292" v="442" actId="26606"/>
          <ac:spMkLst>
            <pc:docMk/>
            <pc:sldMk cId="2283662006" sldId="258"/>
            <ac:spMk id="8" creationId="{777A147A-9ED8-46B4-8660-1B3C2AA880B5}"/>
          </ac:spMkLst>
        </pc:spChg>
        <pc:spChg chg="add del">
          <ac:chgData name="Rohithsaidatta Pasupuleti" userId="0c22c71ff95c3042" providerId="LiveId" clId="{840C184A-381F-496C-871C-B0D48C7CF533}" dt="2024-03-04T02:57:57.292" v="442" actId="26606"/>
          <ac:spMkLst>
            <pc:docMk/>
            <pc:sldMk cId="2283662006" sldId="258"/>
            <ac:spMk id="10" creationId="{5D6C15A0-C087-4593-8414-2B4EC1CDC3DE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12" creationId="{8E0105E7-23DB-4CF2-8258-FF47C7620F6E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13" creationId="{DAF1966E-FD40-4A4A-B61B-C4DF7FA05F06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14" creationId="{074B4F7D-14B2-478B-8BF5-01E4E0C5D263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15" creationId="{047BFA19-D45E-416B-A404-7AF2F3F27017}"/>
          </ac:spMkLst>
        </pc:spChg>
        <pc:spChg chg="add del">
          <ac:chgData name="Rohithsaidatta Pasupuleti" userId="0c22c71ff95c3042" providerId="LiveId" clId="{840C184A-381F-496C-871C-B0D48C7CF533}" dt="2024-03-04T05:06:05.497" v="747" actId="26606"/>
          <ac:spMkLst>
            <pc:docMk/>
            <pc:sldMk cId="2283662006" sldId="258"/>
            <ac:spMk id="20" creationId="{CBB2B1F0-0DD6-4744-9A46-7A344FB48E40}"/>
          </ac:spMkLst>
        </pc:spChg>
        <pc:spChg chg="add del">
          <ac:chgData name="Rohithsaidatta Pasupuleti" userId="0c22c71ff95c3042" providerId="LiveId" clId="{840C184A-381F-496C-871C-B0D48C7CF533}" dt="2024-03-04T05:06:05.497" v="747" actId="26606"/>
          <ac:spMkLst>
            <pc:docMk/>
            <pc:sldMk cId="2283662006" sldId="258"/>
            <ac:spMk id="22" creationId="{52D502E5-F6B4-4D58-B4AE-FC466FF15EE8}"/>
          </ac:spMkLst>
        </pc:spChg>
        <pc:spChg chg="add del">
          <ac:chgData name="Rohithsaidatta Pasupuleti" userId="0c22c71ff95c3042" providerId="LiveId" clId="{840C184A-381F-496C-871C-B0D48C7CF533}" dt="2024-03-04T05:06:05.497" v="747" actId="26606"/>
          <ac:spMkLst>
            <pc:docMk/>
            <pc:sldMk cId="2283662006" sldId="258"/>
            <ac:spMk id="23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05.497" v="747" actId="26606"/>
          <ac:spMkLst>
            <pc:docMk/>
            <pc:sldMk cId="2283662006" sldId="258"/>
            <ac:spMk id="24" creationId="{9DECDBF4-02B6-4BB4-B65B-B8107AD6A9E8}"/>
          </ac:spMkLst>
        </pc:spChg>
        <pc:spChg chg="add del">
          <ac:chgData name="Rohithsaidatta Pasupuleti" userId="0c22c71ff95c3042" providerId="LiveId" clId="{840C184A-381F-496C-871C-B0D48C7CF533}" dt="2024-03-04T05:06:06.299" v="749" actId="26606"/>
          <ac:spMkLst>
            <pc:docMk/>
            <pc:sldMk cId="2283662006" sldId="258"/>
            <ac:spMk id="26" creationId="{DAF1966E-FD40-4A4A-B61B-C4DF7FA05F06}"/>
          </ac:spMkLst>
        </pc:spChg>
        <pc:spChg chg="add del">
          <ac:chgData name="Rohithsaidatta Pasupuleti" userId="0c22c71ff95c3042" providerId="LiveId" clId="{840C184A-381F-496C-871C-B0D48C7CF533}" dt="2024-03-04T05:06:06.299" v="749" actId="26606"/>
          <ac:spMkLst>
            <pc:docMk/>
            <pc:sldMk cId="2283662006" sldId="258"/>
            <ac:spMk id="27" creationId="{047BFA19-D45E-416B-A404-7AF2F3F27017}"/>
          </ac:spMkLst>
        </pc:spChg>
        <pc:spChg chg="add del">
          <ac:chgData name="Rohithsaidatta Pasupuleti" userId="0c22c71ff95c3042" providerId="LiveId" clId="{840C184A-381F-496C-871C-B0D48C7CF533}" dt="2024-03-04T05:06:06.299" v="749" actId="26606"/>
          <ac:spMkLst>
            <pc:docMk/>
            <pc:sldMk cId="2283662006" sldId="258"/>
            <ac:spMk id="28" creationId="{8E0105E7-23DB-4CF2-8258-FF47C7620F6E}"/>
          </ac:spMkLst>
        </pc:spChg>
        <pc:spChg chg="add del">
          <ac:chgData name="Rohithsaidatta Pasupuleti" userId="0c22c71ff95c3042" providerId="LiveId" clId="{840C184A-381F-496C-871C-B0D48C7CF533}" dt="2024-03-04T05:06:06.299" v="749" actId="26606"/>
          <ac:spMkLst>
            <pc:docMk/>
            <pc:sldMk cId="2283662006" sldId="258"/>
            <ac:spMk id="29" creationId="{074B4F7D-14B2-478B-8BF5-01E4E0C5D263}"/>
          </ac:spMkLst>
        </pc:spChg>
        <pc:spChg chg="add del">
          <ac:chgData name="Rohithsaidatta Pasupuleti" userId="0c22c71ff95c3042" providerId="LiveId" clId="{840C184A-381F-496C-871C-B0D48C7CF533}" dt="2024-03-04T05:06:08.140" v="751" actId="26606"/>
          <ac:spMkLst>
            <pc:docMk/>
            <pc:sldMk cId="2283662006" sldId="258"/>
            <ac:spMk id="32" creationId="{DAF1966E-FD40-4A4A-B61B-C4DF7FA05F06}"/>
          </ac:spMkLst>
        </pc:spChg>
        <pc:spChg chg="add del">
          <ac:chgData name="Rohithsaidatta Pasupuleti" userId="0c22c71ff95c3042" providerId="LiveId" clId="{840C184A-381F-496C-871C-B0D48C7CF533}" dt="2024-03-04T05:06:08.140" v="751" actId="26606"/>
          <ac:spMkLst>
            <pc:docMk/>
            <pc:sldMk cId="2283662006" sldId="258"/>
            <ac:spMk id="33" creationId="{047BFA19-D45E-416B-A404-7AF2F3F27017}"/>
          </ac:spMkLst>
        </pc:spChg>
        <pc:spChg chg="add del">
          <ac:chgData name="Rohithsaidatta Pasupuleti" userId="0c22c71ff95c3042" providerId="LiveId" clId="{840C184A-381F-496C-871C-B0D48C7CF533}" dt="2024-03-04T05:06:08.140" v="751" actId="26606"/>
          <ac:spMkLst>
            <pc:docMk/>
            <pc:sldMk cId="2283662006" sldId="258"/>
            <ac:spMk id="34" creationId="{8E0105E7-23DB-4CF2-8258-FF47C7620F6E}"/>
          </ac:spMkLst>
        </pc:spChg>
        <pc:spChg chg="add del">
          <ac:chgData name="Rohithsaidatta Pasupuleti" userId="0c22c71ff95c3042" providerId="LiveId" clId="{840C184A-381F-496C-871C-B0D48C7CF533}" dt="2024-03-04T05:06:08.140" v="751" actId="26606"/>
          <ac:spMkLst>
            <pc:docMk/>
            <pc:sldMk cId="2283662006" sldId="258"/>
            <ac:spMk id="35" creationId="{074B4F7D-14B2-478B-8BF5-01E4E0C5D263}"/>
          </ac:spMkLst>
        </pc:spChg>
        <pc:spChg chg="add del">
          <ac:chgData name="Rohithsaidatta Pasupuleti" userId="0c22c71ff95c3042" providerId="LiveId" clId="{840C184A-381F-496C-871C-B0D48C7CF533}" dt="2024-03-04T05:06:10.455" v="753" actId="26606"/>
          <ac:spMkLst>
            <pc:docMk/>
            <pc:sldMk cId="2283662006" sldId="258"/>
            <ac:spMk id="38" creationId="{1C799903-48D5-4A31-A1A2-541072D9771E}"/>
          </ac:spMkLst>
        </pc:spChg>
        <pc:spChg chg="add del">
          <ac:chgData name="Rohithsaidatta Pasupuleti" userId="0c22c71ff95c3042" providerId="LiveId" clId="{840C184A-381F-496C-871C-B0D48C7CF533}" dt="2024-03-04T05:06:10.455" v="753" actId="26606"/>
          <ac:spMkLst>
            <pc:docMk/>
            <pc:sldMk cId="2283662006" sldId="258"/>
            <ac:spMk id="39" creationId="{8EFFF109-FC58-4FD3-BE05-9775A1310F55}"/>
          </ac:spMkLst>
        </pc:spChg>
        <pc:spChg chg="add del">
          <ac:chgData name="Rohithsaidatta Pasupuleti" userId="0c22c71ff95c3042" providerId="LiveId" clId="{840C184A-381F-496C-871C-B0D48C7CF533}" dt="2024-03-04T05:06:10.455" v="753" actId="26606"/>
          <ac:spMkLst>
            <pc:docMk/>
            <pc:sldMk cId="2283662006" sldId="258"/>
            <ac:spMk id="40" creationId="{E1B96AD6-92A9-4273-A62B-96A1C3E0BA95}"/>
          </ac:spMkLst>
        </pc:spChg>
        <pc:spChg chg="add del">
          <ac:chgData name="Rohithsaidatta Pasupuleti" userId="0c22c71ff95c3042" providerId="LiveId" clId="{840C184A-381F-496C-871C-B0D48C7CF533}" dt="2024-03-04T05:06:10.455" v="753" actId="26606"/>
          <ac:spMkLst>
            <pc:docMk/>
            <pc:sldMk cId="2283662006" sldId="258"/>
            <ac:spMk id="41" creationId="{463EEC44-1BA3-44ED-81FC-A644B04B2A44}"/>
          </ac:spMkLst>
        </pc:spChg>
        <pc:spChg chg="add del">
          <ac:chgData name="Rohithsaidatta Pasupuleti" userId="0c22c71ff95c3042" providerId="LiveId" clId="{840C184A-381F-496C-871C-B0D48C7CF533}" dt="2024-03-04T05:06:10.455" v="753" actId="26606"/>
          <ac:spMkLst>
            <pc:docMk/>
            <pc:sldMk cId="2283662006" sldId="258"/>
            <ac:spMk id="42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12.108" v="755" actId="26606"/>
          <ac:spMkLst>
            <pc:docMk/>
            <pc:sldMk cId="2283662006" sldId="258"/>
            <ac:spMk id="44" creationId="{907EF6B7-1338-4443-8C46-6A318D952DFD}"/>
          </ac:spMkLst>
        </pc:spChg>
        <pc:spChg chg="add del">
          <ac:chgData name="Rohithsaidatta Pasupuleti" userId="0c22c71ff95c3042" providerId="LiveId" clId="{840C184A-381F-496C-871C-B0D48C7CF533}" dt="2024-03-04T05:06:12.108" v="755" actId="26606"/>
          <ac:spMkLst>
            <pc:docMk/>
            <pc:sldMk cId="2283662006" sldId="258"/>
            <ac:spMk id="45" creationId="{DAAE4CDD-124C-4DCF-9584-B6033B545DD5}"/>
          </ac:spMkLst>
        </pc:spChg>
        <pc:spChg chg="add del">
          <ac:chgData name="Rohithsaidatta Pasupuleti" userId="0c22c71ff95c3042" providerId="LiveId" clId="{840C184A-381F-496C-871C-B0D48C7CF533}" dt="2024-03-04T05:06:12.108" v="755" actId="26606"/>
          <ac:spMkLst>
            <pc:docMk/>
            <pc:sldMk cId="2283662006" sldId="258"/>
            <ac:spMk id="46" creationId="{081E4A58-353D-44AE-B2FC-2A74E2E400F7}"/>
          </ac:spMkLst>
        </pc:spChg>
        <pc:spChg chg="add del">
          <ac:chgData name="Rohithsaidatta Pasupuleti" userId="0c22c71ff95c3042" providerId="LiveId" clId="{840C184A-381F-496C-871C-B0D48C7CF533}" dt="2024-03-04T05:06:12.108" v="755" actId="26606"/>
          <ac:spMkLst>
            <pc:docMk/>
            <pc:sldMk cId="2283662006" sldId="258"/>
            <ac:spMk id="47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13.138" v="757" actId="26606"/>
          <ac:spMkLst>
            <pc:docMk/>
            <pc:sldMk cId="2283662006" sldId="258"/>
            <ac:spMk id="49" creationId="{DAF1966E-FD40-4A4A-B61B-C4DF7FA05F06}"/>
          </ac:spMkLst>
        </pc:spChg>
        <pc:spChg chg="add del">
          <ac:chgData name="Rohithsaidatta Pasupuleti" userId="0c22c71ff95c3042" providerId="LiveId" clId="{840C184A-381F-496C-871C-B0D48C7CF533}" dt="2024-03-04T05:06:13.138" v="757" actId="26606"/>
          <ac:spMkLst>
            <pc:docMk/>
            <pc:sldMk cId="2283662006" sldId="258"/>
            <ac:spMk id="50" creationId="{047BFA19-D45E-416B-A404-7AF2F3F27017}"/>
          </ac:spMkLst>
        </pc:spChg>
        <pc:spChg chg="add del">
          <ac:chgData name="Rohithsaidatta Pasupuleti" userId="0c22c71ff95c3042" providerId="LiveId" clId="{840C184A-381F-496C-871C-B0D48C7CF533}" dt="2024-03-04T05:06:13.138" v="757" actId="26606"/>
          <ac:spMkLst>
            <pc:docMk/>
            <pc:sldMk cId="2283662006" sldId="258"/>
            <ac:spMk id="51" creationId="{8E0105E7-23DB-4CF2-8258-FF47C7620F6E}"/>
          </ac:spMkLst>
        </pc:spChg>
        <pc:spChg chg="add del">
          <ac:chgData name="Rohithsaidatta Pasupuleti" userId="0c22c71ff95c3042" providerId="LiveId" clId="{840C184A-381F-496C-871C-B0D48C7CF533}" dt="2024-03-04T05:06:13.138" v="757" actId="26606"/>
          <ac:spMkLst>
            <pc:docMk/>
            <pc:sldMk cId="2283662006" sldId="258"/>
            <ac:spMk id="52" creationId="{074B4F7D-14B2-478B-8BF5-01E4E0C5D263}"/>
          </ac:spMkLst>
        </pc:spChg>
        <pc:spChg chg="add del">
          <ac:chgData name="Rohithsaidatta Pasupuleti" userId="0c22c71ff95c3042" providerId="LiveId" clId="{840C184A-381F-496C-871C-B0D48C7CF533}" dt="2024-03-04T05:06:13.138" v="757" actId="26606"/>
          <ac:spMkLst>
            <pc:docMk/>
            <pc:sldMk cId="2283662006" sldId="258"/>
            <ac:spMk id="53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19.421" v="759" actId="26606"/>
          <ac:spMkLst>
            <pc:docMk/>
            <pc:sldMk cId="2283662006" sldId="258"/>
            <ac:spMk id="55" creationId="{F944E337-3E5D-4A1F-A5A1-2057F25B8A7B}"/>
          </ac:spMkLst>
        </pc:spChg>
        <pc:spChg chg="add del">
          <ac:chgData name="Rohithsaidatta Pasupuleti" userId="0c22c71ff95c3042" providerId="LiveId" clId="{840C184A-381F-496C-871C-B0D48C7CF533}" dt="2024-03-04T05:06:19.421" v="759" actId="26606"/>
          <ac:spMkLst>
            <pc:docMk/>
            <pc:sldMk cId="2283662006" sldId="258"/>
            <ac:spMk id="56" creationId="{4DA50D69-7CF7-4844-B844-A2B821C77F24}"/>
          </ac:spMkLst>
        </pc:spChg>
        <pc:spChg chg="add del">
          <ac:chgData name="Rohithsaidatta Pasupuleti" userId="0c22c71ff95c3042" providerId="LiveId" clId="{840C184A-381F-496C-871C-B0D48C7CF533}" dt="2024-03-04T05:06:19.421" v="759" actId="26606"/>
          <ac:spMkLst>
            <pc:docMk/>
            <pc:sldMk cId="2283662006" sldId="258"/>
            <ac:spMk id="58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0" creationId="{F837543A-6020-4505-A233-C9DB4BF74011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1" creationId="{35B16301-FB18-48BA-A6DD-C37CAF6F9A18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2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3" creationId="{C3C0D90E-074A-4F52-9B11-B52BEF4BCBE5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4" creationId="{CABBD4C1-E6F8-46F6-8152-A8A97490BF4D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5" creationId="{83BA5EF5-1FE9-4BF9-83BB-269BCDDF6156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7" creationId="{88853921-7BC9-4BDE-ACAB-133C683C82D6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8" creationId="{09192968-3AE7-4470-A61C-97294BB92731}"/>
          </ac:spMkLst>
        </pc:spChg>
        <pc:spChg chg="add del">
          <ac:chgData name="Rohithsaidatta Pasupuleti" userId="0c22c71ff95c3042" providerId="LiveId" clId="{840C184A-381F-496C-871C-B0D48C7CF533}" dt="2024-03-04T05:06:26.578" v="761" actId="26606"/>
          <ac:spMkLst>
            <pc:docMk/>
            <pc:sldMk cId="2283662006" sldId="258"/>
            <ac:spMk id="69" creationId="{3AB72E55-43E4-4356-BFE8-E2102CB0B505}"/>
          </ac:spMkLst>
        </pc:spChg>
        <pc:spChg chg="add del">
          <ac:chgData name="Rohithsaidatta Pasupuleti" userId="0c22c71ff95c3042" providerId="LiveId" clId="{840C184A-381F-496C-871C-B0D48C7CF533}" dt="2024-03-04T05:06:38.502" v="763" actId="26606"/>
          <ac:spMkLst>
            <pc:docMk/>
            <pc:sldMk cId="2283662006" sldId="258"/>
            <ac:spMk id="71" creationId="{B6CDA21F-E7AF-4C75-8395-33F58D5B0E45}"/>
          </ac:spMkLst>
        </pc:spChg>
        <pc:spChg chg="add del">
          <ac:chgData name="Rohithsaidatta Pasupuleti" userId="0c22c71ff95c3042" providerId="LiveId" clId="{840C184A-381F-496C-871C-B0D48C7CF533}" dt="2024-03-04T05:06:38.502" v="763" actId="26606"/>
          <ac:spMkLst>
            <pc:docMk/>
            <pc:sldMk cId="2283662006" sldId="258"/>
            <ac:spMk id="75" creationId="{D5B0017B-2ECA-49AF-B397-DC140825DF8D}"/>
          </ac:spMkLst>
        </pc:spChg>
        <pc:spChg chg="add del">
          <ac:chgData name="Rohithsaidatta Pasupuleti" userId="0c22c71ff95c3042" providerId="LiveId" clId="{840C184A-381F-496C-871C-B0D48C7CF533}" dt="2024-03-04T05:06:38.502" v="763" actId="26606"/>
          <ac:spMkLst>
            <pc:docMk/>
            <pc:sldMk cId="2283662006" sldId="258"/>
            <ac:spMk id="76" creationId="{06383B55-DE70-3729-3BFA-0B1951ED0818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79" creationId="{777A147A-9ED8-46B4-8660-1B3C2AA880B5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80" creationId="{5D6C15A0-C087-4593-8414-2B4EC1CDC3DE}"/>
          </ac:spMkLst>
        </pc:spChg>
        <pc:spChg chg="add del">
          <ac:chgData name="Rohithsaidatta Pasupuleti" userId="0c22c71ff95c3042" providerId="LiveId" clId="{840C184A-381F-496C-871C-B0D48C7CF533}" dt="2024-03-04T05:06:49.294" v="765" actId="26606"/>
          <ac:spMkLst>
            <pc:docMk/>
            <pc:sldMk cId="2283662006" sldId="258"/>
            <ac:spMk id="81" creationId="{06383B55-DE70-3729-3BFA-0B1951ED0818}"/>
          </ac:spMkLst>
        </pc:spChg>
        <pc:grpChg chg="add del">
          <ac:chgData name="Rohithsaidatta Pasupuleti" userId="0c22c71ff95c3042" providerId="LiveId" clId="{840C184A-381F-496C-871C-B0D48C7CF533}" dt="2024-03-04T05:06:38.502" v="763" actId="26606"/>
          <ac:grpSpMkLst>
            <pc:docMk/>
            <pc:sldMk cId="2283662006" sldId="258"/>
            <ac:grpSpMk id="72" creationId="{AE1C45F0-260A-458C-96ED-C1F6D2151219}"/>
          </ac:grpSpMkLst>
        </pc:grpChg>
        <pc:graphicFrameChg chg="add del">
          <ac:chgData name="Rohithsaidatta Pasupuleti" userId="0c22c71ff95c3042" providerId="LiveId" clId="{840C184A-381F-496C-871C-B0D48C7CF533}" dt="2024-03-04T05:05:54.789" v="741" actId="26606"/>
          <ac:graphicFrameMkLst>
            <pc:docMk/>
            <pc:sldMk cId="2283662006" sldId="258"/>
            <ac:graphicFrameMk id="17" creationId="{0ABD9DB4-91ED-3342-6BCB-86065F5EB356}"/>
          </ac:graphicFrameMkLst>
        </pc:graphicFrameChg>
        <pc:graphicFrameChg chg="add del">
          <ac:chgData name="Rohithsaidatta Pasupuleti" userId="0c22c71ff95c3042" providerId="LiveId" clId="{840C184A-381F-496C-871C-B0D48C7CF533}" dt="2024-03-04T05:06:01.235" v="743" actId="26606"/>
          <ac:graphicFrameMkLst>
            <pc:docMk/>
            <pc:sldMk cId="2283662006" sldId="258"/>
            <ac:graphicFrameMk id="19" creationId="{CAB7C88B-770F-D825-686C-F1CF4538EDFA}"/>
          </ac:graphicFrameMkLst>
        </pc:graphicFrameChg>
        <pc:graphicFrameChg chg="add del">
          <ac:chgData name="Rohithsaidatta Pasupuleti" userId="0c22c71ff95c3042" providerId="LiveId" clId="{840C184A-381F-496C-871C-B0D48C7CF533}" dt="2024-03-04T05:06:03.330" v="745" actId="26606"/>
          <ac:graphicFrameMkLst>
            <pc:docMk/>
            <pc:sldMk cId="2283662006" sldId="258"/>
            <ac:graphicFrameMk id="21" creationId="{42C03F09-BF0B-89EC-E6BB-E0189830F0ED}"/>
          </ac:graphicFrameMkLst>
        </pc:graphicFrameChg>
        <pc:graphicFrameChg chg="add del">
          <ac:chgData name="Rohithsaidatta Pasupuleti" userId="0c22c71ff95c3042" providerId="LiveId" clId="{840C184A-381F-496C-871C-B0D48C7CF533}" dt="2024-03-04T05:06:06.299" v="749" actId="26606"/>
          <ac:graphicFrameMkLst>
            <pc:docMk/>
            <pc:sldMk cId="2283662006" sldId="258"/>
            <ac:graphicFrameMk id="30" creationId="{2C8788A3-ADA8-A8A4-DB78-763C1B0EDD46}"/>
          </ac:graphicFrameMkLst>
        </pc:graphicFrameChg>
        <pc:graphicFrameChg chg="add del">
          <ac:chgData name="Rohithsaidatta Pasupuleti" userId="0c22c71ff95c3042" providerId="LiveId" clId="{840C184A-381F-496C-871C-B0D48C7CF533}" dt="2024-03-04T05:06:08.140" v="751" actId="26606"/>
          <ac:graphicFrameMkLst>
            <pc:docMk/>
            <pc:sldMk cId="2283662006" sldId="258"/>
            <ac:graphicFrameMk id="36" creationId="{0ABD9DB4-91ED-3342-6BCB-86065F5EB356}"/>
          </ac:graphicFrameMkLst>
        </pc:graphicFrameChg>
        <pc:picChg chg="add del">
          <ac:chgData name="Rohithsaidatta Pasupuleti" userId="0c22c71ff95c3042" providerId="LiveId" clId="{840C184A-381F-496C-871C-B0D48C7CF533}" dt="2024-03-04T05:06:19.421" v="759" actId="26606"/>
          <ac:picMkLst>
            <pc:docMk/>
            <pc:sldMk cId="2283662006" sldId="258"/>
            <ac:picMk id="57" creationId="{395C9E5E-C54D-8645-E592-B9F6B530E861}"/>
          </ac:picMkLst>
        </pc:picChg>
        <pc:cxnChg chg="add del">
          <ac:chgData name="Rohithsaidatta Pasupuleti" userId="0c22c71ff95c3042" providerId="LiveId" clId="{840C184A-381F-496C-871C-B0D48C7CF533}" dt="2024-03-04T05:06:26.578" v="761" actId="26606"/>
          <ac:cxnSpMkLst>
            <pc:docMk/>
            <pc:sldMk cId="2283662006" sldId="258"/>
            <ac:cxnSpMk id="66" creationId="{4B3BCACB-5880-460B-9606-8C433A9AF99D}"/>
          </ac:cxnSpMkLst>
        </pc:cxnChg>
        <pc:cxnChg chg="add del">
          <ac:chgData name="Rohithsaidatta Pasupuleti" userId="0c22c71ff95c3042" providerId="LiveId" clId="{840C184A-381F-496C-871C-B0D48C7CF533}" dt="2024-03-04T05:06:38.502" v="763" actId="26606"/>
          <ac:cxnSpMkLst>
            <pc:docMk/>
            <pc:sldMk cId="2283662006" sldId="258"/>
            <ac:cxnSpMk id="77" creationId="{6CF1BAF6-AD41-4082-B212-8A1F9A2E8779}"/>
          </ac:cxnSpMkLst>
        </pc:cxnChg>
      </pc:sldChg>
      <pc:sldChg chg="addSp delSp modSp mod setBg">
        <pc:chgData name="Rohithsaidatta Pasupuleti" userId="0c22c71ff95c3042" providerId="LiveId" clId="{840C184A-381F-496C-871C-B0D48C7CF533}" dt="2024-03-04T05:06:49.718" v="766" actId="26606"/>
        <pc:sldMkLst>
          <pc:docMk/>
          <pc:sldMk cId="2535986633" sldId="259"/>
        </pc:sldMkLst>
        <pc:spChg chg="mod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" creationId="{6A7AC396-3C56-0B6A-6B2D-500567D49181}"/>
          </ac:spMkLst>
        </pc:spChg>
        <pc:spChg chg="del">
          <ac:chgData name="Rohithsaidatta Pasupuleti" userId="0c22c71ff95c3042" providerId="LiveId" clId="{840C184A-381F-496C-871C-B0D48C7CF533}" dt="2024-03-04T02:17:30.066" v="205" actId="22"/>
          <ac:spMkLst>
            <pc:docMk/>
            <pc:sldMk cId="2535986633" sldId="259"/>
            <ac:spMk id="3" creationId="{129A8163-5D69-FCF7-F61B-B399195227B3}"/>
          </ac:spMkLst>
        </pc:spChg>
        <pc:spChg chg="add del mod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7" creationId="{D9B33ABD-A972-A90A-1582-81AC9FCC4CBB}"/>
          </ac:spMkLst>
        </pc:spChg>
        <pc:spChg chg="add del mod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9" creationId="{27FB074B-D1EE-9880-821E-17C1A6BA163D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10" creationId="{D4771268-CB57-404A-9271-370EB28F6090}"/>
          </ac:spMkLst>
        </pc:spChg>
        <pc:spChg chg="add del">
          <ac:chgData name="Rohithsaidatta Pasupuleti" userId="0c22c71ff95c3042" providerId="LiveId" clId="{840C184A-381F-496C-871C-B0D48C7CF533}" dt="2024-03-04T05:05:30.122" v="738" actId="26606"/>
          <ac:spMkLst>
            <pc:docMk/>
            <pc:sldMk cId="2535986633" sldId="259"/>
            <ac:spMk id="2057" creationId="{AF2F604E-43BE-4DC3-B983-E071523364F8}"/>
          </ac:spMkLst>
        </pc:spChg>
        <pc:spChg chg="add del">
          <ac:chgData name="Rohithsaidatta Pasupuleti" userId="0c22c71ff95c3042" providerId="LiveId" clId="{840C184A-381F-496C-871C-B0D48C7CF533}" dt="2024-03-04T05:05:28.499" v="736" actId="26606"/>
          <ac:spMkLst>
            <pc:docMk/>
            <pc:sldMk cId="2535986633" sldId="259"/>
            <ac:spMk id="2059" creationId="{216322C2-3CF0-4D33-BF90-3F384CF6D232}"/>
          </ac:spMkLst>
        </pc:spChg>
        <pc:spChg chg="add del">
          <ac:chgData name="Rohithsaidatta Pasupuleti" userId="0c22c71ff95c3042" providerId="LiveId" clId="{840C184A-381F-496C-871C-B0D48C7CF533}" dt="2024-03-04T05:05:28.499" v="736" actId="26606"/>
          <ac:spMkLst>
            <pc:docMk/>
            <pc:sldMk cId="2535986633" sldId="259"/>
            <ac:spMk id="2060" creationId="{5C9B446A-6343-4E56-90BA-061E4DDF0FFB}"/>
          </ac:spMkLst>
        </pc:spChg>
        <pc:spChg chg="add del">
          <ac:chgData name="Rohithsaidatta Pasupuleti" userId="0c22c71ff95c3042" providerId="LiveId" clId="{840C184A-381F-496C-871C-B0D48C7CF533}" dt="2024-03-04T05:05:28.499" v="736" actId="26606"/>
          <ac:spMkLst>
            <pc:docMk/>
            <pc:sldMk cId="2535986633" sldId="259"/>
            <ac:spMk id="2061" creationId="{55D4142C-5077-457F-A6AD-3FECFDB39685}"/>
          </ac:spMkLst>
        </pc:spChg>
        <pc:spChg chg="add del">
          <ac:chgData name="Rohithsaidatta Pasupuleti" userId="0c22c71ff95c3042" providerId="LiveId" clId="{840C184A-381F-496C-871C-B0D48C7CF533}" dt="2024-03-04T05:05:28.499" v="736" actId="26606"/>
          <ac:spMkLst>
            <pc:docMk/>
            <pc:sldMk cId="2535986633" sldId="259"/>
            <ac:spMk id="2062" creationId="{3EC72A1B-03D3-499C-B4BF-AC68EEC22B10}"/>
          </ac:spMkLst>
        </pc:spChg>
        <pc:spChg chg="add del">
          <ac:chgData name="Rohithsaidatta Pasupuleti" userId="0c22c71ff95c3042" providerId="LiveId" clId="{840C184A-381F-496C-871C-B0D48C7CF533}" dt="2024-03-04T05:05:28.499" v="736" actId="26606"/>
          <ac:spMkLst>
            <pc:docMk/>
            <pc:sldMk cId="2535986633" sldId="259"/>
            <ac:spMk id="2063" creationId="{7A5F0580-5EE9-419F-96EE-B6529EF6E7D0}"/>
          </ac:spMkLst>
        </pc:spChg>
        <pc:spChg chg="add del">
          <ac:chgData name="Rohithsaidatta Pasupuleti" userId="0c22c71ff95c3042" providerId="LiveId" clId="{840C184A-381F-496C-871C-B0D48C7CF533}" dt="2024-03-04T05:05:30.122" v="738" actId="26606"/>
          <ac:spMkLst>
            <pc:docMk/>
            <pc:sldMk cId="2535986633" sldId="259"/>
            <ac:spMk id="2065" creationId="{68AF5748-FED8-45BA-8631-26D1D10F3246}"/>
          </ac:spMkLst>
        </pc:spChg>
        <pc:spChg chg="add del">
          <ac:chgData name="Rohithsaidatta Pasupuleti" userId="0c22c71ff95c3042" providerId="LiveId" clId="{840C184A-381F-496C-871C-B0D48C7CF533}" dt="2024-03-04T05:05:30.122" v="738" actId="26606"/>
          <ac:spMkLst>
            <pc:docMk/>
            <pc:sldMk cId="2535986633" sldId="259"/>
            <ac:spMk id="2066" creationId="{08C9B587-E65E-4B52-B37C-ABEBB6E87928}"/>
          </ac:spMkLst>
        </pc:spChg>
        <pc:spChg chg="add del">
          <ac:chgData name="Rohithsaidatta Pasupuleti" userId="0c22c71ff95c3042" providerId="LiveId" clId="{840C184A-381F-496C-871C-B0D48C7CF533}" dt="2024-03-04T05:05:30.122" v="738" actId="26606"/>
          <ac:spMkLst>
            <pc:docMk/>
            <pc:sldMk cId="2535986633" sldId="259"/>
            <ac:spMk id="2067" creationId="{27FB074B-D1EE-9880-821E-17C1A6BA163D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69" creationId="{5C9B446A-6343-4E56-90BA-061E4DDF0FFB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70" creationId="{3EC72A1B-03D3-499C-B4BF-AC68EEC22B10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71" creationId="{216322C2-3CF0-4D33-BF90-3F384CF6D232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72" creationId="{55D4142C-5077-457F-A6AD-3FECFDB39685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73" creationId="{7A5F0580-5EE9-419F-96EE-B6529EF6E7D0}"/>
          </ac:spMkLst>
        </pc:spChg>
        <pc:spChg chg="add del">
          <ac:chgData name="Rohithsaidatta Pasupuleti" userId="0c22c71ff95c3042" providerId="LiveId" clId="{840C184A-381F-496C-871C-B0D48C7CF533}" dt="2024-03-04T05:06:49.718" v="766" actId="26606"/>
          <ac:spMkLst>
            <pc:docMk/>
            <pc:sldMk cId="2535986633" sldId="259"/>
            <ac:spMk id="2074" creationId="{D9B33ABD-A972-A90A-1582-81AC9FCC4CBB}"/>
          </ac:spMkLst>
        </pc:spChg>
        <pc:grpChg chg="add del">
          <ac:chgData name="Rohithsaidatta Pasupuleti" userId="0c22c71ff95c3042" providerId="LiveId" clId="{840C184A-381F-496C-871C-B0D48C7CF533}" dt="2024-03-04T05:05:19.453" v="734" actId="26606"/>
          <ac:grpSpMkLst>
            <pc:docMk/>
            <pc:sldMk cId="2535986633" sldId="259"/>
            <ac:grpSpMk id="2055" creationId="{6258F736-B256-8039-9DC6-F4E49A5C5AD5}"/>
          </ac:grpSpMkLst>
        </pc:grpChg>
        <pc:picChg chg="add del mod ord modCrop">
          <ac:chgData name="Rohithsaidatta Pasupuleti" userId="0c22c71ff95c3042" providerId="LiveId" clId="{840C184A-381F-496C-871C-B0D48C7CF533}" dt="2024-03-04T02:18:37.152" v="215" actId="478"/>
          <ac:picMkLst>
            <pc:docMk/>
            <pc:sldMk cId="2535986633" sldId="259"/>
            <ac:picMk id="5" creationId="{544F1435-5CFD-2FBC-2A57-BAE16965C465}"/>
          </ac:picMkLst>
        </pc:picChg>
        <pc:picChg chg="add mod">
          <ac:chgData name="Rohithsaidatta Pasupuleti" userId="0c22c71ff95c3042" providerId="LiveId" clId="{840C184A-381F-496C-871C-B0D48C7CF533}" dt="2024-03-04T05:06:49.718" v="766" actId="26606"/>
          <ac:picMkLst>
            <pc:docMk/>
            <pc:sldMk cId="2535986633" sldId="259"/>
            <ac:picMk id="2050" creationId="{425EB6DC-4CA1-6732-28ED-C11ABAAF96D1}"/>
          </ac:picMkLst>
        </pc:picChg>
      </pc:sldChg>
      <pc:sldChg chg="modSp mod">
        <pc:chgData name="Rohithsaidatta Pasupuleti" userId="0c22c71ff95c3042" providerId="LiveId" clId="{840C184A-381F-496C-871C-B0D48C7CF533}" dt="2024-03-04T02:11:46.322" v="117"/>
        <pc:sldMkLst>
          <pc:docMk/>
          <pc:sldMk cId="1276791775" sldId="260"/>
        </pc:sldMkLst>
        <pc:spChg chg="mod">
          <ac:chgData name="Rohithsaidatta Pasupuleti" userId="0c22c71ff95c3042" providerId="LiveId" clId="{840C184A-381F-496C-871C-B0D48C7CF533}" dt="2024-03-04T02:11:42.299" v="116" actId="14100"/>
          <ac:spMkLst>
            <pc:docMk/>
            <pc:sldMk cId="1276791775" sldId="260"/>
            <ac:spMk id="2" creationId="{AD44BE9F-8F99-5676-CED6-79DA0AC66E9D}"/>
          </ac:spMkLst>
        </pc:spChg>
        <pc:spChg chg="mod">
          <ac:chgData name="Rohithsaidatta Pasupuleti" userId="0c22c71ff95c3042" providerId="LiveId" clId="{840C184A-381F-496C-871C-B0D48C7CF533}" dt="2024-03-04T02:11:46.322" v="117"/>
          <ac:spMkLst>
            <pc:docMk/>
            <pc:sldMk cId="1276791775" sldId="260"/>
            <ac:spMk id="3" creationId="{C310DF22-1212-B983-A98E-97083216BB80}"/>
          </ac:spMkLst>
        </pc:spChg>
      </pc:sldChg>
      <pc:sldChg chg="modSp mod">
        <pc:chgData name="Rohithsaidatta Pasupuleti" userId="0c22c71ff95c3042" providerId="LiveId" clId="{840C184A-381F-496C-871C-B0D48C7CF533}" dt="2024-03-13T08:58:53.701" v="775" actId="21"/>
        <pc:sldMkLst>
          <pc:docMk/>
          <pc:sldMk cId="3708240829" sldId="261"/>
        </pc:sldMkLst>
        <pc:spChg chg="mod">
          <ac:chgData name="Rohithsaidatta Pasupuleti" userId="0c22c71ff95c3042" providerId="LiveId" clId="{840C184A-381F-496C-871C-B0D48C7CF533}" dt="2024-03-04T02:11:54.343" v="118"/>
          <ac:spMkLst>
            <pc:docMk/>
            <pc:sldMk cId="3708240829" sldId="261"/>
            <ac:spMk id="2" creationId="{22347A75-C132-AC7D-0428-5568B2D5CCC0}"/>
          </ac:spMkLst>
        </pc:spChg>
        <pc:spChg chg="mod">
          <ac:chgData name="Rohithsaidatta Pasupuleti" userId="0c22c71ff95c3042" providerId="LiveId" clId="{840C184A-381F-496C-871C-B0D48C7CF533}" dt="2024-03-13T08:58:53.701" v="775" actId="21"/>
          <ac:spMkLst>
            <pc:docMk/>
            <pc:sldMk cId="3708240829" sldId="261"/>
            <ac:spMk id="3" creationId="{2DBC1CE9-15FC-034E-FF41-0909F2DD76DA}"/>
          </ac:spMkLst>
        </pc:spChg>
      </pc:sldChg>
      <pc:sldChg chg="modSp mod ord">
        <pc:chgData name="Rohithsaidatta Pasupuleti" userId="0c22c71ff95c3042" providerId="LiveId" clId="{840C184A-381F-496C-871C-B0D48C7CF533}" dt="2024-03-04T03:39:01.039" v="553" actId="1076"/>
        <pc:sldMkLst>
          <pc:docMk/>
          <pc:sldMk cId="3840204486" sldId="262"/>
        </pc:sldMkLst>
        <pc:spChg chg="mod">
          <ac:chgData name="Rohithsaidatta Pasupuleti" userId="0c22c71ff95c3042" providerId="LiveId" clId="{840C184A-381F-496C-871C-B0D48C7CF533}" dt="2024-03-04T02:12:18.200" v="122" actId="27636"/>
          <ac:spMkLst>
            <pc:docMk/>
            <pc:sldMk cId="3840204486" sldId="262"/>
            <ac:spMk id="2" creationId="{4C4A1C96-E599-AA83-ACB0-1966A6FF86BD}"/>
          </ac:spMkLst>
        </pc:spChg>
        <pc:spChg chg="mod">
          <ac:chgData name="Rohithsaidatta Pasupuleti" userId="0c22c71ff95c3042" providerId="LiveId" clId="{840C184A-381F-496C-871C-B0D48C7CF533}" dt="2024-03-04T03:39:01.039" v="553" actId="1076"/>
          <ac:spMkLst>
            <pc:docMk/>
            <pc:sldMk cId="3840204486" sldId="262"/>
            <ac:spMk id="3" creationId="{E290A4AF-E85B-9CA6-C13E-31D189815A9A}"/>
          </ac:spMkLst>
        </pc:spChg>
      </pc:sldChg>
      <pc:sldChg chg="modSp del mod">
        <pc:chgData name="Rohithsaidatta Pasupuleti" userId="0c22c71ff95c3042" providerId="LiveId" clId="{840C184A-381F-496C-871C-B0D48C7CF533}" dt="2024-03-04T03:00:44.078" v="451" actId="2696"/>
        <pc:sldMkLst>
          <pc:docMk/>
          <pc:sldMk cId="227219080" sldId="263"/>
        </pc:sldMkLst>
        <pc:spChg chg="mod">
          <ac:chgData name="Rohithsaidatta Pasupuleti" userId="0c22c71ff95c3042" providerId="LiveId" clId="{840C184A-381F-496C-871C-B0D48C7CF533}" dt="2024-03-04T02:28:05.060" v="296" actId="1076"/>
          <ac:spMkLst>
            <pc:docMk/>
            <pc:sldMk cId="227219080" sldId="263"/>
            <ac:spMk id="2" creationId="{F491E90B-5D12-8AFF-642D-C84B4ADAF244}"/>
          </ac:spMkLst>
        </pc:spChg>
        <pc:spChg chg="mod">
          <ac:chgData name="Rohithsaidatta Pasupuleti" userId="0c22c71ff95c3042" providerId="LiveId" clId="{840C184A-381F-496C-871C-B0D48C7CF533}" dt="2024-03-04T02:27:59.555" v="295" actId="27636"/>
          <ac:spMkLst>
            <pc:docMk/>
            <pc:sldMk cId="227219080" sldId="263"/>
            <ac:spMk id="3" creationId="{8B2D62C2-F658-40E6-6B7E-25D802768983}"/>
          </ac:spMkLst>
        </pc:spChg>
      </pc:sldChg>
      <pc:sldChg chg="addSp delSp modSp new mod setBg">
        <pc:chgData name="Rohithsaidatta Pasupuleti" userId="0c22c71ff95c3042" providerId="LiveId" clId="{840C184A-381F-496C-871C-B0D48C7CF533}" dt="2024-03-04T02:46:04.057" v="363" actId="26606"/>
        <pc:sldMkLst>
          <pc:docMk/>
          <pc:sldMk cId="2260633252" sldId="264"/>
        </pc:sldMkLst>
        <pc:spChg chg="mod">
          <ac:chgData name="Rohithsaidatta Pasupuleti" userId="0c22c71ff95c3042" providerId="LiveId" clId="{840C184A-381F-496C-871C-B0D48C7CF533}" dt="2024-03-04T02:46:04.057" v="363" actId="26606"/>
          <ac:spMkLst>
            <pc:docMk/>
            <pc:sldMk cId="2260633252" sldId="264"/>
            <ac:spMk id="2" creationId="{E66AA637-9E44-7AC7-3CCB-1D307F3D7B4F}"/>
          </ac:spMkLst>
        </pc:spChg>
        <pc:spChg chg="mod">
          <ac:chgData name="Rohithsaidatta Pasupuleti" userId="0c22c71ff95c3042" providerId="LiveId" clId="{840C184A-381F-496C-871C-B0D48C7CF533}" dt="2024-03-04T02:46:04.057" v="363" actId="26606"/>
          <ac:spMkLst>
            <pc:docMk/>
            <pc:sldMk cId="2260633252" sldId="264"/>
            <ac:spMk id="3" creationId="{747141A3-1E77-7765-9B15-A5BA9E786EC7}"/>
          </ac:spMkLst>
        </pc:spChg>
        <pc:spChg chg="add del">
          <ac:chgData name="Rohithsaidatta Pasupuleti" userId="0c22c71ff95c3042" providerId="LiveId" clId="{840C184A-381F-496C-871C-B0D48C7CF533}" dt="2024-03-04T02:46:04.048" v="362" actId="26606"/>
          <ac:spMkLst>
            <pc:docMk/>
            <pc:sldMk cId="2260633252" sldId="264"/>
            <ac:spMk id="10" creationId="{ED9C414A-A284-4D73-B9C7-54C138F6DC3D}"/>
          </ac:spMkLst>
        </pc:spChg>
        <pc:spChg chg="add del">
          <ac:chgData name="Rohithsaidatta Pasupuleti" userId="0c22c71ff95c3042" providerId="LiveId" clId="{840C184A-381F-496C-871C-B0D48C7CF533}" dt="2024-03-04T02:46:04.048" v="362" actId="26606"/>
          <ac:spMkLst>
            <pc:docMk/>
            <pc:sldMk cId="2260633252" sldId="264"/>
            <ac:spMk id="12" creationId="{A3DAD80A-CFC8-4003-858B-671FF2048CE2}"/>
          </ac:spMkLst>
        </pc:spChg>
        <pc:spChg chg="add">
          <ac:chgData name="Rohithsaidatta Pasupuleti" userId="0c22c71ff95c3042" providerId="LiveId" clId="{840C184A-381F-496C-871C-B0D48C7CF533}" dt="2024-03-04T02:46:04.057" v="363" actId="26606"/>
          <ac:spMkLst>
            <pc:docMk/>
            <pc:sldMk cId="2260633252" sldId="264"/>
            <ac:spMk id="14" creationId="{665DBBEF-238B-476B-96AB-8AAC3224ECEA}"/>
          </ac:spMkLst>
        </pc:spChg>
        <pc:spChg chg="add">
          <ac:chgData name="Rohithsaidatta Pasupuleti" userId="0c22c71ff95c3042" providerId="LiveId" clId="{840C184A-381F-496C-871C-B0D48C7CF533}" dt="2024-03-04T02:46:04.057" v="363" actId="26606"/>
          <ac:spMkLst>
            <pc:docMk/>
            <pc:sldMk cId="2260633252" sldId="264"/>
            <ac:spMk id="15" creationId="{3FCFB1DE-0B7E-48CC-BA90-B2AB0889F9D6}"/>
          </ac:spMkLst>
        </pc:spChg>
        <pc:picChg chg="add mod modCrop">
          <ac:chgData name="Rohithsaidatta Pasupuleti" userId="0c22c71ff95c3042" providerId="LiveId" clId="{840C184A-381F-496C-871C-B0D48C7CF533}" dt="2024-03-04T02:46:04.057" v="363" actId="26606"/>
          <ac:picMkLst>
            <pc:docMk/>
            <pc:sldMk cId="2260633252" sldId="264"/>
            <ac:picMk id="5" creationId="{90776DB1-2455-EFD2-50F5-5E9B30F86DE5}"/>
          </ac:picMkLst>
        </pc:picChg>
      </pc:sldChg>
      <pc:sldChg chg="addSp delSp modSp new mod setBg addAnim delAnim">
        <pc:chgData name="Rohithsaidatta Pasupuleti" userId="0c22c71ff95c3042" providerId="LiveId" clId="{840C184A-381F-496C-871C-B0D48C7CF533}" dt="2024-03-04T02:54:09.059" v="431" actId="14100"/>
        <pc:sldMkLst>
          <pc:docMk/>
          <pc:sldMk cId="698565496" sldId="265"/>
        </pc:sldMkLst>
        <pc:spChg chg="mo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2" creationId="{B25CFC87-2F41-A4A8-E1A3-162E16ABC8D8}"/>
          </ac:spMkLst>
        </pc:spChg>
        <pc:spChg chg="mod or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3" creationId="{EEFF085B-3707-A41F-CEE9-E844EA2C1AE9}"/>
          </ac:spMkLst>
        </pc:spChg>
        <pc:spChg chg="add del">
          <ac:chgData name="Rohithsaidatta Pasupuleti" userId="0c22c71ff95c3042" providerId="LiveId" clId="{840C184A-381F-496C-871C-B0D48C7CF533}" dt="2024-03-04T02:52:55.499" v="405" actId="26606"/>
          <ac:spMkLst>
            <pc:docMk/>
            <pc:sldMk cId="698565496" sldId="265"/>
            <ac:spMk id="9" creationId="{99F1FFA9-D672-408C-9220-ADEEC6ABDD09}"/>
          </ac:spMkLst>
        </pc:spChg>
        <pc:spChg chg="add del">
          <ac:chgData name="Rohithsaidatta Pasupuleti" userId="0c22c71ff95c3042" providerId="LiveId" clId="{840C184A-381F-496C-871C-B0D48C7CF533}" dt="2024-03-04T02:52:58.158" v="407" actId="26606"/>
          <ac:spMkLst>
            <pc:docMk/>
            <pc:sldMk cId="698565496" sldId="265"/>
            <ac:spMk id="11" creationId="{521C4EA8-6B83-4338-913D-D75D3C4F34D6}"/>
          </ac:spMkLst>
        </pc:spChg>
        <pc:spChg chg="add del">
          <ac:chgData name="Rohithsaidatta Pasupuleti" userId="0c22c71ff95c3042" providerId="LiveId" clId="{840C184A-381F-496C-871C-B0D48C7CF533}" dt="2024-03-04T02:52:09.881" v="394" actId="26606"/>
          <ac:spMkLst>
            <pc:docMk/>
            <pc:sldMk cId="698565496" sldId="265"/>
            <ac:spMk id="12" creationId="{F0087D53-9295-4463-AAE4-D5C626046E9F}"/>
          </ac:spMkLst>
        </pc:spChg>
        <pc:spChg chg="add del">
          <ac:chgData name="Rohithsaidatta Pasupuleti" userId="0c22c71ff95c3042" providerId="LiveId" clId="{840C184A-381F-496C-871C-B0D48C7CF533}" dt="2024-03-04T02:52:09.881" v="394" actId="26606"/>
          <ac:spMkLst>
            <pc:docMk/>
            <pc:sldMk cId="698565496" sldId="265"/>
            <ac:spMk id="14" creationId="{D6A9C53F-5F90-40A5-8C85-5412D39C8C68}"/>
          </ac:spMkLst>
        </pc:spChg>
        <pc:spChg chg="add del">
          <ac:chgData name="Rohithsaidatta Pasupuleti" userId="0c22c71ff95c3042" providerId="LiveId" clId="{840C184A-381F-496C-871C-B0D48C7CF533}" dt="2024-03-04T02:52:12.237" v="396" actId="26606"/>
          <ac:spMkLst>
            <pc:docMk/>
            <pc:sldMk cId="698565496" sldId="265"/>
            <ac:spMk id="16" creationId="{533DF362-939D-4EEE-8DC4-6B54607E5611}"/>
          </ac:spMkLst>
        </pc:spChg>
        <pc:spChg chg="add del">
          <ac:chgData name="Rohithsaidatta Pasupuleti" userId="0c22c71ff95c3042" providerId="LiveId" clId="{840C184A-381F-496C-871C-B0D48C7CF533}" dt="2024-03-04T02:52:12.237" v="396" actId="26606"/>
          <ac:spMkLst>
            <pc:docMk/>
            <pc:sldMk cId="698565496" sldId="265"/>
            <ac:spMk id="17" creationId="{53E60C6D-4E85-4E14-BCDF-BF15C241F7CA}"/>
          </ac:spMkLst>
        </pc:spChg>
        <pc:spChg chg="add del">
          <ac:chgData name="Rohithsaidatta Pasupuleti" userId="0c22c71ff95c3042" providerId="LiveId" clId="{840C184A-381F-496C-871C-B0D48C7CF533}" dt="2024-03-04T02:52:12.237" v="396" actId="26606"/>
          <ac:spMkLst>
            <pc:docMk/>
            <pc:sldMk cId="698565496" sldId="265"/>
            <ac:spMk id="18" creationId="{7D42D292-4C48-479B-9E59-E29CD9871C0C}"/>
          </ac:spMkLst>
        </pc:spChg>
        <pc:spChg chg="add del">
          <ac:chgData name="Rohithsaidatta Pasupuleti" userId="0c22c71ff95c3042" providerId="LiveId" clId="{840C184A-381F-496C-871C-B0D48C7CF533}" dt="2024-03-04T02:52:58.158" v="407" actId="26606"/>
          <ac:spMkLst>
            <pc:docMk/>
            <pc:sldMk cId="698565496" sldId="265"/>
            <ac:spMk id="20" creationId="{04357C93-F0CB-4A1C-8F77-4E9063789819}"/>
          </ac:spMkLst>
        </pc:spChg>
        <pc:spChg chg="add del">
          <ac:chgData name="Rohithsaidatta Pasupuleti" userId="0c22c71ff95c3042" providerId="LiveId" clId="{840C184A-381F-496C-871C-B0D48C7CF533}" dt="2024-03-04T02:53:14.395" v="409" actId="26606"/>
          <ac:spMkLst>
            <pc:docMk/>
            <pc:sldMk cId="698565496" sldId="265"/>
            <ac:spMk id="22" creationId="{99F1FFA9-D672-408C-9220-ADEEC6ABDD09}"/>
          </ac:spMkLst>
        </pc:spChg>
        <pc:spChg chg="add del">
          <ac:chgData name="Rohithsaidatta Pasupuleti" userId="0c22c71ff95c3042" providerId="LiveId" clId="{840C184A-381F-496C-871C-B0D48C7CF533}" dt="2024-03-04T02:53:33.162" v="424" actId="26606"/>
          <ac:spMkLst>
            <pc:docMk/>
            <pc:sldMk cId="698565496" sldId="265"/>
            <ac:spMk id="26" creationId="{FB33DC6A-1F1C-4A06-834E-CFF88F1C0BB9}"/>
          </ac:spMkLst>
        </pc:spChg>
        <pc:spChg chg="add del">
          <ac:chgData name="Rohithsaidatta Pasupuleti" userId="0c22c71ff95c3042" providerId="LiveId" clId="{840C184A-381F-496C-871C-B0D48C7CF533}" dt="2024-03-04T02:53:33.162" v="424" actId="26606"/>
          <ac:spMkLst>
            <pc:docMk/>
            <pc:sldMk cId="698565496" sldId="265"/>
            <ac:spMk id="27" creationId="{0FE1D5CF-87B8-4A8A-AD3C-01D06A60769B}"/>
          </ac:spMkLst>
        </pc:spChg>
        <pc:spChg chg="add del">
          <ac:chgData name="Rohithsaidatta Pasupuleti" userId="0c22c71ff95c3042" providerId="LiveId" clId="{840C184A-381F-496C-871C-B0D48C7CF533}" dt="2024-03-04T02:53:33.162" v="424" actId="26606"/>
          <ac:spMkLst>
            <pc:docMk/>
            <pc:sldMk cId="698565496" sldId="265"/>
            <ac:spMk id="28" creationId="{60926200-45C2-41E9-839F-31CD5FE4CD59}"/>
          </ac:spMkLst>
        </pc:spChg>
        <pc:spChg chg="add del">
          <ac:chgData name="Rohithsaidatta Pasupuleti" userId="0c22c71ff95c3042" providerId="LiveId" clId="{840C184A-381F-496C-871C-B0D48C7CF533}" dt="2024-03-04T02:53:33.162" v="424" actId="26606"/>
          <ac:spMkLst>
            <pc:docMk/>
            <pc:sldMk cId="698565496" sldId="265"/>
            <ac:spMk id="29" creationId="{AF2F604E-43BE-4DC3-B983-E071523364F8}"/>
          </ac:spMkLst>
        </pc:spChg>
        <pc:spChg chg="add del">
          <ac:chgData name="Rohithsaidatta Pasupuleti" userId="0c22c71ff95c3042" providerId="LiveId" clId="{840C184A-381F-496C-871C-B0D48C7CF533}" dt="2024-03-04T02:53:33.162" v="424" actId="26606"/>
          <ac:spMkLst>
            <pc:docMk/>
            <pc:sldMk cId="698565496" sldId="265"/>
            <ac:spMk id="30" creationId="{08C9B587-E65E-4B52-B37C-ABEBB6E87928}"/>
          </ac:spMkLst>
        </pc:spChg>
        <pc:spChg chg="add del">
          <ac:chgData name="Rohithsaidatta Pasupuleti" userId="0c22c71ff95c3042" providerId="LiveId" clId="{840C184A-381F-496C-871C-B0D48C7CF533}" dt="2024-03-04T02:53:25.612" v="417" actId="26606"/>
          <ac:spMkLst>
            <pc:docMk/>
            <pc:sldMk cId="698565496" sldId="265"/>
            <ac:spMk id="35" creationId="{78BA5F19-D5E1-4ECC-BEC2-DF7AEDFD7C50}"/>
          </ac:spMkLst>
        </pc:spChg>
        <pc:spChg chg="add del">
          <ac:chgData name="Rohithsaidatta Pasupuleti" userId="0c22c71ff95c3042" providerId="LiveId" clId="{840C184A-381F-496C-871C-B0D48C7CF533}" dt="2024-03-04T02:53:25.612" v="417" actId="26606"/>
          <ac:spMkLst>
            <pc:docMk/>
            <pc:sldMk cId="698565496" sldId="265"/>
            <ac:spMk id="37" creationId="{BB4D578A-F2C4-4EA9-A811-B48E66D63696}"/>
          </ac:spMkLst>
        </pc:spChg>
        <pc:spChg chg="add del">
          <ac:chgData name="Rohithsaidatta Pasupuleti" userId="0c22c71ff95c3042" providerId="LiveId" clId="{840C184A-381F-496C-871C-B0D48C7CF533}" dt="2024-03-04T02:53:30.085" v="419" actId="26606"/>
          <ac:spMkLst>
            <pc:docMk/>
            <pc:sldMk cId="698565496" sldId="265"/>
            <ac:spMk id="39" creationId="{15F33878-D502-4FFA-8ACE-F2AECDB2A23F}"/>
          </ac:spMkLst>
        </pc:spChg>
        <pc:spChg chg="add del">
          <ac:chgData name="Rohithsaidatta Pasupuleti" userId="0c22c71ff95c3042" providerId="LiveId" clId="{840C184A-381F-496C-871C-B0D48C7CF533}" dt="2024-03-04T02:53:30.085" v="419" actId="26606"/>
          <ac:spMkLst>
            <pc:docMk/>
            <pc:sldMk cId="698565496" sldId="265"/>
            <ac:spMk id="40" creationId="{2151139A-886F-4B97-8815-729AD3831BBD}"/>
          </ac:spMkLst>
        </pc:spChg>
        <pc:spChg chg="add del">
          <ac:chgData name="Rohithsaidatta Pasupuleti" userId="0c22c71ff95c3042" providerId="LiveId" clId="{840C184A-381F-496C-871C-B0D48C7CF533}" dt="2024-03-04T02:53:30.085" v="419" actId="26606"/>
          <ac:spMkLst>
            <pc:docMk/>
            <pc:sldMk cId="698565496" sldId="265"/>
            <ac:spMk id="41" creationId="{D3539FEE-81D3-4406-802E-60B20B16F4F6}"/>
          </ac:spMkLst>
        </pc:spChg>
        <pc:spChg chg="add del">
          <ac:chgData name="Rohithsaidatta Pasupuleti" userId="0c22c71ff95c3042" providerId="LiveId" clId="{840C184A-381F-496C-871C-B0D48C7CF533}" dt="2024-03-04T02:53:30.085" v="419" actId="26606"/>
          <ac:spMkLst>
            <pc:docMk/>
            <pc:sldMk cId="698565496" sldId="265"/>
            <ac:spMk id="42" creationId="{AB5E08C4-8CDD-4623-A5B8-E998C6DEE3B7}"/>
          </ac:spMkLst>
        </pc:spChg>
        <pc:spChg chg="add del">
          <ac:chgData name="Rohithsaidatta Pasupuleti" userId="0c22c71ff95c3042" providerId="LiveId" clId="{840C184A-381F-496C-871C-B0D48C7CF533}" dt="2024-03-04T02:53:30.085" v="419" actId="26606"/>
          <ac:spMkLst>
            <pc:docMk/>
            <pc:sldMk cId="698565496" sldId="265"/>
            <ac:spMk id="43" creationId="{DC701763-729E-462F-A5A8-E0DEFEB1E2E4}"/>
          </ac:spMkLst>
        </pc:spChg>
        <pc:spChg chg="add del">
          <ac:chgData name="Rohithsaidatta Pasupuleti" userId="0c22c71ff95c3042" providerId="LiveId" clId="{840C184A-381F-496C-871C-B0D48C7CF533}" dt="2024-03-04T02:53:32.691" v="421" actId="26606"/>
          <ac:spMkLst>
            <pc:docMk/>
            <pc:sldMk cId="698565496" sldId="265"/>
            <ac:spMk id="45" creationId="{FB33DC6A-1F1C-4A06-834E-CFF88F1C0BB9}"/>
          </ac:spMkLst>
        </pc:spChg>
        <pc:spChg chg="add del">
          <ac:chgData name="Rohithsaidatta Pasupuleti" userId="0c22c71ff95c3042" providerId="LiveId" clId="{840C184A-381F-496C-871C-B0D48C7CF533}" dt="2024-03-04T02:53:32.691" v="421" actId="26606"/>
          <ac:spMkLst>
            <pc:docMk/>
            <pc:sldMk cId="698565496" sldId="265"/>
            <ac:spMk id="46" creationId="{0FE1D5CF-87B8-4A8A-AD3C-01D06A60769B}"/>
          </ac:spMkLst>
        </pc:spChg>
        <pc:spChg chg="add del">
          <ac:chgData name="Rohithsaidatta Pasupuleti" userId="0c22c71ff95c3042" providerId="LiveId" clId="{840C184A-381F-496C-871C-B0D48C7CF533}" dt="2024-03-04T02:53:32.691" v="421" actId="26606"/>
          <ac:spMkLst>
            <pc:docMk/>
            <pc:sldMk cId="698565496" sldId="265"/>
            <ac:spMk id="47" creationId="{60926200-45C2-41E9-839F-31CD5FE4CD59}"/>
          </ac:spMkLst>
        </pc:spChg>
        <pc:spChg chg="add del">
          <ac:chgData name="Rohithsaidatta Pasupuleti" userId="0c22c71ff95c3042" providerId="LiveId" clId="{840C184A-381F-496C-871C-B0D48C7CF533}" dt="2024-03-04T02:53:32.691" v="421" actId="26606"/>
          <ac:spMkLst>
            <pc:docMk/>
            <pc:sldMk cId="698565496" sldId="265"/>
            <ac:spMk id="48" creationId="{AF2F604E-43BE-4DC3-B983-E071523364F8}"/>
          </ac:spMkLst>
        </pc:spChg>
        <pc:spChg chg="add del">
          <ac:chgData name="Rohithsaidatta Pasupuleti" userId="0c22c71ff95c3042" providerId="LiveId" clId="{840C184A-381F-496C-871C-B0D48C7CF533}" dt="2024-03-04T02:53:32.691" v="421" actId="26606"/>
          <ac:spMkLst>
            <pc:docMk/>
            <pc:sldMk cId="698565496" sldId="265"/>
            <ac:spMk id="49" creationId="{08C9B587-E65E-4B52-B37C-ABEBB6E87928}"/>
          </ac:spMkLst>
        </pc:spChg>
        <pc:spChg chg="add del">
          <ac:chgData name="Rohithsaidatta Pasupuleti" userId="0c22c71ff95c3042" providerId="LiveId" clId="{840C184A-381F-496C-871C-B0D48C7CF533}" dt="2024-03-04T02:53:33.146" v="423" actId="26606"/>
          <ac:spMkLst>
            <pc:docMk/>
            <pc:sldMk cId="698565496" sldId="265"/>
            <ac:spMk id="51" creationId="{D55CA618-78A6-47F6-B865-E9315164FB49}"/>
          </ac:spMkLst>
        </pc:spChg>
        <pc:spChg chg="add del">
          <ac:chgData name="Rohithsaidatta Pasupuleti" userId="0c22c71ff95c3042" providerId="LiveId" clId="{840C184A-381F-496C-871C-B0D48C7CF533}" dt="2024-03-04T02:53:33.146" v="423" actId="26606"/>
          <ac:spMkLst>
            <pc:docMk/>
            <pc:sldMk cId="698565496" sldId="265"/>
            <ac:spMk id="54" creationId="{8ED94938-268E-4C0A-A08A-B3980C78BAEB}"/>
          </ac:spMkLst>
        </pc:spChg>
        <pc:spChg chg="add del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56" creationId="{521C4EA8-6B83-4338-913D-D75D3C4F34D6}"/>
          </ac:spMkLst>
        </pc:spChg>
        <pc:spChg chg="add del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59" creationId="{04357C93-F0CB-4A1C-8F77-4E9063789819}"/>
          </ac:spMkLst>
        </pc:spChg>
        <pc:spChg chg="ad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64" creationId="{FB33DC6A-1F1C-4A06-834E-CFF88F1C0BB9}"/>
          </ac:spMkLst>
        </pc:spChg>
        <pc:spChg chg="ad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66" creationId="{0FE1D5CF-87B8-4A8A-AD3C-01D06A60769B}"/>
          </ac:spMkLst>
        </pc:spChg>
        <pc:spChg chg="ad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68" creationId="{60926200-45C2-41E9-839F-31CD5FE4CD59}"/>
          </ac:spMkLst>
        </pc:spChg>
        <pc:spChg chg="ad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70" creationId="{AF2F604E-43BE-4DC3-B983-E071523364F8}"/>
          </ac:spMkLst>
        </pc:spChg>
        <pc:spChg chg="add">
          <ac:chgData name="Rohithsaidatta Pasupuleti" userId="0c22c71ff95c3042" providerId="LiveId" clId="{840C184A-381F-496C-871C-B0D48C7CF533}" dt="2024-03-04T02:53:52.956" v="425" actId="26606"/>
          <ac:spMkLst>
            <pc:docMk/>
            <pc:sldMk cId="698565496" sldId="265"/>
            <ac:spMk id="72" creationId="{08C9B587-E65E-4B52-B37C-ABEBB6E87928}"/>
          </ac:spMkLst>
        </pc:spChg>
        <pc:grpChg chg="add del">
          <ac:chgData name="Rohithsaidatta Pasupuleti" userId="0c22c71ff95c3042" providerId="LiveId" clId="{840C184A-381F-496C-871C-B0D48C7CF533}" dt="2024-03-04T02:52:58.158" v="407" actId="26606"/>
          <ac:grpSpMkLst>
            <pc:docMk/>
            <pc:sldMk cId="698565496" sldId="265"/>
            <ac:grpSpMk id="13" creationId="{3AF6A671-C637-4547-85F4-51B6D1881399}"/>
          </ac:grpSpMkLst>
        </pc:grpChg>
        <pc:grpChg chg="add del">
          <ac:chgData name="Rohithsaidatta Pasupuleti" userId="0c22c71ff95c3042" providerId="LiveId" clId="{840C184A-381F-496C-871C-B0D48C7CF533}" dt="2024-03-04T02:53:33.146" v="423" actId="26606"/>
          <ac:grpSpMkLst>
            <pc:docMk/>
            <pc:sldMk cId="698565496" sldId="265"/>
            <ac:grpSpMk id="52" creationId="{B83D307E-DF68-43F8-97CE-0AAE950A7129}"/>
          </ac:grpSpMkLst>
        </pc:grpChg>
        <pc:grpChg chg="add del">
          <ac:chgData name="Rohithsaidatta Pasupuleti" userId="0c22c71ff95c3042" providerId="LiveId" clId="{840C184A-381F-496C-871C-B0D48C7CF533}" dt="2024-03-04T02:53:52.956" v="425" actId="26606"/>
          <ac:grpSpMkLst>
            <pc:docMk/>
            <pc:sldMk cId="698565496" sldId="265"/>
            <ac:grpSpMk id="57" creationId="{3AF6A671-C637-4547-85F4-51B6D1881399}"/>
          </ac:grpSpMkLst>
        </pc:grpChg>
        <pc:picChg chg="add mod ord modCrop">
          <ac:chgData name="Rohithsaidatta Pasupuleti" userId="0c22c71ff95c3042" providerId="LiveId" clId="{840C184A-381F-496C-871C-B0D48C7CF533}" dt="2024-03-04T02:54:09.059" v="431" actId="14100"/>
          <ac:picMkLst>
            <pc:docMk/>
            <pc:sldMk cId="698565496" sldId="265"/>
            <ac:picMk id="5" creationId="{EB3A84ED-14E0-2A2A-4DDC-57C57449C1AB}"/>
          </ac:picMkLst>
        </pc:picChg>
        <pc:picChg chg="add mod modCrop">
          <ac:chgData name="Rohithsaidatta Pasupuleti" userId="0c22c71ff95c3042" providerId="LiveId" clId="{840C184A-381F-496C-871C-B0D48C7CF533}" dt="2024-03-04T02:54:03.694" v="429" actId="14100"/>
          <ac:picMkLst>
            <pc:docMk/>
            <pc:sldMk cId="698565496" sldId="265"/>
            <ac:picMk id="7" creationId="{F53AA9B9-3DC8-E247-7E81-491DE2D12B0D}"/>
          </ac:picMkLst>
        </pc:picChg>
        <pc:cxnChg chg="add del">
          <ac:chgData name="Rohithsaidatta Pasupuleti" userId="0c22c71ff95c3042" providerId="LiveId" clId="{840C184A-381F-496C-871C-B0D48C7CF533}" dt="2024-03-04T02:53:16.172" v="412" actId="26606"/>
          <ac:cxnSpMkLst>
            <pc:docMk/>
            <pc:sldMk cId="698565496" sldId="265"/>
            <ac:cxnSpMk id="24" creationId="{37C77032-C865-6057-7D7A-E2743CFA20F9}"/>
          </ac:cxnSpMkLst>
        </pc:cxnChg>
      </pc:sldChg>
      <pc:sldChg chg="addSp delSp modSp new mod setBg">
        <pc:chgData name="Rohithsaidatta Pasupuleti" userId="0c22c71ff95c3042" providerId="LiveId" clId="{840C184A-381F-496C-871C-B0D48C7CF533}" dt="2024-03-04T02:44:31.219" v="354" actId="14100"/>
        <pc:sldMkLst>
          <pc:docMk/>
          <pc:sldMk cId="832415524" sldId="266"/>
        </pc:sldMkLst>
        <pc:spChg chg="mod">
          <ac:chgData name="Rohithsaidatta Pasupuleti" userId="0c22c71ff95c3042" providerId="LiveId" clId="{840C184A-381F-496C-871C-B0D48C7CF533}" dt="2024-03-04T02:44:16.004" v="352" actId="26606"/>
          <ac:spMkLst>
            <pc:docMk/>
            <pc:sldMk cId="832415524" sldId="266"/>
            <ac:spMk id="2" creationId="{56917763-1C70-CB9D-1838-DEEC1044AC11}"/>
          </ac:spMkLst>
        </pc:spChg>
        <pc:spChg chg="del mod">
          <ac:chgData name="Rohithsaidatta Pasupuleti" userId="0c22c71ff95c3042" providerId="LiveId" clId="{840C184A-381F-496C-871C-B0D48C7CF533}" dt="2024-03-04T02:43:45.972" v="344" actId="22"/>
          <ac:spMkLst>
            <pc:docMk/>
            <pc:sldMk cId="832415524" sldId="266"/>
            <ac:spMk id="3" creationId="{287D5E44-6CAB-3D03-35A0-F08F4179E5E3}"/>
          </ac:spMkLst>
        </pc:spChg>
        <pc:spChg chg="add">
          <ac:chgData name="Rohithsaidatta Pasupuleti" userId="0c22c71ff95c3042" providerId="LiveId" clId="{840C184A-381F-496C-871C-B0D48C7CF533}" dt="2024-03-04T02:44:16.004" v="352" actId="26606"/>
          <ac:spMkLst>
            <pc:docMk/>
            <pc:sldMk cId="832415524" sldId="266"/>
            <ac:spMk id="10" creationId="{D4771268-CB57-404A-9271-370EB28F6090}"/>
          </ac:spMkLst>
        </pc:spChg>
        <pc:picChg chg="add mod ord modCrop">
          <ac:chgData name="Rohithsaidatta Pasupuleti" userId="0c22c71ff95c3042" providerId="LiveId" clId="{840C184A-381F-496C-871C-B0D48C7CF533}" dt="2024-03-04T02:44:31.219" v="354" actId="14100"/>
          <ac:picMkLst>
            <pc:docMk/>
            <pc:sldMk cId="832415524" sldId="266"/>
            <ac:picMk id="5" creationId="{AED8C207-AEA6-C1A1-62C6-156689B8B2B5}"/>
          </ac:picMkLst>
        </pc:picChg>
      </pc:sldChg>
      <pc:sldChg chg="modSp new del mod">
        <pc:chgData name="Rohithsaidatta Pasupuleti" userId="0c22c71ff95c3042" providerId="LiveId" clId="{840C184A-381F-496C-871C-B0D48C7CF533}" dt="2024-03-04T02:34:05.864" v="318" actId="2696"/>
        <pc:sldMkLst>
          <pc:docMk/>
          <pc:sldMk cId="248262726" sldId="267"/>
        </pc:sldMkLst>
        <pc:spChg chg="mod">
          <ac:chgData name="Rohithsaidatta Pasupuleti" userId="0c22c71ff95c3042" providerId="LiveId" clId="{840C184A-381F-496C-871C-B0D48C7CF533}" dt="2024-03-04T02:13:26.382" v="136"/>
          <ac:spMkLst>
            <pc:docMk/>
            <pc:sldMk cId="248262726" sldId="267"/>
            <ac:spMk id="2" creationId="{67CE42CA-B184-AA46-CE68-9879891749C6}"/>
          </ac:spMkLst>
        </pc:spChg>
        <pc:spChg chg="mod">
          <ac:chgData name="Rohithsaidatta Pasupuleti" userId="0c22c71ff95c3042" providerId="LiveId" clId="{840C184A-381F-496C-871C-B0D48C7CF533}" dt="2024-03-04T02:13:28.489" v="137" actId="14100"/>
          <ac:spMkLst>
            <pc:docMk/>
            <pc:sldMk cId="248262726" sldId="267"/>
            <ac:spMk id="3" creationId="{99435EA0-4833-AB0C-825E-A2915823243E}"/>
          </ac:spMkLst>
        </pc:spChg>
      </pc:sldChg>
      <pc:sldChg chg="modSp new mod">
        <pc:chgData name="Rohithsaidatta Pasupuleti" userId="0c22c71ff95c3042" providerId="LiveId" clId="{840C184A-381F-496C-871C-B0D48C7CF533}" dt="2024-03-04T02:22:06.634" v="244" actId="20577"/>
        <pc:sldMkLst>
          <pc:docMk/>
          <pc:sldMk cId="777505013" sldId="268"/>
        </pc:sldMkLst>
        <pc:spChg chg="mod">
          <ac:chgData name="Rohithsaidatta Pasupuleti" userId="0c22c71ff95c3042" providerId="LiveId" clId="{840C184A-381F-496C-871C-B0D48C7CF533}" dt="2024-03-04T02:22:06.634" v="244" actId="20577"/>
          <ac:spMkLst>
            <pc:docMk/>
            <pc:sldMk cId="777505013" sldId="268"/>
            <ac:spMk id="3" creationId="{61D2BD1B-02BE-1872-8E42-8593B1EF8BED}"/>
          </ac:spMkLst>
        </pc:spChg>
      </pc:sldChg>
      <pc:sldChg chg="addSp modSp new mod">
        <pc:chgData name="Rohithsaidatta Pasupuleti" userId="0c22c71ff95c3042" providerId="LiveId" clId="{840C184A-381F-496C-871C-B0D48C7CF533}" dt="2024-03-04T02:39:33.480" v="343" actId="14100"/>
        <pc:sldMkLst>
          <pc:docMk/>
          <pc:sldMk cId="1252978442" sldId="269"/>
        </pc:sldMkLst>
        <pc:spChg chg="mod">
          <ac:chgData name="Rohithsaidatta Pasupuleti" userId="0c22c71ff95c3042" providerId="LiveId" clId="{840C184A-381F-496C-871C-B0D48C7CF533}" dt="2024-03-04T02:30:26.674" v="305"/>
          <ac:spMkLst>
            <pc:docMk/>
            <pc:sldMk cId="1252978442" sldId="269"/>
            <ac:spMk id="2" creationId="{5520CF24-5D7F-E46F-C992-6F06874540F9}"/>
          </ac:spMkLst>
        </pc:spChg>
        <pc:picChg chg="add mod modCrop">
          <ac:chgData name="Rohithsaidatta Pasupuleti" userId="0c22c71ff95c3042" providerId="LiveId" clId="{840C184A-381F-496C-871C-B0D48C7CF533}" dt="2024-03-04T02:39:33.480" v="343" actId="14100"/>
          <ac:picMkLst>
            <pc:docMk/>
            <pc:sldMk cId="1252978442" sldId="269"/>
            <ac:picMk id="5" creationId="{EF9C0080-C9A7-12F2-EC1E-6CAEF11D4E77}"/>
          </ac:picMkLst>
        </pc:picChg>
      </pc:sldChg>
      <pc:sldChg chg="addSp delSp modSp new mod">
        <pc:chgData name="Rohithsaidatta Pasupuleti" userId="0c22c71ff95c3042" providerId="LiveId" clId="{840C184A-381F-496C-871C-B0D48C7CF533}" dt="2024-03-04T03:50:12.947" v="624" actId="1076"/>
        <pc:sldMkLst>
          <pc:docMk/>
          <pc:sldMk cId="4143610214" sldId="270"/>
        </pc:sldMkLst>
        <pc:spChg chg="mod">
          <ac:chgData name="Rohithsaidatta Pasupuleti" userId="0c22c71ff95c3042" providerId="LiveId" clId="{840C184A-381F-496C-871C-B0D48C7CF533}" dt="2024-03-04T02:31:11.015" v="310"/>
          <ac:spMkLst>
            <pc:docMk/>
            <pc:sldMk cId="4143610214" sldId="270"/>
            <ac:spMk id="2" creationId="{8E27EC82-CF59-1CE5-2C0D-253720A11753}"/>
          </ac:spMkLst>
        </pc:spChg>
        <pc:spChg chg="del mod">
          <ac:chgData name="Rohithsaidatta Pasupuleti" userId="0c22c71ff95c3042" providerId="LiveId" clId="{840C184A-381F-496C-871C-B0D48C7CF533}" dt="2024-03-04T02:31:54.956" v="312" actId="22"/>
          <ac:spMkLst>
            <pc:docMk/>
            <pc:sldMk cId="4143610214" sldId="270"/>
            <ac:spMk id="3" creationId="{5FE4AF9F-8903-9EE3-3FEB-892D05FB72B4}"/>
          </ac:spMkLst>
        </pc:spChg>
        <pc:spChg chg="add mod">
          <ac:chgData name="Rohithsaidatta Pasupuleti" userId="0c22c71ff95c3042" providerId="LiveId" clId="{840C184A-381F-496C-871C-B0D48C7CF533}" dt="2024-03-04T03:50:12.947" v="624" actId="1076"/>
          <ac:spMkLst>
            <pc:docMk/>
            <pc:sldMk cId="4143610214" sldId="270"/>
            <ac:spMk id="4" creationId="{F513E03D-E6EF-617A-142F-C803154F1109}"/>
          </ac:spMkLst>
        </pc:spChg>
        <pc:picChg chg="add mod ord modCrop">
          <ac:chgData name="Rohithsaidatta Pasupuleti" userId="0c22c71ff95c3042" providerId="LiveId" clId="{840C184A-381F-496C-871C-B0D48C7CF533}" dt="2024-03-04T03:50:08.400" v="623" actId="1076"/>
          <ac:picMkLst>
            <pc:docMk/>
            <pc:sldMk cId="4143610214" sldId="270"/>
            <ac:picMk id="5" creationId="{351DDCBC-93B7-5609-C096-34331D278CFF}"/>
          </ac:picMkLst>
        </pc:picChg>
      </pc:sldChg>
      <pc:sldChg chg="addSp delSp modSp new mod setBg">
        <pc:chgData name="Rohithsaidatta Pasupuleti" userId="0c22c71ff95c3042" providerId="LiveId" clId="{840C184A-381F-496C-871C-B0D48C7CF533}" dt="2024-03-04T02:37:27.097" v="335" actId="1076"/>
        <pc:sldMkLst>
          <pc:docMk/>
          <pc:sldMk cId="1968747808" sldId="271"/>
        </pc:sldMkLst>
        <pc:spChg chg="mod">
          <ac:chgData name="Rohithsaidatta Pasupuleti" userId="0c22c71ff95c3042" providerId="LiveId" clId="{840C184A-381F-496C-871C-B0D48C7CF533}" dt="2024-03-04T02:34:46.025" v="327" actId="26606"/>
          <ac:spMkLst>
            <pc:docMk/>
            <pc:sldMk cId="1968747808" sldId="271"/>
            <ac:spMk id="2" creationId="{82291583-C510-8B99-F02D-F6936787A0B3}"/>
          </ac:spMkLst>
        </pc:spChg>
        <pc:spChg chg="del">
          <ac:chgData name="Rohithsaidatta Pasupuleti" userId="0c22c71ff95c3042" providerId="LiveId" clId="{840C184A-381F-496C-871C-B0D48C7CF533}" dt="2024-03-04T02:34:40.892" v="325"/>
          <ac:spMkLst>
            <pc:docMk/>
            <pc:sldMk cId="1968747808" sldId="271"/>
            <ac:spMk id="3" creationId="{61CFC4B1-8850-EA02-7397-C48A547992CC}"/>
          </ac:spMkLst>
        </pc:spChg>
        <pc:spChg chg="add mod">
          <ac:chgData name="Rohithsaidatta Pasupuleti" userId="0c22c71ff95c3042" providerId="LiveId" clId="{840C184A-381F-496C-871C-B0D48C7CF533}" dt="2024-03-04T02:37:18.882" v="334" actId="20577"/>
          <ac:spMkLst>
            <pc:docMk/>
            <pc:sldMk cId="1968747808" sldId="271"/>
            <ac:spMk id="5" creationId="{1F063553-DB69-984D-A6B7-35B55B523132}"/>
          </ac:spMkLst>
        </pc:spChg>
        <pc:spChg chg="add">
          <ac:chgData name="Rohithsaidatta Pasupuleti" userId="0c22c71ff95c3042" providerId="LiveId" clId="{840C184A-381F-496C-871C-B0D48C7CF533}" dt="2024-03-04T02:34:46.025" v="327" actId="26606"/>
          <ac:spMkLst>
            <pc:docMk/>
            <pc:sldMk cId="1968747808" sldId="271"/>
            <ac:spMk id="3079" creationId="{D4771268-CB57-404A-9271-370EB28F6090}"/>
          </ac:spMkLst>
        </pc:spChg>
        <pc:picChg chg="add mod">
          <ac:chgData name="Rohithsaidatta Pasupuleti" userId="0c22c71ff95c3042" providerId="LiveId" clId="{840C184A-381F-496C-871C-B0D48C7CF533}" dt="2024-03-04T02:37:27.097" v="335" actId="1076"/>
          <ac:picMkLst>
            <pc:docMk/>
            <pc:sldMk cId="1968747808" sldId="271"/>
            <ac:picMk id="3074" creationId="{230B2FF2-57E7-1074-1B53-27B12F6852C3}"/>
          </ac:picMkLst>
        </pc:picChg>
      </pc:sldChg>
      <pc:sldChg chg="addSp delSp modSp new mod setBg">
        <pc:chgData name="Rohithsaidatta Pasupuleti" userId="0c22c71ff95c3042" providerId="LiveId" clId="{840C184A-381F-496C-871C-B0D48C7CF533}" dt="2024-03-13T08:57:47.100" v="773" actId="26606"/>
        <pc:sldMkLst>
          <pc:docMk/>
          <pc:sldMk cId="994490969" sldId="272"/>
        </pc:sldMkLst>
        <pc:spChg chg="mod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2" creationId="{74FF97D7-BFE4-2DE9-1203-4695DADAC272}"/>
          </ac:spMkLst>
        </pc:spChg>
        <pc:spChg chg="del">
          <ac:chgData name="Rohithsaidatta Pasupuleti" userId="0c22c71ff95c3042" providerId="LiveId" clId="{840C184A-381F-496C-871C-B0D48C7CF533}" dt="2024-03-04T02:48:45.163" v="365" actId="22"/>
          <ac:spMkLst>
            <pc:docMk/>
            <pc:sldMk cId="994490969" sldId="272"/>
            <ac:spMk id="3" creationId="{96B5539C-E40B-3093-4D36-1FD99A07FBB5}"/>
          </ac:spMkLst>
        </pc:spChg>
        <pc:spChg chg="add del mod">
          <ac:chgData name="Rohithsaidatta Pasupuleti" userId="0c22c71ff95c3042" providerId="LiveId" clId="{840C184A-381F-496C-871C-B0D48C7CF533}" dt="2024-03-04T05:03:49.181" v="732" actId="26606"/>
          <ac:spMkLst>
            <pc:docMk/>
            <pc:sldMk cId="994490969" sldId="272"/>
            <ac:spMk id="4" creationId="{040FB624-5138-9672-0086-31A392D95C39}"/>
          </ac:spMkLst>
        </pc:spChg>
        <pc:spChg chg="add del mod">
          <ac:chgData name="Rohithsaidatta Pasupuleti" userId="0c22c71ff95c3042" providerId="LiveId" clId="{840C184A-381F-496C-871C-B0D48C7CF533}" dt="2024-03-04T05:03:04.760" v="715"/>
          <ac:spMkLst>
            <pc:docMk/>
            <pc:sldMk cId="994490969" sldId="272"/>
            <ac:spMk id="7" creationId="{471F7213-CF14-B53B-A152-22ABD9D052FE}"/>
          </ac:spMkLst>
        </pc:spChg>
        <pc:spChg chg="add del">
          <ac:chgData name="Rohithsaidatta Pasupuleti" userId="0c22c71ff95c3042" providerId="LiveId" clId="{840C184A-381F-496C-871C-B0D48C7CF533}" dt="2024-03-04T02:49:30.808" v="374" actId="26606"/>
          <ac:spMkLst>
            <pc:docMk/>
            <pc:sldMk cId="994490969" sldId="272"/>
            <ac:spMk id="9" creationId="{B42FB005-B09D-5B5B-ABD5-AC190A5217BF}"/>
          </ac:spMkLst>
        </pc:spChg>
        <pc:spChg chg="add del">
          <ac:chgData name="Rohithsaidatta Pasupuleti" userId="0c22c71ff95c3042" providerId="LiveId" clId="{840C184A-381F-496C-871C-B0D48C7CF533}" dt="2024-03-04T02:49:30.808" v="374" actId="26606"/>
          <ac:spMkLst>
            <pc:docMk/>
            <pc:sldMk cId="994490969" sldId="272"/>
            <ac:spMk id="12" creationId="{2EB492CD-616E-47F8-933B-5E2D952A0593}"/>
          </ac:spMkLst>
        </pc:spChg>
        <pc:spChg chg="add del">
          <ac:chgData name="Rohithsaidatta Pasupuleti" userId="0c22c71ff95c3042" providerId="LiveId" clId="{840C184A-381F-496C-871C-B0D48C7CF533}" dt="2024-03-04T02:49:30.808" v="374" actId="26606"/>
          <ac:spMkLst>
            <pc:docMk/>
            <pc:sldMk cId="994490969" sldId="272"/>
            <ac:spMk id="14" creationId="{59383CF9-23B5-4335-9B21-1791C4CF1C75}"/>
          </ac:spMkLst>
        </pc:spChg>
        <pc:spChg chg="add del">
          <ac:chgData name="Rohithsaidatta Pasupuleti" userId="0c22c71ff95c3042" providerId="LiveId" clId="{840C184A-381F-496C-871C-B0D48C7CF533}" dt="2024-03-04T02:49:30.808" v="374" actId="26606"/>
          <ac:spMkLst>
            <pc:docMk/>
            <pc:sldMk cId="994490969" sldId="272"/>
            <ac:spMk id="16" creationId="{0007FE00-9498-4706-B255-6437B0252C02}"/>
          </ac:spMkLst>
        </pc:spChg>
        <pc:spChg chg="add del">
          <ac:chgData name="Rohithsaidatta Pasupuleti" userId="0c22c71ff95c3042" providerId="LiveId" clId="{840C184A-381F-496C-871C-B0D48C7CF533}" dt="2024-03-04T02:55:23.739" v="437" actId="26606"/>
          <ac:spMkLst>
            <pc:docMk/>
            <pc:sldMk cId="994490969" sldId="272"/>
            <ac:spMk id="21" creationId="{6753252F-4873-4F63-801D-CC719279A7D5}"/>
          </ac:spMkLst>
        </pc:spChg>
        <pc:spChg chg="add del">
          <ac:chgData name="Rohithsaidatta Pasupuleti" userId="0c22c71ff95c3042" providerId="LiveId" clId="{840C184A-381F-496C-871C-B0D48C7CF533}" dt="2024-03-04T02:55:23.739" v="437" actId="26606"/>
          <ac:spMkLst>
            <pc:docMk/>
            <pc:sldMk cId="994490969" sldId="272"/>
            <ac:spMk id="23" creationId="{047C8CCB-F95D-4249-92DD-651249D3535A}"/>
          </ac:spMkLst>
        </pc:spChg>
        <pc:spChg chg="add del">
          <ac:chgData name="Rohithsaidatta Pasupuleti" userId="0c22c71ff95c3042" providerId="LiveId" clId="{840C184A-381F-496C-871C-B0D48C7CF533}" dt="2024-03-04T05:03:49.181" v="732" actId="26606"/>
          <ac:spMkLst>
            <pc:docMk/>
            <pc:sldMk cId="994490969" sldId="272"/>
            <ac:spMk id="28" creationId="{D12DDE76-C203-4047-9998-63900085B5E8}"/>
          </ac:spMkLst>
        </pc:spChg>
        <pc:spChg chg="add del">
          <ac:chgData name="Rohithsaidatta Pasupuleti" userId="0c22c71ff95c3042" providerId="LiveId" clId="{840C184A-381F-496C-871C-B0D48C7CF533}" dt="2024-03-04T05:03:39.158" v="725" actId="26606"/>
          <ac:spMkLst>
            <pc:docMk/>
            <pc:sldMk cId="994490969" sldId="272"/>
            <ac:spMk id="35" creationId="{EDDBB197-D710-4A4F-A9CA-FD2177498BE8}"/>
          </ac:spMkLst>
        </pc:spChg>
        <pc:spChg chg="add del">
          <ac:chgData name="Rohithsaidatta Pasupuleti" userId="0c22c71ff95c3042" providerId="LiveId" clId="{840C184A-381F-496C-871C-B0D48C7CF533}" dt="2024-03-04T05:03:39.158" v="725" actId="26606"/>
          <ac:spMkLst>
            <pc:docMk/>
            <pc:sldMk cId="994490969" sldId="272"/>
            <ac:spMk id="37" creationId="{975D1CFA-2CDB-4B64-BD9F-85744E8DA12F}"/>
          </ac:spMkLst>
        </pc:spChg>
        <pc:spChg chg="add del">
          <ac:chgData name="Rohithsaidatta Pasupuleti" userId="0c22c71ff95c3042" providerId="LiveId" clId="{840C184A-381F-496C-871C-B0D48C7CF533}" dt="2024-03-04T05:03:40.559" v="727" actId="26606"/>
          <ac:spMkLst>
            <pc:docMk/>
            <pc:sldMk cId="994490969" sldId="272"/>
            <ac:spMk id="45" creationId="{5D7F64A8-D625-4F61-A290-B499BB62ACFF}"/>
          </ac:spMkLst>
        </pc:spChg>
        <pc:spChg chg="add del">
          <ac:chgData name="Rohithsaidatta Pasupuleti" userId="0c22c71ff95c3042" providerId="LiveId" clId="{840C184A-381F-496C-871C-B0D48C7CF533}" dt="2024-03-04T05:03:41.957" v="729" actId="26606"/>
          <ac:spMkLst>
            <pc:docMk/>
            <pc:sldMk cId="994490969" sldId="272"/>
            <ac:spMk id="48" creationId="{5D7F64A8-D625-4F61-A290-B499BB62ACFF}"/>
          </ac:spMkLst>
        </pc:spChg>
        <pc:spChg chg="add del">
          <ac:chgData name="Rohithsaidatta Pasupuleti" userId="0c22c71ff95c3042" providerId="LiveId" clId="{840C184A-381F-496C-871C-B0D48C7CF533}" dt="2024-03-04T05:03:49.152" v="731" actId="26606"/>
          <ac:spMkLst>
            <pc:docMk/>
            <pc:sldMk cId="994490969" sldId="272"/>
            <ac:spMk id="52" creationId="{D12DDE76-C203-4047-9998-63900085B5E8}"/>
          </ac:spMkLst>
        </pc:spChg>
        <pc:spChg chg="add del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54" creationId="{D12DDE76-C203-4047-9998-63900085B5E8}"/>
          </ac:spMkLst>
        </pc:spChg>
        <pc:spChg chg="add del">
          <ac:chgData name="Rohithsaidatta Pasupuleti" userId="0c22c71ff95c3042" providerId="LiveId" clId="{840C184A-381F-496C-871C-B0D48C7CF533}" dt="2024-03-13T08:57:46.991" v="772" actId="26606"/>
          <ac:spMkLst>
            <pc:docMk/>
            <pc:sldMk cId="994490969" sldId="272"/>
            <ac:spMk id="60" creationId="{955A2079-FA98-4876-80F0-72364A7D2EA4}"/>
          </ac:spMkLst>
        </pc:spChg>
        <pc:spChg chg="add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62" creationId="{F68B3F68-107C-434F-AA38-110D5EA91B85}"/>
          </ac:spMkLst>
        </pc:spChg>
        <pc:spChg chg="add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63" creationId="{BACC6370-2D7E-4714-9D71-7542949D7D5D}"/>
          </ac:spMkLst>
        </pc:spChg>
        <pc:spChg chg="add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64" creationId="{AAD0DBB9-1A4B-4391-81D4-CB19F9AB918A}"/>
          </ac:spMkLst>
        </pc:spChg>
        <pc:spChg chg="add">
          <ac:chgData name="Rohithsaidatta Pasupuleti" userId="0c22c71ff95c3042" providerId="LiveId" clId="{840C184A-381F-496C-871C-B0D48C7CF533}" dt="2024-03-13T08:57:47.100" v="773" actId="26606"/>
          <ac:spMkLst>
            <pc:docMk/>
            <pc:sldMk cId="994490969" sldId="272"/>
            <ac:spMk id="66" creationId="{063BBA22-50EA-4C4D-BE05-F1CE4E63AA56}"/>
          </ac:spMkLst>
        </pc:spChg>
        <pc:grpChg chg="add del">
          <ac:chgData name="Rohithsaidatta Pasupuleti" userId="0c22c71ff95c3042" providerId="LiveId" clId="{840C184A-381F-496C-871C-B0D48C7CF533}" dt="2024-03-04T05:03:39.158" v="725" actId="26606"/>
          <ac:grpSpMkLst>
            <pc:docMk/>
            <pc:sldMk cId="994490969" sldId="272"/>
            <ac:grpSpMk id="39" creationId="{25EE5136-01F1-466C-962D-BA9B4C6757AA}"/>
          </ac:grpSpMkLst>
        </pc:grpChg>
        <pc:graphicFrameChg chg="add del">
          <ac:chgData name="Rohithsaidatta Pasupuleti" userId="0c22c71ff95c3042" providerId="LiveId" clId="{840C184A-381F-496C-871C-B0D48C7CF533}" dt="2024-03-04T05:03:49.152" v="731" actId="26606"/>
          <ac:graphicFrameMkLst>
            <pc:docMk/>
            <pc:sldMk cId="994490969" sldId="272"/>
            <ac:graphicFrameMk id="30" creationId="{63B874ED-1298-7823-D96B-3A6A18734793}"/>
          </ac:graphicFrameMkLst>
        </pc:graphicFrameChg>
        <pc:graphicFrameChg chg="add mod modGraphic">
          <ac:chgData name="Rohithsaidatta Pasupuleti" userId="0c22c71ff95c3042" providerId="LiveId" clId="{840C184A-381F-496C-871C-B0D48C7CF533}" dt="2024-03-13T08:57:47.100" v="773" actId="26606"/>
          <ac:graphicFrameMkLst>
            <pc:docMk/>
            <pc:sldMk cId="994490969" sldId="272"/>
            <ac:graphicFrameMk id="55" creationId="{F8BB5BF7-11F2-A5A9-AC81-26654D6F5479}"/>
          </ac:graphicFrameMkLst>
        </pc:graphicFrameChg>
        <pc:picChg chg="add del mod ord modCrop">
          <ac:chgData name="Rohithsaidatta Pasupuleti" userId="0c22c71ff95c3042" providerId="LiveId" clId="{840C184A-381F-496C-871C-B0D48C7CF533}" dt="2024-03-04T05:02:43.725" v="704" actId="478"/>
          <ac:picMkLst>
            <pc:docMk/>
            <pc:sldMk cId="994490969" sldId="272"/>
            <ac:picMk id="5" creationId="{068AC912-11B3-A55A-2514-3D39467E7CD6}"/>
          </ac:picMkLst>
        </pc:picChg>
        <pc:picChg chg="add del">
          <ac:chgData name="Rohithsaidatta Pasupuleti" userId="0c22c71ff95c3042" providerId="LiveId" clId="{840C184A-381F-496C-871C-B0D48C7CF533}" dt="2024-03-04T05:03:39.158" v="725" actId="26606"/>
          <ac:picMkLst>
            <pc:docMk/>
            <pc:sldMk cId="994490969" sldId="272"/>
            <ac:picMk id="32" creationId="{20265D9A-1E9A-4555-64C7-A957D78DCB23}"/>
          </ac:picMkLst>
        </pc:picChg>
        <pc:picChg chg="add del">
          <ac:chgData name="Rohithsaidatta Pasupuleti" userId="0c22c71ff95c3042" providerId="LiveId" clId="{840C184A-381F-496C-871C-B0D48C7CF533}" dt="2024-03-04T05:03:40.559" v="727" actId="26606"/>
          <ac:picMkLst>
            <pc:docMk/>
            <pc:sldMk cId="994490969" sldId="272"/>
            <ac:picMk id="34" creationId="{B80AC1F3-3846-4F4A-9EE6-00B1971A12B9}"/>
          </ac:picMkLst>
        </pc:picChg>
        <pc:picChg chg="add del">
          <ac:chgData name="Rohithsaidatta Pasupuleti" userId="0c22c71ff95c3042" providerId="LiveId" clId="{840C184A-381F-496C-871C-B0D48C7CF533}" dt="2024-03-04T05:03:40.559" v="727" actId="26606"/>
          <ac:picMkLst>
            <pc:docMk/>
            <pc:sldMk cId="994490969" sldId="272"/>
            <ac:picMk id="46" creationId="{1F54E523-E760-5F14-33D9-5B20BCF0CD7C}"/>
          </ac:picMkLst>
        </pc:picChg>
        <pc:picChg chg="add del">
          <ac:chgData name="Rohithsaidatta Pasupuleti" userId="0c22c71ff95c3042" providerId="LiveId" clId="{840C184A-381F-496C-871C-B0D48C7CF533}" dt="2024-03-04T05:03:41.957" v="729" actId="26606"/>
          <ac:picMkLst>
            <pc:docMk/>
            <pc:sldMk cId="994490969" sldId="272"/>
            <ac:picMk id="49" creationId="{695AD6D9-58EC-3137-01C0-F52F8A600D92}"/>
          </ac:picMkLst>
        </pc:picChg>
        <pc:picChg chg="add del">
          <ac:chgData name="Rohithsaidatta Pasupuleti" userId="0c22c71ff95c3042" providerId="LiveId" clId="{840C184A-381F-496C-871C-B0D48C7CF533}" dt="2024-03-04T05:03:41.957" v="729" actId="26606"/>
          <ac:picMkLst>
            <pc:docMk/>
            <pc:sldMk cId="994490969" sldId="272"/>
            <ac:picMk id="50" creationId="{09E74345-08F0-4098-93C4-831F1B555AFE}"/>
          </ac:picMkLst>
        </pc:picChg>
      </pc:sldChg>
    </pc:docChg>
  </pc:docChgLst>
  <pc:docChgLst>
    <pc:chgData name="Guest User" providerId="Windows Live" clId="Web-{6FD8105E-917C-4A1D-BBFD-7C7323082EEE}"/>
    <pc:docChg chg="modSld">
      <pc:chgData name="Guest User" userId="" providerId="Windows Live" clId="Web-{6FD8105E-917C-4A1D-BBFD-7C7323082EEE}" dt="2024-03-04T02:23:46.587" v="138" actId="20577"/>
      <pc:docMkLst>
        <pc:docMk/>
      </pc:docMkLst>
      <pc:sldChg chg="modSp">
        <pc:chgData name="Guest User" userId="" providerId="Windows Live" clId="Web-{6FD8105E-917C-4A1D-BBFD-7C7323082EEE}" dt="2024-03-04T02:20:31.088" v="100" actId="20577"/>
        <pc:sldMkLst>
          <pc:docMk/>
          <pc:sldMk cId="1276791775" sldId="260"/>
        </pc:sldMkLst>
        <pc:spChg chg="mod">
          <ac:chgData name="Guest User" userId="" providerId="Windows Live" clId="Web-{6FD8105E-917C-4A1D-BBFD-7C7323082EEE}" dt="2024-03-04T02:20:31.088" v="100" actId="20577"/>
          <ac:spMkLst>
            <pc:docMk/>
            <pc:sldMk cId="1276791775" sldId="260"/>
            <ac:spMk id="3" creationId="{C310DF22-1212-B983-A98E-97083216BB80}"/>
          </ac:spMkLst>
        </pc:spChg>
      </pc:sldChg>
      <pc:sldChg chg="modSp">
        <pc:chgData name="Guest User" userId="" providerId="Windows Live" clId="Web-{6FD8105E-917C-4A1D-BBFD-7C7323082EEE}" dt="2024-03-04T02:23:46.587" v="138" actId="20577"/>
        <pc:sldMkLst>
          <pc:docMk/>
          <pc:sldMk cId="3708240829" sldId="261"/>
        </pc:sldMkLst>
        <pc:spChg chg="mod">
          <ac:chgData name="Guest User" userId="" providerId="Windows Live" clId="Web-{6FD8105E-917C-4A1D-BBFD-7C7323082EEE}" dt="2024-03-04T02:23:46.587" v="138" actId="20577"/>
          <ac:spMkLst>
            <pc:docMk/>
            <pc:sldMk cId="3708240829" sldId="261"/>
            <ac:spMk id="2" creationId="{22347A75-C132-AC7D-0428-5568B2D5CCC0}"/>
          </ac:spMkLst>
        </pc:spChg>
        <pc:spChg chg="mod">
          <ac:chgData name="Guest User" userId="" providerId="Windows Live" clId="Web-{6FD8105E-917C-4A1D-BBFD-7C7323082EEE}" dt="2024-03-04T02:23:44.665" v="137" actId="20577"/>
          <ac:spMkLst>
            <pc:docMk/>
            <pc:sldMk cId="3708240829" sldId="261"/>
            <ac:spMk id="3" creationId="{2DBC1CE9-15FC-034E-FF41-0909F2DD76DA}"/>
          </ac:spMkLst>
        </pc:spChg>
      </pc:sldChg>
    </pc:docChg>
  </pc:docChgLst>
  <pc:docChgLst>
    <pc:chgData name="Guest User" providerId="Windows Live" clId="Web-{734CF416-192E-4783-BA3D-7A14A5DA81BC}"/>
    <pc:docChg chg="addSld delSld modSld">
      <pc:chgData name="Guest User" userId="" providerId="Windows Live" clId="Web-{734CF416-192E-4783-BA3D-7A14A5DA81BC}" dt="2024-03-04T05:39:05.579" v="90"/>
      <pc:docMkLst>
        <pc:docMk/>
      </pc:docMkLst>
      <pc:sldChg chg="addSp delSp modSp del">
        <pc:chgData name="Guest User" userId="" providerId="Windows Live" clId="Web-{734CF416-192E-4783-BA3D-7A14A5DA81BC}" dt="2024-03-04T05:36:12.075" v="53"/>
        <pc:sldMkLst>
          <pc:docMk/>
          <pc:sldMk cId="2260633252" sldId="264"/>
        </pc:sldMkLst>
        <pc:spChg chg="mod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2" creationId="{E66AA637-9E44-7AC7-3CCB-1D307F3D7B4F}"/>
          </ac:spMkLst>
        </pc:spChg>
        <pc:spChg chg="mod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3" creationId="{747141A3-1E77-7765-9B15-A5BA9E786EC7}"/>
          </ac:spMkLst>
        </pc:spChg>
        <pc:spChg chg="add del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14" creationId="{665DBBEF-238B-476B-96AB-8AAC3224ECEA}"/>
          </ac:spMkLst>
        </pc:spChg>
        <pc:spChg chg="add del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15" creationId="{3FCFB1DE-0B7E-48CC-BA90-B2AB0889F9D6}"/>
          </ac:spMkLst>
        </pc:spChg>
        <pc:spChg chg="add del">
          <ac:chgData name="Guest User" userId="" providerId="Windows Live" clId="Web-{734CF416-192E-4783-BA3D-7A14A5DA81BC}" dt="2024-03-04T05:32:02.584" v="3"/>
          <ac:spMkLst>
            <pc:docMk/>
            <pc:sldMk cId="2260633252" sldId="264"/>
            <ac:spMk id="20" creationId="{B9D7E975-9161-4F2D-AC53-69E1912F6B5D}"/>
          </ac:spMkLst>
        </pc:spChg>
        <pc:spChg chg="add del">
          <ac:chgData name="Guest User" userId="" providerId="Windows Live" clId="Web-{734CF416-192E-4783-BA3D-7A14A5DA81BC}" dt="2024-03-04T05:32:02.584" v="3"/>
          <ac:spMkLst>
            <pc:docMk/>
            <pc:sldMk cId="2260633252" sldId="264"/>
            <ac:spMk id="22" creationId="{827DC2C4-B485-428A-BF4A-472D2967F47F}"/>
          </ac:spMkLst>
        </pc:spChg>
        <pc:spChg chg="add del">
          <ac:chgData name="Guest User" userId="" providerId="Windows Live" clId="Web-{734CF416-192E-4783-BA3D-7A14A5DA81BC}" dt="2024-03-04T05:32:02.584" v="3"/>
          <ac:spMkLst>
            <pc:docMk/>
            <pc:sldMk cId="2260633252" sldId="264"/>
            <ac:spMk id="24" creationId="{463E6235-1649-4B47-9862-4026FC473B6F}"/>
          </ac:spMkLst>
        </pc:spChg>
        <pc:spChg chg="add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26" creationId="{47942995-B07F-4636-9A06-C6A104B260A8}"/>
          </ac:spMkLst>
        </pc:spChg>
        <pc:spChg chg="add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27" creationId="{B81933D1-5615-42C7-9C0B-4EB7105CCE2D}"/>
          </ac:spMkLst>
        </pc:spChg>
        <pc:spChg chg="add">
          <ac:chgData name="Guest User" userId="" providerId="Windows Live" clId="Web-{734CF416-192E-4783-BA3D-7A14A5DA81BC}" dt="2024-03-04T05:32:02.600" v="4"/>
          <ac:spMkLst>
            <pc:docMk/>
            <pc:sldMk cId="2260633252" sldId="264"/>
            <ac:spMk id="29" creationId="{19C9EAEA-39D0-4B0E-A0EB-51E7B26740B1}"/>
          </ac:spMkLst>
        </pc:spChg>
        <pc:grpChg chg="add">
          <ac:chgData name="Guest User" userId="" providerId="Windows Live" clId="Web-{734CF416-192E-4783-BA3D-7A14A5DA81BC}" dt="2024-03-04T05:32:02.600" v="4"/>
          <ac:grpSpMkLst>
            <pc:docMk/>
            <pc:sldMk cId="2260633252" sldId="264"/>
            <ac:grpSpMk id="28" creationId="{032D8612-31EB-44CF-A1D0-14FD4C705424}"/>
          </ac:grpSpMkLst>
        </pc:grpChg>
        <pc:picChg chg="mod ord modCrop">
          <ac:chgData name="Guest User" userId="" providerId="Windows Live" clId="Web-{734CF416-192E-4783-BA3D-7A14A5DA81BC}" dt="2024-03-04T05:32:15.553" v="5" actId="1076"/>
          <ac:picMkLst>
            <pc:docMk/>
            <pc:sldMk cId="2260633252" sldId="264"/>
            <ac:picMk id="5" creationId="{90776DB1-2455-EFD2-50F5-5E9B30F86DE5}"/>
          </ac:picMkLst>
        </pc:picChg>
      </pc:sldChg>
      <pc:sldChg chg="addSp delSp modSp">
        <pc:chgData name="Guest User" userId="" providerId="Windows Live" clId="Web-{734CF416-192E-4783-BA3D-7A14A5DA81BC}" dt="2024-03-04T05:39:05.579" v="90"/>
        <pc:sldMkLst>
          <pc:docMk/>
          <pc:sldMk cId="698565496" sldId="265"/>
        </pc:sldMkLst>
        <pc:spChg chg="mod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2" creationId="{B25CFC87-2F41-A4A8-E1A3-162E16ABC8D8}"/>
          </ac:spMkLst>
        </pc:spChg>
        <pc:spChg chg="mod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3" creationId="{EEFF085B-3707-A41F-CEE9-E844EA2C1AE9}"/>
          </ac:spMkLst>
        </pc:spChg>
        <pc:spChg chg="del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64" creationId="{FB33DC6A-1F1C-4A06-834E-CFF88F1C0BB9}"/>
          </ac:spMkLst>
        </pc:spChg>
        <pc:spChg chg="del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66" creationId="{0FE1D5CF-87B8-4A8A-AD3C-01D06A60769B}"/>
          </ac:spMkLst>
        </pc:spChg>
        <pc:spChg chg="del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68" creationId="{60926200-45C2-41E9-839F-31CD5FE4CD59}"/>
          </ac:spMkLst>
        </pc:spChg>
        <pc:spChg chg="del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70" creationId="{AF2F604E-43BE-4DC3-B983-E071523364F8}"/>
          </ac:spMkLst>
        </pc:spChg>
        <pc:spChg chg="del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72" creationId="{08C9B587-E65E-4B52-B37C-ABEBB6E87928}"/>
          </ac:spMkLst>
        </pc:spChg>
        <pc:spChg chg="add">
          <ac:chgData name="Guest User" userId="" providerId="Windows Live" clId="Web-{734CF416-192E-4783-BA3D-7A14A5DA81BC}" dt="2024-03-04T05:39:05.579" v="90"/>
          <ac:spMkLst>
            <pc:docMk/>
            <pc:sldMk cId="698565496" sldId="265"/>
            <ac:spMk id="77" creationId="{6A14B83C-B379-41FC-8327-600DA7EFD524}"/>
          </ac:spMkLst>
        </pc:spChg>
        <pc:grpChg chg="add">
          <ac:chgData name="Guest User" userId="" providerId="Windows Live" clId="Web-{734CF416-192E-4783-BA3D-7A14A5DA81BC}" dt="2024-03-04T05:39:05.579" v="90"/>
          <ac:grpSpMkLst>
            <pc:docMk/>
            <pc:sldMk cId="698565496" sldId="265"/>
            <ac:grpSpMk id="79" creationId="{CB018903-3549-4A3B-A9DF-B26757CAA9C6}"/>
          </ac:grpSpMkLst>
        </pc:grpChg>
        <pc:picChg chg="add del mod">
          <ac:chgData name="Guest User" userId="" providerId="Windows Live" clId="Web-{734CF416-192E-4783-BA3D-7A14A5DA81BC}" dt="2024-03-04T05:39:05.579" v="90"/>
          <ac:picMkLst>
            <pc:docMk/>
            <pc:sldMk cId="698565496" sldId="265"/>
            <ac:picMk id="5" creationId="{EB3A84ED-14E0-2A2A-4DDC-57C57449C1AB}"/>
          </ac:picMkLst>
        </pc:picChg>
        <pc:picChg chg="mod">
          <ac:chgData name="Guest User" userId="" providerId="Windows Live" clId="Web-{734CF416-192E-4783-BA3D-7A14A5DA81BC}" dt="2024-03-04T05:39:05.579" v="90"/>
          <ac:picMkLst>
            <pc:docMk/>
            <pc:sldMk cId="698565496" sldId="265"/>
            <ac:picMk id="7" creationId="{F53AA9B9-3DC8-E247-7E81-491DE2D12B0D}"/>
          </ac:picMkLst>
        </pc:picChg>
      </pc:sldChg>
      <pc:sldChg chg="addSp modSp new mod setBg">
        <pc:chgData name="Guest User" userId="" providerId="Windows Live" clId="Web-{734CF416-192E-4783-BA3D-7A14A5DA81BC}" dt="2024-03-04T05:36:04.278" v="52" actId="20577"/>
        <pc:sldMkLst>
          <pc:docMk/>
          <pc:sldMk cId="402378295" sldId="273"/>
        </pc:sldMkLst>
        <pc:spChg chg="mo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2" creationId="{3D65D921-C543-34FF-C126-2A8EB96FA328}"/>
          </ac:spMkLst>
        </pc:spChg>
        <pc:spChg chg="mod">
          <ac:chgData name="Guest User" userId="" providerId="Windows Live" clId="Web-{734CF416-192E-4783-BA3D-7A14A5DA81BC}" dt="2024-03-04T05:36:04.278" v="52" actId="20577"/>
          <ac:spMkLst>
            <pc:docMk/>
            <pc:sldMk cId="402378295" sldId="273"/>
            <ac:spMk id="3" creationId="{2A0113E0-89B3-823D-FDCB-16CF9ECF828A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8" creationId="{09588DA8-065E-4F6F-8EFD-43104AB2E0CF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10" creationId="{C4285719-470E-454C-AF62-8323075F1F5B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12" creationId="{CD9FE4EF-C4D8-49A0-B2FF-81D8DB7D8A24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14" creationId="{4300840D-0A0B-4512-BACA-B439D5B9C57C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16" creationId="{D2B78728-A580-49A7-84F9-6EF6F583ADE0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18" creationId="{38FAA1A1-D861-433F-88FA-1E9D6FD31D11}"/>
          </ac:spMkLst>
        </pc:spChg>
        <pc:spChg chg="add">
          <ac:chgData name="Guest User" userId="" providerId="Windows Live" clId="Web-{734CF416-192E-4783-BA3D-7A14A5DA81BC}" dt="2024-03-04T05:35:39.856" v="50"/>
          <ac:spMkLst>
            <pc:docMk/>
            <pc:sldMk cId="402378295" sldId="273"/>
            <ac:spMk id="20" creationId="{8D71EDA1-87BF-4D5D-AB79-F346FD19278A}"/>
          </ac:spMkLst>
        </pc:spChg>
      </pc:sldChg>
      <pc:sldChg chg="modSp add del replId">
        <pc:chgData name="Guest User" userId="" providerId="Windows Live" clId="Web-{734CF416-192E-4783-BA3D-7A14A5DA81BC}" dt="2024-03-04T05:38:50.282" v="89"/>
        <pc:sldMkLst>
          <pc:docMk/>
          <pc:sldMk cId="405150240" sldId="274"/>
        </pc:sldMkLst>
        <pc:spChg chg="mod">
          <ac:chgData name="Guest User" userId="" providerId="Windows Live" clId="Web-{734CF416-192E-4783-BA3D-7A14A5DA81BC}" dt="2024-03-04T05:38:40.313" v="88" actId="20577"/>
          <ac:spMkLst>
            <pc:docMk/>
            <pc:sldMk cId="405150240" sldId="274"/>
            <ac:spMk id="3" creationId="{2A0113E0-89B3-823D-FDCB-16CF9ECF828A}"/>
          </ac:spMkLst>
        </pc:spChg>
      </pc:sldChg>
      <pc:sldChg chg="add del replId">
        <pc:chgData name="Guest User" userId="" providerId="Windows Live" clId="Web-{734CF416-192E-4783-BA3D-7A14A5DA81BC}" dt="2024-03-04T05:38:28.922" v="73"/>
        <pc:sldMkLst>
          <pc:docMk/>
          <pc:sldMk cId="1783062094" sldId="27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3D0FC-15EB-4762-A99D-AA596D3CE5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601CB1E-8B11-407C-830A-C68DD95615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 err="1"/>
            <a:t>Xception</a:t>
          </a:r>
          <a:r>
            <a:rPr lang="en-IN" dirty="0"/>
            <a:t> is more complicated and deeper than </a:t>
          </a:r>
          <a:r>
            <a:rPr lang="en-IN" dirty="0" err="1"/>
            <a:t>VGGNet</a:t>
          </a:r>
          <a:r>
            <a:rPr lang="en-IN" dirty="0"/>
            <a:t> and </a:t>
          </a:r>
          <a:r>
            <a:rPr lang="en-IN" dirty="0" err="1"/>
            <a:t>ResNet</a:t>
          </a:r>
          <a:r>
            <a:rPr lang="en-IN" dirty="0"/>
            <a:t>.</a:t>
          </a:r>
          <a:endParaRPr lang="en-US" dirty="0"/>
        </a:p>
      </dgm:t>
    </dgm:pt>
    <dgm:pt modelId="{F73130B8-0FFB-42D8-80BF-4D5504583A0E}" type="parTrans" cxnId="{ACF43B82-FE86-4073-86C0-34D5F0E254F1}">
      <dgm:prSet/>
      <dgm:spPr/>
      <dgm:t>
        <a:bodyPr/>
        <a:lstStyle/>
        <a:p>
          <a:endParaRPr lang="en-US"/>
        </a:p>
      </dgm:t>
    </dgm:pt>
    <dgm:pt modelId="{C76E0309-0E5E-4BC3-BC88-13AAFA14C00C}" type="sibTrans" cxnId="{ACF43B82-FE86-4073-86C0-34D5F0E254F1}">
      <dgm:prSet/>
      <dgm:spPr/>
      <dgm:t>
        <a:bodyPr/>
        <a:lstStyle/>
        <a:p>
          <a:endParaRPr lang="en-US"/>
        </a:p>
      </dgm:t>
    </dgm:pt>
    <dgm:pt modelId="{D1F856B5-4670-450D-AF7E-9F0F87FB48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Because of this complexity, it's harder to train and use </a:t>
          </a:r>
          <a:r>
            <a:rPr lang="en-IN" dirty="0" err="1"/>
            <a:t>Xception</a:t>
          </a:r>
          <a:r>
            <a:rPr lang="en-IN" dirty="0"/>
            <a:t>, especially in places with limited resources.</a:t>
          </a:r>
          <a:endParaRPr lang="en-US" dirty="0"/>
        </a:p>
      </dgm:t>
    </dgm:pt>
    <dgm:pt modelId="{07A8CDD3-7AAF-4C3F-887E-F9DCDC6F37D9}" type="parTrans" cxnId="{10729AD7-4EA9-4C32-8F85-0B0CC25C9013}">
      <dgm:prSet/>
      <dgm:spPr/>
      <dgm:t>
        <a:bodyPr/>
        <a:lstStyle/>
        <a:p>
          <a:endParaRPr lang="en-US"/>
        </a:p>
      </dgm:t>
    </dgm:pt>
    <dgm:pt modelId="{47FDDB31-C670-4166-947A-C3B28CFCCB5A}" type="sibTrans" cxnId="{10729AD7-4EA9-4C32-8F85-0B0CC25C9013}">
      <dgm:prSet/>
      <dgm:spPr/>
      <dgm:t>
        <a:bodyPr/>
        <a:lstStyle/>
        <a:p>
          <a:endParaRPr lang="en-US"/>
        </a:p>
      </dgm:t>
    </dgm:pt>
    <dgm:pt modelId="{830406CA-A83A-40E8-9A8A-8B1613D0D1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 err="1"/>
            <a:t>Xception</a:t>
          </a:r>
          <a:r>
            <a:rPr lang="en-IN" dirty="0"/>
            <a:t> needs a lot of computing power, so it's not great for devices or systems that don't have much power.</a:t>
          </a:r>
          <a:endParaRPr lang="en-US" dirty="0"/>
        </a:p>
      </dgm:t>
    </dgm:pt>
    <dgm:pt modelId="{F7F67AE7-F946-4695-B2D6-970A4361C8CB}" type="parTrans" cxnId="{EE0E8152-DA57-4A3B-8360-7EDDD792A00A}">
      <dgm:prSet/>
      <dgm:spPr/>
      <dgm:t>
        <a:bodyPr/>
        <a:lstStyle/>
        <a:p>
          <a:endParaRPr lang="en-US"/>
        </a:p>
      </dgm:t>
    </dgm:pt>
    <dgm:pt modelId="{5B3CCCD9-DCF4-4E9A-8F1C-0F09ACB2870F}" type="sibTrans" cxnId="{EE0E8152-DA57-4A3B-8360-7EDDD792A00A}">
      <dgm:prSet/>
      <dgm:spPr/>
      <dgm:t>
        <a:bodyPr/>
        <a:lstStyle/>
        <a:p>
          <a:endParaRPr lang="en-US"/>
        </a:p>
      </dgm:t>
    </dgm:pt>
    <dgm:pt modelId="{67F94389-D6DD-4E4E-8E51-D20971F274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Training </a:t>
          </a:r>
          <a:r>
            <a:rPr lang="en-IN" dirty="0" err="1"/>
            <a:t>Xception</a:t>
          </a:r>
          <a:r>
            <a:rPr lang="en-IN" dirty="0"/>
            <a:t> models takes a long time because of how complex they are.</a:t>
          </a:r>
          <a:endParaRPr lang="en-US" dirty="0"/>
        </a:p>
      </dgm:t>
    </dgm:pt>
    <dgm:pt modelId="{85E5FE96-8548-452C-9605-61F3B61A0D78}" type="parTrans" cxnId="{75EAC3C4-303A-47D2-AFF8-ED6D8B5B4DB7}">
      <dgm:prSet/>
      <dgm:spPr/>
      <dgm:t>
        <a:bodyPr/>
        <a:lstStyle/>
        <a:p>
          <a:endParaRPr lang="en-US"/>
        </a:p>
      </dgm:t>
    </dgm:pt>
    <dgm:pt modelId="{3D5F80CF-505B-4117-B25C-3591A8C92A7E}" type="sibTrans" cxnId="{75EAC3C4-303A-47D2-AFF8-ED6D8B5B4DB7}">
      <dgm:prSet/>
      <dgm:spPr/>
      <dgm:t>
        <a:bodyPr/>
        <a:lstStyle/>
        <a:p>
          <a:endParaRPr lang="en-US"/>
        </a:p>
      </dgm:t>
    </dgm:pt>
    <dgm:pt modelId="{FFD0DA08-979C-4B5F-BF2E-D31BC171FF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time it takes to train </a:t>
          </a:r>
          <a:r>
            <a:rPr lang="en-US" dirty="0" err="1"/>
            <a:t>Xception</a:t>
          </a:r>
          <a:r>
            <a:rPr lang="en-US" dirty="0"/>
            <a:t> models can be an issue for tasks that need to be done quickly or in real-time.</a:t>
          </a:r>
        </a:p>
      </dgm:t>
    </dgm:pt>
    <dgm:pt modelId="{3D5B4154-735E-4A14-BA50-D6F7D7E8222E}" type="parTrans" cxnId="{631CFC6F-8EBE-49B7-A091-427184FF458E}">
      <dgm:prSet/>
      <dgm:spPr/>
      <dgm:t>
        <a:bodyPr/>
        <a:lstStyle/>
        <a:p>
          <a:endParaRPr lang="en-US"/>
        </a:p>
      </dgm:t>
    </dgm:pt>
    <dgm:pt modelId="{877F9F58-8C37-4E34-A7AE-5317D87AC67F}" type="sibTrans" cxnId="{631CFC6F-8EBE-49B7-A091-427184FF458E}">
      <dgm:prSet/>
      <dgm:spPr/>
      <dgm:t>
        <a:bodyPr/>
        <a:lstStyle/>
        <a:p>
          <a:endParaRPr lang="en-US"/>
        </a:p>
      </dgm:t>
    </dgm:pt>
    <dgm:pt modelId="{75C1AB3C-2785-4B37-9726-69B75B7DD7B7}" type="pres">
      <dgm:prSet presAssocID="{58B3D0FC-15EB-4762-A99D-AA596D3CE540}" presName="root" presStyleCnt="0">
        <dgm:presLayoutVars>
          <dgm:dir/>
          <dgm:resizeHandles val="exact"/>
        </dgm:presLayoutVars>
      </dgm:prSet>
      <dgm:spPr/>
    </dgm:pt>
    <dgm:pt modelId="{600CB9B5-DD88-4CFE-B011-D8961C7AF2D3}" type="pres">
      <dgm:prSet presAssocID="{4601CB1E-8B11-407C-830A-C68DD95615EA}" presName="compNode" presStyleCnt="0"/>
      <dgm:spPr/>
    </dgm:pt>
    <dgm:pt modelId="{F106ED1C-1C02-4870-A100-E91985B607B3}" type="pres">
      <dgm:prSet presAssocID="{4601CB1E-8B11-407C-830A-C68DD95615EA}" presName="iconBgRect" presStyleLbl="bgShp" presStyleIdx="0" presStyleCnt="5"/>
      <dgm:spPr/>
    </dgm:pt>
    <dgm:pt modelId="{79F800B7-5DC7-4B7A-AE6D-1E5B1DCDA53D}" type="pres">
      <dgm:prSet presAssocID="{4601CB1E-8B11-407C-830A-C68DD95615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C9EE63E-1BDC-40EB-A8B2-D7CF04B5DA4A}" type="pres">
      <dgm:prSet presAssocID="{4601CB1E-8B11-407C-830A-C68DD95615EA}" presName="spaceRect" presStyleCnt="0"/>
      <dgm:spPr/>
    </dgm:pt>
    <dgm:pt modelId="{82E50150-0240-4257-A6FA-91F1C5C5AB4D}" type="pres">
      <dgm:prSet presAssocID="{4601CB1E-8B11-407C-830A-C68DD95615EA}" presName="textRect" presStyleLbl="revTx" presStyleIdx="0" presStyleCnt="5">
        <dgm:presLayoutVars>
          <dgm:chMax val="1"/>
          <dgm:chPref val="1"/>
        </dgm:presLayoutVars>
      </dgm:prSet>
      <dgm:spPr/>
    </dgm:pt>
    <dgm:pt modelId="{8B485F86-4B23-43DB-ADDB-007A24DCBBF4}" type="pres">
      <dgm:prSet presAssocID="{C76E0309-0E5E-4BC3-BC88-13AAFA14C00C}" presName="sibTrans" presStyleCnt="0"/>
      <dgm:spPr/>
    </dgm:pt>
    <dgm:pt modelId="{908A0755-70BA-4179-B597-434C14224CC2}" type="pres">
      <dgm:prSet presAssocID="{D1F856B5-4670-450D-AF7E-9F0F87FB4813}" presName="compNode" presStyleCnt="0"/>
      <dgm:spPr/>
    </dgm:pt>
    <dgm:pt modelId="{5F7EBCBE-F395-4D9F-ACF4-32A11AD366BE}" type="pres">
      <dgm:prSet presAssocID="{D1F856B5-4670-450D-AF7E-9F0F87FB4813}" presName="iconBgRect" presStyleLbl="bgShp" presStyleIdx="1" presStyleCnt="5"/>
      <dgm:spPr/>
    </dgm:pt>
    <dgm:pt modelId="{92FB9B61-3334-4D89-A461-34A0200C2C9B}" type="pres">
      <dgm:prSet presAssocID="{D1F856B5-4670-450D-AF7E-9F0F87FB48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4507BE5-29B1-43FD-976F-5307E1A01A59}" type="pres">
      <dgm:prSet presAssocID="{D1F856B5-4670-450D-AF7E-9F0F87FB4813}" presName="spaceRect" presStyleCnt="0"/>
      <dgm:spPr/>
    </dgm:pt>
    <dgm:pt modelId="{89F3E434-3D56-41D8-9017-EF7B9C4D248D}" type="pres">
      <dgm:prSet presAssocID="{D1F856B5-4670-450D-AF7E-9F0F87FB4813}" presName="textRect" presStyleLbl="revTx" presStyleIdx="1" presStyleCnt="5">
        <dgm:presLayoutVars>
          <dgm:chMax val="1"/>
          <dgm:chPref val="1"/>
        </dgm:presLayoutVars>
      </dgm:prSet>
      <dgm:spPr/>
    </dgm:pt>
    <dgm:pt modelId="{9D1BB19D-CDEA-4395-99F9-9AD45F4C93C2}" type="pres">
      <dgm:prSet presAssocID="{47FDDB31-C670-4166-947A-C3B28CFCCB5A}" presName="sibTrans" presStyleCnt="0"/>
      <dgm:spPr/>
    </dgm:pt>
    <dgm:pt modelId="{7F24189A-CC75-4631-B494-30DB996B7B9C}" type="pres">
      <dgm:prSet presAssocID="{830406CA-A83A-40E8-9A8A-8B1613D0D118}" presName="compNode" presStyleCnt="0"/>
      <dgm:spPr/>
    </dgm:pt>
    <dgm:pt modelId="{7D5DA7D4-457D-41D2-ABB4-CCE033BB0CB6}" type="pres">
      <dgm:prSet presAssocID="{830406CA-A83A-40E8-9A8A-8B1613D0D118}" presName="iconBgRect" presStyleLbl="bgShp" presStyleIdx="2" presStyleCnt="5"/>
      <dgm:spPr/>
    </dgm:pt>
    <dgm:pt modelId="{2C41BE3C-6196-4E4C-AAA1-D18BA1AF93DD}" type="pres">
      <dgm:prSet presAssocID="{830406CA-A83A-40E8-9A8A-8B1613D0D1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7093AFA-CA57-47D7-8186-D161E74AE503}" type="pres">
      <dgm:prSet presAssocID="{830406CA-A83A-40E8-9A8A-8B1613D0D118}" presName="spaceRect" presStyleCnt="0"/>
      <dgm:spPr/>
    </dgm:pt>
    <dgm:pt modelId="{FA379B2D-CCE4-4322-B50D-22777554A368}" type="pres">
      <dgm:prSet presAssocID="{830406CA-A83A-40E8-9A8A-8B1613D0D118}" presName="textRect" presStyleLbl="revTx" presStyleIdx="2" presStyleCnt="5">
        <dgm:presLayoutVars>
          <dgm:chMax val="1"/>
          <dgm:chPref val="1"/>
        </dgm:presLayoutVars>
      </dgm:prSet>
      <dgm:spPr/>
    </dgm:pt>
    <dgm:pt modelId="{15315B3B-75BF-4ADE-BCD9-277BD456FCB4}" type="pres">
      <dgm:prSet presAssocID="{5B3CCCD9-DCF4-4E9A-8F1C-0F09ACB2870F}" presName="sibTrans" presStyleCnt="0"/>
      <dgm:spPr/>
    </dgm:pt>
    <dgm:pt modelId="{1CE5265A-B53C-4964-AEFD-23D35A8B15AC}" type="pres">
      <dgm:prSet presAssocID="{67F94389-D6DD-4E4E-8E51-D20971F2741E}" presName="compNode" presStyleCnt="0"/>
      <dgm:spPr/>
    </dgm:pt>
    <dgm:pt modelId="{8A207602-3C55-4DD8-96CE-4346B17B585E}" type="pres">
      <dgm:prSet presAssocID="{67F94389-D6DD-4E4E-8E51-D20971F2741E}" presName="iconBgRect" presStyleLbl="bgShp" presStyleIdx="3" presStyleCnt="5"/>
      <dgm:spPr/>
    </dgm:pt>
    <dgm:pt modelId="{A0CBD5C2-4DD5-404B-9D3F-A6F60F62DFF1}" type="pres">
      <dgm:prSet presAssocID="{67F94389-D6DD-4E4E-8E51-D20971F274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FA78790-7FDC-4D21-8660-51939B4A0110}" type="pres">
      <dgm:prSet presAssocID="{67F94389-D6DD-4E4E-8E51-D20971F2741E}" presName="spaceRect" presStyleCnt="0"/>
      <dgm:spPr/>
    </dgm:pt>
    <dgm:pt modelId="{1F1FACC1-454E-4F9C-9477-B78CAC39D8E8}" type="pres">
      <dgm:prSet presAssocID="{67F94389-D6DD-4E4E-8E51-D20971F2741E}" presName="textRect" presStyleLbl="revTx" presStyleIdx="3" presStyleCnt="5">
        <dgm:presLayoutVars>
          <dgm:chMax val="1"/>
          <dgm:chPref val="1"/>
        </dgm:presLayoutVars>
      </dgm:prSet>
      <dgm:spPr/>
    </dgm:pt>
    <dgm:pt modelId="{2DACCF04-12B1-414A-823D-7D7974FA2D22}" type="pres">
      <dgm:prSet presAssocID="{3D5F80CF-505B-4117-B25C-3591A8C92A7E}" presName="sibTrans" presStyleCnt="0"/>
      <dgm:spPr/>
    </dgm:pt>
    <dgm:pt modelId="{E38044AE-5AEC-40A8-B533-E13CD3ABC86C}" type="pres">
      <dgm:prSet presAssocID="{FFD0DA08-979C-4B5F-BF2E-D31BC171FF7F}" presName="compNode" presStyleCnt="0"/>
      <dgm:spPr/>
    </dgm:pt>
    <dgm:pt modelId="{E68F2C74-8588-4C98-A370-91C3D15D5CA4}" type="pres">
      <dgm:prSet presAssocID="{FFD0DA08-979C-4B5F-BF2E-D31BC171FF7F}" presName="iconBgRect" presStyleLbl="bgShp" presStyleIdx="4" presStyleCnt="5"/>
      <dgm:spPr/>
    </dgm:pt>
    <dgm:pt modelId="{19A7FB02-4476-48E1-940B-DC65FF91770B}" type="pres">
      <dgm:prSet presAssocID="{FFD0DA08-979C-4B5F-BF2E-D31BC171FF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7949B12-CEB7-496B-9E36-CAE62ABB02C5}" type="pres">
      <dgm:prSet presAssocID="{FFD0DA08-979C-4B5F-BF2E-D31BC171FF7F}" presName="spaceRect" presStyleCnt="0"/>
      <dgm:spPr/>
    </dgm:pt>
    <dgm:pt modelId="{5E8D85C7-83FE-43B3-AE06-4E95588D922E}" type="pres">
      <dgm:prSet presAssocID="{FFD0DA08-979C-4B5F-BF2E-D31BC171FF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90C41B-C6AD-40B6-8A6F-080019BC8C28}" type="presOf" srcId="{67F94389-D6DD-4E4E-8E51-D20971F2741E}" destId="{1F1FACC1-454E-4F9C-9477-B78CAC39D8E8}" srcOrd="0" destOrd="0" presId="urn:microsoft.com/office/officeart/2018/5/layout/IconCircleLabelList"/>
    <dgm:cxn modelId="{631CFC6F-8EBE-49B7-A091-427184FF458E}" srcId="{58B3D0FC-15EB-4762-A99D-AA596D3CE540}" destId="{FFD0DA08-979C-4B5F-BF2E-D31BC171FF7F}" srcOrd="4" destOrd="0" parTransId="{3D5B4154-735E-4A14-BA50-D6F7D7E8222E}" sibTransId="{877F9F58-8C37-4E34-A7AE-5317D87AC67F}"/>
    <dgm:cxn modelId="{EE0E8152-DA57-4A3B-8360-7EDDD792A00A}" srcId="{58B3D0FC-15EB-4762-A99D-AA596D3CE540}" destId="{830406CA-A83A-40E8-9A8A-8B1613D0D118}" srcOrd="2" destOrd="0" parTransId="{F7F67AE7-F946-4695-B2D6-970A4361C8CB}" sibTransId="{5B3CCCD9-DCF4-4E9A-8F1C-0F09ACB2870F}"/>
    <dgm:cxn modelId="{F278ED72-5E33-4586-AB68-F3D248DE8A57}" type="presOf" srcId="{4601CB1E-8B11-407C-830A-C68DD95615EA}" destId="{82E50150-0240-4257-A6FA-91F1C5C5AB4D}" srcOrd="0" destOrd="0" presId="urn:microsoft.com/office/officeart/2018/5/layout/IconCircleLabelList"/>
    <dgm:cxn modelId="{ACF43B82-FE86-4073-86C0-34D5F0E254F1}" srcId="{58B3D0FC-15EB-4762-A99D-AA596D3CE540}" destId="{4601CB1E-8B11-407C-830A-C68DD95615EA}" srcOrd="0" destOrd="0" parTransId="{F73130B8-0FFB-42D8-80BF-4D5504583A0E}" sibTransId="{C76E0309-0E5E-4BC3-BC88-13AAFA14C00C}"/>
    <dgm:cxn modelId="{D9F63B85-B07B-401E-A7E8-628837C4A404}" type="presOf" srcId="{830406CA-A83A-40E8-9A8A-8B1613D0D118}" destId="{FA379B2D-CCE4-4322-B50D-22777554A368}" srcOrd="0" destOrd="0" presId="urn:microsoft.com/office/officeart/2018/5/layout/IconCircleLabelList"/>
    <dgm:cxn modelId="{39FA5398-82F7-4294-B4BF-258193BAFAC4}" type="presOf" srcId="{58B3D0FC-15EB-4762-A99D-AA596D3CE540}" destId="{75C1AB3C-2785-4B37-9726-69B75B7DD7B7}" srcOrd="0" destOrd="0" presId="urn:microsoft.com/office/officeart/2018/5/layout/IconCircleLabelList"/>
    <dgm:cxn modelId="{1781499D-4C55-467A-A13B-48EC2BFBB8B3}" type="presOf" srcId="{D1F856B5-4670-450D-AF7E-9F0F87FB4813}" destId="{89F3E434-3D56-41D8-9017-EF7B9C4D248D}" srcOrd="0" destOrd="0" presId="urn:microsoft.com/office/officeart/2018/5/layout/IconCircleLabelList"/>
    <dgm:cxn modelId="{34890BBA-70E3-4CF1-98A9-89F82508DF52}" type="presOf" srcId="{FFD0DA08-979C-4B5F-BF2E-D31BC171FF7F}" destId="{5E8D85C7-83FE-43B3-AE06-4E95588D922E}" srcOrd="0" destOrd="0" presId="urn:microsoft.com/office/officeart/2018/5/layout/IconCircleLabelList"/>
    <dgm:cxn modelId="{75EAC3C4-303A-47D2-AFF8-ED6D8B5B4DB7}" srcId="{58B3D0FC-15EB-4762-A99D-AA596D3CE540}" destId="{67F94389-D6DD-4E4E-8E51-D20971F2741E}" srcOrd="3" destOrd="0" parTransId="{85E5FE96-8548-452C-9605-61F3B61A0D78}" sibTransId="{3D5F80CF-505B-4117-B25C-3591A8C92A7E}"/>
    <dgm:cxn modelId="{10729AD7-4EA9-4C32-8F85-0B0CC25C9013}" srcId="{58B3D0FC-15EB-4762-A99D-AA596D3CE540}" destId="{D1F856B5-4670-450D-AF7E-9F0F87FB4813}" srcOrd="1" destOrd="0" parTransId="{07A8CDD3-7AAF-4C3F-887E-F9DCDC6F37D9}" sibTransId="{47FDDB31-C670-4166-947A-C3B28CFCCB5A}"/>
    <dgm:cxn modelId="{40DF49FB-641B-460A-8A91-93538218A05F}" type="presParOf" srcId="{75C1AB3C-2785-4B37-9726-69B75B7DD7B7}" destId="{600CB9B5-DD88-4CFE-B011-D8961C7AF2D3}" srcOrd="0" destOrd="0" presId="urn:microsoft.com/office/officeart/2018/5/layout/IconCircleLabelList"/>
    <dgm:cxn modelId="{BFEC7A9A-CD8E-4096-85DD-B4C1330EC2B4}" type="presParOf" srcId="{600CB9B5-DD88-4CFE-B011-D8961C7AF2D3}" destId="{F106ED1C-1C02-4870-A100-E91985B607B3}" srcOrd="0" destOrd="0" presId="urn:microsoft.com/office/officeart/2018/5/layout/IconCircleLabelList"/>
    <dgm:cxn modelId="{EEA9D94F-A9B9-4A31-A940-2CC3D14A917A}" type="presParOf" srcId="{600CB9B5-DD88-4CFE-B011-D8961C7AF2D3}" destId="{79F800B7-5DC7-4B7A-AE6D-1E5B1DCDA53D}" srcOrd="1" destOrd="0" presId="urn:microsoft.com/office/officeart/2018/5/layout/IconCircleLabelList"/>
    <dgm:cxn modelId="{388B1D3B-DD71-4765-B0DA-35B14C4FC140}" type="presParOf" srcId="{600CB9B5-DD88-4CFE-B011-D8961C7AF2D3}" destId="{8C9EE63E-1BDC-40EB-A8B2-D7CF04B5DA4A}" srcOrd="2" destOrd="0" presId="urn:microsoft.com/office/officeart/2018/5/layout/IconCircleLabelList"/>
    <dgm:cxn modelId="{E3FAFD45-FF4F-404F-9530-658DF8AC58E7}" type="presParOf" srcId="{600CB9B5-DD88-4CFE-B011-D8961C7AF2D3}" destId="{82E50150-0240-4257-A6FA-91F1C5C5AB4D}" srcOrd="3" destOrd="0" presId="urn:microsoft.com/office/officeart/2018/5/layout/IconCircleLabelList"/>
    <dgm:cxn modelId="{1BB91A3D-E97F-412A-8DB6-917B9CE33D8B}" type="presParOf" srcId="{75C1AB3C-2785-4B37-9726-69B75B7DD7B7}" destId="{8B485F86-4B23-43DB-ADDB-007A24DCBBF4}" srcOrd="1" destOrd="0" presId="urn:microsoft.com/office/officeart/2018/5/layout/IconCircleLabelList"/>
    <dgm:cxn modelId="{591E8270-0FC5-469B-B84B-A3F584F84797}" type="presParOf" srcId="{75C1AB3C-2785-4B37-9726-69B75B7DD7B7}" destId="{908A0755-70BA-4179-B597-434C14224CC2}" srcOrd="2" destOrd="0" presId="urn:microsoft.com/office/officeart/2018/5/layout/IconCircleLabelList"/>
    <dgm:cxn modelId="{F31F7ADC-AEB1-4F34-861F-0CC640B79CB4}" type="presParOf" srcId="{908A0755-70BA-4179-B597-434C14224CC2}" destId="{5F7EBCBE-F395-4D9F-ACF4-32A11AD366BE}" srcOrd="0" destOrd="0" presId="urn:microsoft.com/office/officeart/2018/5/layout/IconCircleLabelList"/>
    <dgm:cxn modelId="{710A4A73-E5C6-4FE5-94AC-CE5493D85CF1}" type="presParOf" srcId="{908A0755-70BA-4179-B597-434C14224CC2}" destId="{92FB9B61-3334-4D89-A461-34A0200C2C9B}" srcOrd="1" destOrd="0" presId="urn:microsoft.com/office/officeart/2018/5/layout/IconCircleLabelList"/>
    <dgm:cxn modelId="{1A63FC05-7B97-4940-8CF8-2D5BBDB7D745}" type="presParOf" srcId="{908A0755-70BA-4179-B597-434C14224CC2}" destId="{84507BE5-29B1-43FD-976F-5307E1A01A59}" srcOrd="2" destOrd="0" presId="urn:microsoft.com/office/officeart/2018/5/layout/IconCircleLabelList"/>
    <dgm:cxn modelId="{E4D0983E-76BD-4E5D-BCE7-FFBE96EE666F}" type="presParOf" srcId="{908A0755-70BA-4179-B597-434C14224CC2}" destId="{89F3E434-3D56-41D8-9017-EF7B9C4D248D}" srcOrd="3" destOrd="0" presId="urn:microsoft.com/office/officeart/2018/5/layout/IconCircleLabelList"/>
    <dgm:cxn modelId="{BBB77A6B-2FFB-4C5A-88CA-0FBE01839589}" type="presParOf" srcId="{75C1AB3C-2785-4B37-9726-69B75B7DD7B7}" destId="{9D1BB19D-CDEA-4395-99F9-9AD45F4C93C2}" srcOrd="3" destOrd="0" presId="urn:microsoft.com/office/officeart/2018/5/layout/IconCircleLabelList"/>
    <dgm:cxn modelId="{FEBB9573-8102-4540-B09F-D46E12D43374}" type="presParOf" srcId="{75C1AB3C-2785-4B37-9726-69B75B7DD7B7}" destId="{7F24189A-CC75-4631-B494-30DB996B7B9C}" srcOrd="4" destOrd="0" presId="urn:microsoft.com/office/officeart/2018/5/layout/IconCircleLabelList"/>
    <dgm:cxn modelId="{FAABF4E4-3F1C-47AD-A5A4-A12B981CA081}" type="presParOf" srcId="{7F24189A-CC75-4631-B494-30DB996B7B9C}" destId="{7D5DA7D4-457D-41D2-ABB4-CCE033BB0CB6}" srcOrd="0" destOrd="0" presId="urn:microsoft.com/office/officeart/2018/5/layout/IconCircleLabelList"/>
    <dgm:cxn modelId="{3FA62562-E302-457C-A3A1-FB3DD6D6499B}" type="presParOf" srcId="{7F24189A-CC75-4631-B494-30DB996B7B9C}" destId="{2C41BE3C-6196-4E4C-AAA1-D18BA1AF93DD}" srcOrd="1" destOrd="0" presId="urn:microsoft.com/office/officeart/2018/5/layout/IconCircleLabelList"/>
    <dgm:cxn modelId="{72ABF0B0-B3D2-4740-A57C-8CF63702747E}" type="presParOf" srcId="{7F24189A-CC75-4631-B494-30DB996B7B9C}" destId="{D7093AFA-CA57-47D7-8186-D161E74AE503}" srcOrd="2" destOrd="0" presId="urn:microsoft.com/office/officeart/2018/5/layout/IconCircleLabelList"/>
    <dgm:cxn modelId="{3FC19902-D8B5-44DE-B9CD-A48068BB291E}" type="presParOf" srcId="{7F24189A-CC75-4631-B494-30DB996B7B9C}" destId="{FA379B2D-CCE4-4322-B50D-22777554A368}" srcOrd="3" destOrd="0" presId="urn:microsoft.com/office/officeart/2018/5/layout/IconCircleLabelList"/>
    <dgm:cxn modelId="{5C3EDD4B-33CB-49E7-B56E-BE00E95F352C}" type="presParOf" srcId="{75C1AB3C-2785-4B37-9726-69B75B7DD7B7}" destId="{15315B3B-75BF-4ADE-BCD9-277BD456FCB4}" srcOrd="5" destOrd="0" presId="urn:microsoft.com/office/officeart/2018/5/layout/IconCircleLabelList"/>
    <dgm:cxn modelId="{CA049335-ED97-47C6-9949-39CECD4A7581}" type="presParOf" srcId="{75C1AB3C-2785-4B37-9726-69B75B7DD7B7}" destId="{1CE5265A-B53C-4964-AEFD-23D35A8B15AC}" srcOrd="6" destOrd="0" presId="urn:microsoft.com/office/officeart/2018/5/layout/IconCircleLabelList"/>
    <dgm:cxn modelId="{51C96BA4-9E6E-4420-A53B-F9D40A74F8DE}" type="presParOf" srcId="{1CE5265A-B53C-4964-AEFD-23D35A8B15AC}" destId="{8A207602-3C55-4DD8-96CE-4346B17B585E}" srcOrd="0" destOrd="0" presId="urn:microsoft.com/office/officeart/2018/5/layout/IconCircleLabelList"/>
    <dgm:cxn modelId="{60817517-2F94-426B-BD35-A2661E85E67D}" type="presParOf" srcId="{1CE5265A-B53C-4964-AEFD-23D35A8B15AC}" destId="{A0CBD5C2-4DD5-404B-9D3F-A6F60F62DFF1}" srcOrd="1" destOrd="0" presId="urn:microsoft.com/office/officeart/2018/5/layout/IconCircleLabelList"/>
    <dgm:cxn modelId="{08E4BE4F-61BD-4502-93AC-7ABEDB854EF9}" type="presParOf" srcId="{1CE5265A-B53C-4964-AEFD-23D35A8B15AC}" destId="{CFA78790-7FDC-4D21-8660-51939B4A0110}" srcOrd="2" destOrd="0" presId="urn:microsoft.com/office/officeart/2018/5/layout/IconCircleLabelList"/>
    <dgm:cxn modelId="{13AA85BC-65D4-4045-8979-54F02A56866B}" type="presParOf" srcId="{1CE5265A-B53C-4964-AEFD-23D35A8B15AC}" destId="{1F1FACC1-454E-4F9C-9477-B78CAC39D8E8}" srcOrd="3" destOrd="0" presId="urn:microsoft.com/office/officeart/2018/5/layout/IconCircleLabelList"/>
    <dgm:cxn modelId="{6E6D8B90-DBFF-4B5E-8578-2E8A4631790F}" type="presParOf" srcId="{75C1AB3C-2785-4B37-9726-69B75B7DD7B7}" destId="{2DACCF04-12B1-414A-823D-7D7974FA2D22}" srcOrd="7" destOrd="0" presId="urn:microsoft.com/office/officeart/2018/5/layout/IconCircleLabelList"/>
    <dgm:cxn modelId="{49248CBE-9571-4F3F-B5EF-B7DF2D271765}" type="presParOf" srcId="{75C1AB3C-2785-4B37-9726-69B75B7DD7B7}" destId="{E38044AE-5AEC-40A8-B533-E13CD3ABC86C}" srcOrd="8" destOrd="0" presId="urn:microsoft.com/office/officeart/2018/5/layout/IconCircleLabelList"/>
    <dgm:cxn modelId="{D6E6E049-B3DA-4B6F-A0CB-9E228E1FC411}" type="presParOf" srcId="{E38044AE-5AEC-40A8-B533-E13CD3ABC86C}" destId="{E68F2C74-8588-4C98-A370-91C3D15D5CA4}" srcOrd="0" destOrd="0" presId="urn:microsoft.com/office/officeart/2018/5/layout/IconCircleLabelList"/>
    <dgm:cxn modelId="{DC9C6969-E26E-492D-AB87-6D8AF25563F3}" type="presParOf" srcId="{E38044AE-5AEC-40A8-B533-E13CD3ABC86C}" destId="{19A7FB02-4476-48E1-940B-DC65FF91770B}" srcOrd="1" destOrd="0" presId="urn:microsoft.com/office/officeart/2018/5/layout/IconCircleLabelList"/>
    <dgm:cxn modelId="{8FBAFE7D-96F7-4DD7-9862-8E92FA99D428}" type="presParOf" srcId="{E38044AE-5AEC-40A8-B533-E13CD3ABC86C}" destId="{97949B12-CEB7-496B-9E36-CAE62ABB02C5}" srcOrd="2" destOrd="0" presId="urn:microsoft.com/office/officeart/2018/5/layout/IconCircleLabelList"/>
    <dgm:cxn modelId="{068AE00A-77A1-471F-8792-F9D66A1CAE79}" type="presParOf" srcId="{E38044AE-5AEC-40A8-B533-E13CD3ABC86C}" destId="{5E8D85C7-83FE-43B3-AE06-4E95588D92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6ED1C-1C02-4870-A100-E91985B607B3}">
      <dsp:nvSpPr>
        <dsp:cNvPr id="0" name=""/>
        <dsp:cNvSpPr/>
      </dsp:nvSpPr>
      <dsp:spPr>
        <a:xfrm>
          <a:off x="684914" y="8589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800B7-5DC7-4B7A-AE6D-1E5B1DCDA53D}">
      <dsp:nvSpPr>
        <dsp:cNvPr id="0" name=""/>
        <dsp:cNvSpPr/>
      </dsp:nvSpPr>
      <dsp:spPr>
        <a:xfrm>
          <a:off x="918914" y="1092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0150-0240-4257-A6FA-91F1C5C5AB4D}">
      <dsp:nvSpPr>
        <dsp:cNvPr id="0" name=""/>
        <dsp:cNvSpPr/>
      </dsp:nvSpPr>
      <dsp:spPr>
        <a:xfrm>
          <a:off x="333914" y="2298902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 err="1"/>
            <a:t>Xception</a:t>
          </a:r>
          <a:r>
            <a:rPr lang="en-IN" sz="1100" kern="1200" dirty="0"/>
            <a:t> is more complicated and deeper than </a:t>
          </a:r>
          <a:r>
            <a:rPr lang="en-IN" sz="1100" kern="1200" dirty="0" err="1"/>
            <a:t>VGGNet</a:t>
          </a:r>
          <a:r>
            <a:rPr lang="en-IN" sz="1100" kern="1200" dirty="0"/>
            <a:t> and </a:t>
          </a:r>
          <a:r>
            <a:rPr lang="en-IN" sz="1100" kern="1200" dirty="0" err="1"/>
            <a:t>ResNet</a:t>
          </a:r>
          <a:r>
            <a:rPr lang="en-IN" sz="1100" kern="1200" dirty="0"/>
            <a:t>.</a:t>
          </a:r>
          <a:endParaRPr lang="en-US" sz="1100" kern="1200" dirty="0"/>
        </a:p>
      </dsp:txBody>
      <dsp:txXfrm>
        <a:off x="333914" y="2298902"/>
        <a:ext cx="1800000" cy="1035000"/>
      </dsp:txXfrm>
    </dsp:sp>
    <dsp:sp modelId="{5F7EBCBE-F395-4D9F-ACF4-32A11AD366BE}">
      <dsp:nvSpPr>
        <dsp:cNvPr id="0" name=""/>
        <dsp:cNvSpPr/>
      </dsp:nvSpPr>
      <dsp:spPr>
        <a:xfrm>
          <a:off x="2799914" y="8589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B9B61-3334-4D89-A461-34A0200C2C9B}">
      <dsp:nvSpPr>
        <dsp:cNvPr id="0" name=""/>
        <dsp:cNvSpPr/>
      </dsp:nvSpPr>
      <dsp:spPr>
        <a:xfrm>
          <a:off x="3033914" y="1092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E434-3D56-41D8-9017-EF7B9C4D248D}">
      <dsp:nvSpPr>
        <dsp:cNvPr id="0" name=""/>
        <dsp:cNvSpPr/>
      </dsp:nvSpPr>
      <dsp:spPr>
        <a:xfrm>
          <a:off x="2448914" y="2298902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Because of this complexity, it's harder to train and use </a:t>
          </a:r>
          <a:r>
            <a:rPr lang="en-IN" sz="1100" kern="1200" dirty="0" err="1"/>
            <a:t>Xception</a:t>
          </a:r>
          <a:r>
            <a:rPr lang="en-IN" sz="1100" kern="1200" dirty="0"/>
            <a:t>, especially in places with limited resources.</a:t>
          </a:r>
          <a:endParaRPr lang="en-US" sz="1100" kern="1200" dirty="0"/>
        </a:p>
      </dsp:txBody>
      <dsp:txXfrm>
        <a:off x="2448914" y="2298902"/>
        <a:ext cx="1800000" cy="1035000"/>
      </dsp:txXfrm>
    </dsp:sp>
    <dsp:sp modelId="{7D5DA7D4-457D-41D2-ABB4-CCE033BB0CB6}">
      <dsp:nvSpPr>
        <dsp:cNvPr id="0" name=""/>
        <dsp:cNvSpPr/>
      </dsp:nvSpPr>
      <dsp:spPr>
        <a:xfrm>
          <a:off x="4914914" y="8589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1BE3C-6196-4E4C-AAA1-D18BA1AF93DD}">
      <dsp:nvSpPr>
        <dsp:cNvPr id="0" name=""/>
        <dsp:cNvSpPr/>
      </dsp:nvSpPr>
      <dsp:spPr>
        <a:xfrm>
          <a:off x="5148914" y="10929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9B2D-CCE4-4322-B50D-22777554A368}">
      <dsp:nvSpPr>
        <dsp:cNvPr id="0" name=""/>
        <dsp:cNvSpPr/>
      </dsp:nvSpPr>
      <dsp:spPr>
        <a:xfrm>
          <a:off x="4563914" y="2298902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 err="1"/>
            <a:t>Xception</a:t>
          </a:r>
          <a:r>
            <a:rPr lang="en-IN" sz="1100" kern="1200" dirty="0"/>
            <a:t> needs a lot of computing power, so it's not great for devices or systems that don't have much power.</a:t>
          </a:r>
          <a:endParaRPr lang="en-US" sz="1100" kern="1200" dirty="0"/>
        </a:p>
      </dsp:txBody>
      <dsp:txXfrm>
        <a:off x="4563914" y="2298902"/>
        <a:ext cx="1800000" cy="1035000"/>
      </dsp:txXfrm>
    </dsp:sp>
    <dsp:sp modelId="{8A207602-3C55-4DD8-96CE-4346B17B585E}">
      <dsp:nvSpPr>
        <dsp:cNvPr id="0" name=""/>
        <dsp:cNvSpPr/>
      </dsp:nvSpPr>
      <dsp:spPr>
        <a:xfrm>
          <a:off x="7029914" y="8589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BD5C2-4DD5-404B-9D3F-A6F60F62DFF1}">
      <dsp:nvSpPr>
        <dsp:cNvPr id="0" name=""/>
        <dsp:cNvSpPr/>
      </dsp:nvSpPr>
      <dsp:spPr>
        <a:xfrm>
          <a:off x="7263914" y="10929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FACC1-454E-4F9C-9477-B78CAC39D8E8}">
      <dsp:nvSpPr>
        <dsp:cNvPr id="0" name=""/>
        <dsp:cNvSpPr/>
      </dsp:nvSpPr>
      <dsp:spPr>
        <a:xfrm>
          <a:off x="6678914" y="2298902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Training </a:t>
          </a:r>
          <a:r>
            <a:rPr lang="en-IN" sz="1100" kern="1200" dirty="0" err="1"/>
            <a:t>Xception</a:t>
          </a:r>
          <a:r>
            <a:rPr lang="en-IN" sz="1100" kern="1200" dirty="0"/>
            <a:t> models takes a long time because of how complex they are.</a:t>
          </a:r>
          <a:endParaRPr lang="en-US" sz="1100" kern="1200" dirty="0"/>
        </a:p>
      </dsp:txBody>
      <dsp:txXfrm>
        <a:off x="6678914" y="2298902"/>
        <a:ext cx="1800000" cy="1035000"/>
      </dsp:txXfrm>
    </dsp:sp>
    <dsp:sp modelId="{E68F2C74-8588-4C98-A370-91C3D15D5CA4}">
      <dsp:nvSpPr>
        <dsp:cNvPr id="0" name=""/>
        <dsp:cNvSpPr/>
      </dsp:nvSpPr>
      <dsp:spPr>
        <a:xfrm>
          <a:off x="9144914" y="8589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7FB02-4476-48E1-940B-DC65FF91770B}">
      <dsp:nvSpPr>
        <dsp:cNvPr id="0" name=""/>
        <dsp:cNvSpPr/>
      </dsp:nvSpPr>
      <dsp:spPr>
        <a:xfrm>
          <a:off x="9378914" y="10929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D85C7-83FE-43B3-AE06-4E95588D922E}">
      <dsp:nvSpPr>
        <dsp:cNvPr id="0" name=""/>
        <dsp:cNvSpPr/>
      </dsp:nvSpPr>
      <dsp:spPr>
        <a:xfrm>
          <a:off x="8793914" y="2298902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time it takes to train </a:t>
          </a:r>
          <a:r>
            <a:rPr lang="en-US" sz="1100" kern="1200" dirty="0" err="1"/>
            <a:t>Xception</a:t>
          </a:r>
          <a:r>
            <a:rPr lang="en-US" sz="1100" kern="1200" dirty="0"/>
            <a:t> models can be an issue for tasks that need to be done quickly or in real-time.</a:t>
          </a:r>
        </a:p>
      </dsp:txBody>
      <dsp:txXfrm>
        <a:off x="8793914" y="2298902"/>
        <a:ext cx="18000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5598-15FC-4098-0C89-C92F82B5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11943-AA07-340B-E42C-4BD4209C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1A5E-4E88-E77F-0F19-BFE7417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C2CB-25B8-35C0-D015-CF4307CE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CA80-2B48-2AB2-52D2-BA03FC7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4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18F1-8FEF-2EB4-BE9C-3C6519FF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D30C4-763F-F6F2-EDEE-65929942C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B559-5657-6F73-92CA-14C6D442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742A-2025-4F5D-C065-54A5AF72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35AB-FFC5-1A27-B15E-F12FF80F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4DBF2-919C-588C-49BE-524D4107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1ABB7-AEC6-2FCA-A3CA-4AE02803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51E5-A2A9-FAFD-6D2D-A6959E27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2A14-F542-3D7F-5BDC-7EE2AA0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D264-06A3-A066-5534-6C667D91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DB44-225F-5D42-E465-C2009A61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590B-96E5-C85E-C513-9F473FC5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F3DB-58DA-BC74-34AD-14EEB2BC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9C20-3DC5-E701-BDE8-F34F53FF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F11F-FACF-1534-7565-8BCF8CB9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BB93-F639-A8BB-B8F3-979474E7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816BE-EDF5-C093-1462-E8BBEB3C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7403-A838-5E69-FBE0-AE2FC1D0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0266-4CCF-9D46-AA45-D9F7CCAE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8259-AD71-B2E1-264D-CEAE9C29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BDE3-D11C-7E71-CE07-E560AD1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BA93-EA3D-95D4-41FD-27AAC5A23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13076-89A4-B664-1794-5A91130B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C5EA-4FCB-AA35-0A88-601B309F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7F7C1-107C-F343-3FB4-2113D38E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626A-83EE-FCC0-0F0E-7776A226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97A2-424B-CF10-FB8B-9343F007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79E9-D1C8-8BE9-A324-FFAC3715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24DB-C2A1-2820-B383-60C28812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42A8B-0CA6-D80A-CA10-44AF5971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582DE-9867-6B6B-8524-E4410336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C02AF-9143-E878-ADCF-09871276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18371-20DA-1F1F-1087-D3EE6AB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6BE54-4277-169F-E2FF-52C5938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5C31-45F3-420C-1EEF-7DBF1D0B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4270-166A-A1F3-EEE0-408ED42B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C1C05-11FC-D8BD-CD67-C727DF6A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93BD-EAD4-D8F6-132A-781CD161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46213-79A9-5CCE-A062-152F4DB2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31B52-270D-D441-03F3-83541C87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F2A6-EB7E-D2B0-7DE9-FFEE4EC4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C2F3-5D57-DAE5-1484-A00E96B3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64DB-994E-D584-6331-3C341D2C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7936-F702-DB73-101D-6A8321FD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39D7-EE03-E751-76F4-E8ED5D67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B1CC-3837-F322-2596-430EF5C5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CD02-63F3-2F4B-B135-1F93C5A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1565-DFFE-54C8-6C32-D9575C36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55B59-4475-BC2E-8EC1-CAAF7386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5DBE-5B13-DAD6-8E24-5CCADA34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241D-BCFA-9AD1-DBC5-41402B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DD74-DCC5-943C-131A-A6C6197C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6992E-AD21-43F4-8C53-5DA9B3F4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B538E-FBB3-4B83-04EE-B48041A6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C648-1BAE-299A-0F19-053D5641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20BA-23B6-1077-609C-07ECB4D28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A3BBA-46FD-468F-A316-C43286D5B8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8FDF-F6BE-0FE2-FCF2-2D30AAC11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E54E-37A3-5769-B60D-F51A1F4B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71CB8-0D74-4666-907A-2B03647E0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3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Head with Gears">
            <a:extLst>
              <a:ext uri="{FF2B5EF4-FFF2-40B4-BE49-F238E27FC236}">
                <a16:creationId xmlns:a16="http://schemas.microsoft.com/office/drawing/2014/main" id="{D205FD3F-C614-4DBC-F880-7D95F725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43" y="1919377"/>
            <a:ext cx="3019248" cy="301924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A0FC5-355E-D455-AD79-76E01BB6B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287" y="871441"/>
            <a:ext cx="5667269" cy="208862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Deep Learning and Applications 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          SDL Presentation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Topic: Understanding </a:t>
            </a:r>
            <a:r>
              <a:rPr lang="en-US" sz="2800" kern="1200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XceptionNet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Under the guidance of 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2800" kern="1200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Siddalinga</a:t>
            </a: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Swamy P. 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FEF21-D5A1-0456-CAE2-00E07D4F9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287" y="3897937"/>
            <a:ext cx="5667269" cy="3539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595959"/>
                </a:solidFill>
              </a:rPr>
              <a:t>Team Members</a:t>
            </a: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230913003        Pasupuleti Rohithsaidatta</a:t>
            </a: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230913004        Amit Kumar</a:t>
            </a: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230913025        Aston Dsouza</a:t>
            </a: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230913021        Prajwal  </a:t>
            </a:r>
            <a:r>
              <a:rPr lang="en-US" sz="2000" dirty="0" err="1">
                <a:solidFill>
                  <a:srgbClr val="595959"/>
                </a:solidFill>
              </a:rPr>
              <a:t>Purushotham</a:t>
            </a:r>
            <a:r>
              <a:rPr lang="en-US" sz="2000" dirty="0">
                <a:solidFill>
                  <a:srgbClr val="595959"/>
                </a:solidFill>
              </a:rPr>
              <a:t>  </a:t>
            </a:r>
            <a:r>
              <a:rPr lang="en-US" sz="2000" dirty="0" err="1">
                <a:solidFill>
                  <a:srgbClr val="595959"/>
                </a:solidFill>
              </a:rPr>
              <a:t>Varekar</a:t>
            </a:r>
            <a:endParaRPr lang="en-US" sz="2000" dirty="0">
              <a:solidFill>
                <a:srgbClr val="595959"/>
              </a:solidFill>
            </a:endParaRP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230913017        Abhay S Gad</a:t>
            </a:r>
          </a:p>
          <a:p>
            <a:pPr algn="l"/>
            <a:r>
              <a:rPr lang="en-US" sz="2000" dirty="0">
                <a:solidFill>
                  <a:srgbClr val="595959"/>
                </a:solidFill>
              </a:rPr>
              <a:t>230913026        Akshay 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7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1C96-E599-AA83-ACB0-1966A6FF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Xception</a:t>
            </a:r>
            <a:r>
              <a:rPr lang="en-IN" dirty="0"/>
              <a:t> Net Working (</a:t>
            </a:r>
            <a:r>
              <a:rPr lang="en-IN" dirty="0" err="1"/>
              <a:t>Depthwise</a:t>
            </a:r>
            <a:r>
              <a:rPr lang="en-IN" dirty="0"/>
              <a:t> Separable Convolution + Pointwise Convolution)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A4AF-E85B-9CA6-C13E-31D18981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05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/>
              <a:t>Pointwise Convolution</a:t>
            </a:r>
          </a:p>
          <a:p>
            <a:r>
              <a:rPr lang="en-US" dirty="0"/>
              <a:t>After </a:t>
            </a:r>
            <a:r>
              <a:rPr lang="en-US" dirty="0" err="1"/>
              <a:t>Depthwise</a:t>
            </a:r>
            <a:r>
              <a:rPr lang="en-US" dirty="0"/>
              <a:t> Convolution: Pointwise convolution is applied after the </a:t>
            </a:r>
            <a:r>
              <a:rPr lang="en-US" dirty="0" err="1"/>
              <a:t>depthwise</a:t>
            </a:r>
            <a:r>
              <a:rPr lang="en-US" dirty="0"/>
              <a:t> convolution stage.</a:t>
            </a:r>
          </a:p>
          <a:p>
            <a:endParaRPr lang="en-US" dirty="0"/>
          </a:p>
          <a:p>
            <a:r>
              <a:rPr lang="en-US" dirty="0"/>
              <a:t>1x1 Convolution: It involves using a 1x1 convolutional kernel.</a:t>
            </a:r>
          </a:p>
          <a:p>
            <a:endParaRPr lang="en-US" dirty="0"/>
          </a:p>
          <a:p>
            <a:r>
              <a:rPr lang="en-US" dirty="0"/>
              <a:t>Combining Output Channels: Pointwise convolution combines the output channels produced by the </a:t>
            </a:r>
            <a:r>
              <a:rPr lang="en-US" dirty="0" err="1"/>
              <a:t>depthwise</a:t>
            </a:r>
            <a:r>
              <a:rPr lang="en-US" dirty="0"/>
              <a:t> convolution into the final output.</a:t>
            </a:r>
          </a:p>
          <a:p>
            <a:endParaRPr lang="en-US" dirty="0"/>
          </a:p>
          <a:p>
            <a:r>
              <a:rPr lang="en-US" dirty="0"/>
              <a:t>Linear Combination: Each output channel is formed by taking a linear combination of all the input channels.</a:t>
            </a:r>
          </a:p>
          <a:p>
            <a:endParaRPr lang="en-US" dirty="0"/>
          </a:p>
          <a:p>
            <a:r>
              <a:rPr lang="en-US" dirty="0"/>
              <a:t>Determines Output Depth: The number of output channels (determined by the number of 1x1 filters used) decides the depth of the output volume.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20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5D921-C543-34FF-C126-2A8EB96F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  <a:latin typeface="Helvetica"/>
                <a:cs typeface="Helvetica"/>
              </a:rPr>
              <a:t>Advantages &amp; Disadvantages.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3E0-89B3-823D-FDCB-16CF9ECF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708" y="639113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Helvetica"/>
                <a:cs typeface="Helvetica"/>
              </a:rPr>
              <a:t>Reduced Parameters</a:t>
            </a:r>
            <a:endParaRPr lang="en-US" sz="2000" b="1" dirty="0">
              <a:latin typeface="Aptos" panose="02110004020202020204"/>
              <a:cs typeface="Helvetica"/>
            </a:endParaRPr>
          </a:p>
          <a:p>
            <a:pPr marL="0" indent="0" algn="ctr">
              <a:buNone/>
            </a:pPr>
            <a:r>
              <a:rPr lang="en-US" sz="2000" dirty="0" err="1">
                <a:latin typeface="Helvetica"/>
                <a:cs typeface="Helvetica"/>
              </a:rPr>
              <a:t>Xception's</a:t>
            </a:r>
            <a:r>
              <a:rPr lang="en-US" sz="2000" dirty="0">
                <a:latin typeface="Helvetica"/>
                <a:cs typeface="Helvetica"/>
              </a:rPr>
              <a:t> use of depth wise separable convolutions significantly reduces the number of parameters, leading to improved computational efficiency and reduced memory footprint.</a:t>
            </a:r>
          </a:p>
          <a:p>
            <a:pPr marL="0" indent="0" algn="ctr">
              <a:buNone/>
            </a:pPr>
            <a:endParaRPr lang="en-US" sz="2000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2000" b="1" dirty="0">
                <a:latin typeface="Helvetica"/>
                <a:cs typeface="Helvetica"/>
              </a:rPr>
              <a:t>Enhanced Performance</a:t>
            </a:r>
            <a:endParaRPr lang="en-US" sz="2000" b="1" dirty="0"/>
          </a:p>
          <a:p>
            <a:pPr algn="ctr">
              <a:buNone/>
            </a:pPr>
            <a:r>
              <a:rPr lang="en-US" sz="2000" dirty="0">
                <a:latin typeface="Helvetica"/>
                <a:cs typeface="Helvetica"/>
              </a:rPr>
              <a:t>The architecture's efficiency does not compromise performance, as it has demonstrated state-of-the-art results on various image classification and object recognition benchmarks.</a:t>
            </a:r>
            <a:endParaRPr lang="en-US" sz="2000" dirty="0"/>
          </a:p>
          <a:p>
            <a:pPr algn="ctr">
              <a:buNone/>
            </a:pPr>
            <a:endParaRPr lang="en-US" sz="2000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2000" b="1" dirty="0">
                <a:latin typeface="Helvetica"/>
                <a:cs typeface="Helvetica"/>
              </a:rPr>
              <a:t>Scalability</a:t>
            </a:r>
            <a:endParaRPr lang="en-US" sz="2000" b="1" dirty="0"/>
          </a:p>
          <a:p>
            <a:pPr algn="ctr">
              <a:buNone/>
            </a:pPr>
            <a:r>
              <a:rPr lang="en-US" sz="2000" dirty="0" err="1">
                <a:latin typeface="Helvetica"/>
                <a:cs typeface="Helvetica"/>
              </a:rPr>
              <a:t>Xception's</a:t>
            </a:r>
            <a:r>
              <a:rPr lang="en-US" sz="2000" dirty="0">
                <a:latin typeface="Helvetica"/>
                <a:cs typeface="Helvetica"/>
              </a:rPr>
              <a:t> computational efficiency makes it scalable to different hardware platforms and deployment environments, offering versatility in application.</a:t>
            </a:r>
            <a:endParaRPr lang="en-US" sz="2000" dirty="0"/>
          </a:p>
          <a:p>
            <a:pPr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37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CFC87-2F41-A4A8-E1A3-162E16AB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085B-3707-A41F-CEE9-E844EA2C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9" y="464372"/>
            <a:ext cx="5257798" cy="660181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Disadvantages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A84ED-14E0-2A2A-4DDC-57C57449C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0" t="44741" r="36666" b="9931"/>
          <a:stretch/>
        </p:blipFill>
        <p:spPr>
          <a:xfrm>
            <a:off x="250210" y="2315324"/>
            <a:ext cx="5847510" cy="399401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AA9B9-3DC8-E247-7E81-491DE2D12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34583" r="37416" b="18666"/>
          <a:stretch/>
        </p:blipFill>
        <p:spPr>
          <a:xfrm>
            <a:off x="6382978" y="2315239"/>
            <a:ext cx="5455138" cy="39940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56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17763-1C70-CB9D-1838-DEEC1044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49" y="1708474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group of people riding bikes on a street&#10;&#10;Description automatically generated">
            <a:extLst>
              <a:ext uri="{FF2B5EF4-FFF2-40B4-BE49-F238E27FC236}">
                <a16:creationId xmlns:a16="http://schemas.microsoft.com/office/drawing/2014/main" id="{4B32584C-B6C3-9766-3302-8F50E19E2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567" y="2298360"/>
            <a:ext cx="4514492" cy="2428209"/>
          </a:xfrm>
        </p:spPr>
      </p:pic>
      <p:pic>
        <p:nvPicPr>
          <p:cNvPr id="8" name="Picture 7" descr="X-ray of a hand&#10;&#10;Description automatically generated">
            <a:extLst>
              <a:ext uri="{FF2B5EF4-FFF2-40B4-BE49-F238E27FC236}">
                <a16:creationId xmlns:a16="http://schemas.microsoft.com/office/drawing/2014/main" id="{30197B00-BBE3-033A-C9DC-D34E1D32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96" y="4885026"/>
            <a:ext cx="3263662" cy="1976252"/>
          </a:xfrm>
          <a:prstGeom prst="rect">
            <a:avLst/>
          </a:prstGeom>
        </p:spPr>
      </p:pic>
      <p:pic>
        <p:nvPicPr>
          <p:cNvPr id="9" name="Picture 8" descr="A person with a face id&#10;&#10;Description automatically generated">
            <a:extLst>
              <a:ext uri="{FF2B5EF4-FFF2-40B4-BE49-F238E27FC236}">
                <a16:creationId xmlns:a16="http://schemas.microsoft.com/office/drawing/2014/main" id="{70FF09AD-F6CE-4AF3-C208-2097C129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179" y="2156922"/>
            <a:ext cx="3172420" cy="2820838"/>
          </a:xfrm>
          <a:prstGeom prst="rect">
            <a:avLst/>
          </a:prstGeom>
        </p:spPr>
      </p:pic>
      <p:pic>
        <p:nvPicPr>
          <p:cNvPr id="11" name="Picture 10" descr="A blue figure in the grass&#10;&#10;Description automatically generated">
            <a:extLst>
              <a:ext uri="{FF2B5EF4-FFF2-40B4-BE49-F238E27FC236}">
                <a16:creationId xmlns:a16="http://schemas.microsoft.com/office/drawing/2014/main" id="{9B9ABDA9-0F79-BE06-5430-5F1B1C56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247" y="146110"/>
            <a:ext cx="7377921" cy="19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91583-C510-8B99-F02D-F6936787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ImageNet: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Xception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 with other Models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0B2FF2-57E7-1074-1B53-27B12F6852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496" y="2675952"/>
            <a:ext cx="6780700" cy="13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4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FF54-7D7A-681F-B143-BDAD9751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BD1B-02BE-1872-8E42-8593B1EF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7"/>
              </a:rPr>
              <a:t>		</a:t>
            </a:r>
          </a:p>
          <a:p>
            <a:pPr marL="0" indent="0">
              <a:buNone/>
            </a:pPr>
            <a:r>
              <a:rPr lang="en-US" sz="6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7"/>
              </a:rPr>
              <a:t>			Thank You </a:t>
            </a:r>
            <a:r>
              <a:rPr lang="en-US" sz="6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50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C520CD0-6E7A-03C4-C8CF-8BC0D8E06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43" y="1919377"/>
            <a:ext cx="3019248" cy="3019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BBFA8-B9FD-FE0C-32A9-90161390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IN" sz="3200" b="1">
                <a:solidFill>
                  <a:srgbClr val="595959"/>
                </a:solidFill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493D-1766-5A6B-E634-7EC18A4D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rgbClr val="595959"/>
                </a:solidFill>
              </a:rPr>
              <a:t>Introduction </a:t>
            </a:r>
          </a:p>
          <a:p>
            <a:r>
              <a:rPr lang="en-IN" sz="2000" err="1">
                <a:solidFill>
                  <a:srgbClr val="595959"/>
                </a:solidFill>
              </a:rPr>
              <a:t>Xception</a:t>
            </a:r>
            <a:r>
              <a:rPr lang="en-IN" sz="2000">
                <a:solidFill>
                  <a:srgbClr val="595959"/>
                </a:solidFill>
              </a:rPr>
              <a:t> Net Architecture  </a:t>
            </a:r>
          </a:p>
          <a:p>
            <a:r>
              <a:rPr lang="en-IN" sz="2000">
                <a:solidFill>
                  <a:srgbClr val="595959"/>
                </a:solidFill>
              </a:rPr>
              <a:t>Standard Convolution vs </a:t>
            </a:r>
            <a:r>
              <a:rPr lang="en-IN" sz="2000" err="1">
                <a:solidFill>
                  <a:srgbClr val="595959"/>
                </a:solidFill>
              </a:rPr>
              <a:t>Depthwise</a:t>
            </a:r>
            <a:r>
              <a:rPr lang="en-IN" sz="2000">
                <a:solidFill>
                  <a:srgbClr val="595959"/>
                </a:solidFill>
              </a:rPr>
              <a:t> Separable Convolution  </a:t>
            </a:r>
          </a:p>
          <a:p>
            <a:r>
              <a:rPr lang="en-IN" sz="2000" err="1">
                <a:solidFill>
                  <a:srgbClr val="595959"/>
                </a:solidFill>
              </a:rPr>
              <a:t>Xception</a:t>
            </a:r>
            <a:r>
              <a:rPr lang="en-IN" sz="2000">
                <a:solidFill>
                  <a:srgbClr val="595959"/>
                </a:solidFill>
              </a:rPr>
              <a:t> Net Working (</a:t>
            </a:r>
            <a:r>
              <a:rPr lang="en-IN" sz="2000" err="1">
                <a:solidFill>
                  <a:srgbClr val="595959"/>
                </a:solidFill>
              </a:rPr>
              <a:t>Depthwise</a:t>
            </a:r>
            <a:r>
              <a:rPr lang="en-IN" sz="2000">
                <a:solidFill>
                  <a:srgbClr val="595959"/>
                </a:solidFill>
              </a:rPr>
              <a:t> Separable Convolution + Pointwise Convolution)  </a:t>
            </a:r>
          </a:p>
          <a:p>
            <a:r>
              <a:rPr lang="en-IN" sz="2000">
                <a:solidFill>
                  <a:srgbClr val="595959"/>
                </a:solidFill>
              </a:rPr>
              <a:t>Advantages &amp; Disadvantages  </a:t>
            </a:r>
          </a:p>
          <a:p>
            <a:r>
              <a:rPr lang="en-IN" sz="2000">
                <a:solidFill>
                  <a:srgbClr val="595959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96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DC99B-6A0A-6606-836D-3012012C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B55-DE70-3729-3BFA-0B1951ED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0" y="2018806"/>
            <a:ext cx="12296502" cy="43013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Introduction: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	  - </a:t>
            </a:r>
            <a:r>
              <a:rPr lang="en-US" sz="2000" dirty="0" err="1"/>
              <a:t>Xception</a:t>
            </a:r>
            <a:r>
              <a:rPr lang="en-US" sz="2000" dirty="0"/>
              <a:t> is an advanced version of the Inception model, specialized in image recognition.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Previous Successes: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	 - Inception models like V1, V2, and V3 were successful in understanding images before </a:t>
            </a:r>
            <a:r>
              <a:rPr lang="en-US" sz="2000" dirty="0" err="1"/>
              <a:t>Xception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Effective Parameter Usage: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	 - </a:t>
            </a:r>
            <a:r>
              <a:rPr lang="en-US" sz="2000" dirty="0" err="1"/>
              <a:t>Xception</a:t>
            </a:r>
            <a:r>
              <a:rPr lang="en-US" sz="2000" dirty="0"/>
              <a:t> achieves superior results by utilizing its parameters more effectively, rather than simply 	  increasing them.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Performance: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	  - </a:t>
            </a:r>
            <a:r>
              <a:rPr lang="en-US" sz="2000" dirty="0" err="1"/>
              <a:t>Xception</a:t>
            </a:r>
            <a:r>
              <a:rPr lang="en-US" sz="2000" dirty="0"/>
              <a:t> surpasses Inception V3 on ImageNet and exhibits remarkable progress on larger datasets.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Innovative Approaches: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	- </a:t>
            </a:r>
            <a:r>
              <a:rPr lang="en-US" sz="2000" dirty="0" err="1"/>
              <a:t>Xception</a:t>
            </a:r>
            <a:r>
              <a:rPr lang="en-US" sz="2000" dirty="0"/>
              <a:t> extends the Inception concept by treating color/features and shape separately, using separable  convolution to enhance learning efficiency.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366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F97D7-BFE4-2DE9-1203-4695DAD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Xception vs. Traditional Architectures</a:t>
            </a:r>
            <a:br>
              <a:rPr lang="en-US" sz="1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F8BB5BF7-11F2-A5A9-AC81-26654D6F5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413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4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C396-3C56-0B6A-6B2D-500567D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4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Xception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Net Architecture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33ABD-A972-A90A-1582-81AC9FCC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280" y="1825625"/>
            <a:ext cx="6954520" cy="4351338"/>
          </a:xfrm>
        </p:spPr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2050" name="Picture 2" descr="XCeption Model and Depthwise Separable Convolutions -">
            <a:extLst>
              <a:ext uri="{FF2B5EF4-FFF2-40B4-BE49-F238E27FC236}">
                <a16:creationId xmlns:a16="http://schemas.microsoft.com/office/drawing/2014/main" id="{425EB6DC-4CA1-6732-28ED-C11ABAAF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32" y="573946"/>
            <a:ext cx="8132761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FB074B-D1EE-9880-821E-17C1A6BA163D}"/>
              </a:ext>
            </a:extLst>
          </p:cNvPr>
          <p:cNvSpPr txBox="1"/>
          <p:nvPr/>
        </p:nvSpPr>
        <p:spPr>
          <a:xfrm>
            <a:off x="261851" y="5923878"/>
            <a:ext cx="12087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The data first goes through the entry flow, then through the middle flow which is repeated eight times, and finally through the exit flow. Note that all Convolution and </a:t>
            </a:r>
            <a:r>
              <a:rPr lang="en-US" b="0" i="0" dirty="0" err="1">
                <a:solidFill>
                  <a:srgbClr val="494E52"/>
                </a:solidFill>
                <a:effectLst/>
                <a:latin typeface="-apple-system"/>
              </a:rPr>
              <a:t>SeparableConvolution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 layers are followed by batch normalization.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9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E9F-8F99-5676-CED6-79DA0AC6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Standard Convolution vs </a:t>
            </a:r>
            <a:r>
              <a:rPr lang="en-IN" dirty="0" err="1"/>
              <a:t>Depthwise</a:t>
            </a:r>
            <a:r>
              <a:rPr lang="en-IN" dirty="0"/>
              <a:t> Separable Convolution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DF22-1212-B983-A98E-9708321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Standard Convolution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 involves sliding a filter/kernel over the input image, computing the dot product between the filter and the input at each position.</a:t>
            </a:r>
            <a:endParaRPr lang="en-US" dirty="0"/>
          </a:p>
          <a:p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This operation involves three dimensions: width, height, and depth (number of channels). The filter slides across all these dimensions. </a:t>
            </a:r>
          </a:p>
          <a:p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It is computationally expensive, especially for deep networks with many layers, as it involves a large number of computations.</a:t>
            </a:r>
          </a:p>
          <a:p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It is represented as a single operation, where the entire filter is applied to all input channels.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79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F24-5D7F-E46F-C992-6F068745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Convolution vs </a:t>
            </a:r>
            <a:r>
              <a:rPr lang="en-IN" dirty="0" err="1"/>
              <a:t>Depthwise</a:t>
            </a:r>
            <a:r>
              <a:rPr lang="en-IN" dirty="0"/>
              <a:t> 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781C-DB65-CB26-0A45-DF100BF7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0080-C9A7-12F2-EC1E-6CAEF11D4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4"/>
          <a:stretch/>
        </p:blipFill>
        <p:spPr>
          <a:xfrm>
            <a:off x="838200" y="1825625"/>
            <a:ext cx="102260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7A75-C132-AC7D-0428-5568B2D5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Convolution vs </a:t>
            </a:r>
            <a:r>
              <a:rPr lang="en-IN" dirty="0" err="1"/>
              <a:t>Depthwise</a:t>
            </a:r>
            <a:r>
              <a:rPr lang="en-IN" dirty="0"/>
              <a:t> Separable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1CE9-15FC-034E-FF41-0909F2DD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614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 err="1"/>
              <a:t>Depthwise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 Separable Convolution decomposes the standard convolution into two separate operations: </a:t>
            </a:r>
            <a:r>
              <a:rPr lang="en-IN" dirty="0" err="1">
                <a:solidFill>
                  <a:srgbClr val="000000"/>
                </a:solidFill>
                <a:ea typeface="+mn-lt"/>
                <a:cs typeface="+mn-lt"/>
              </a:rPr>
              <a:t>depthwise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 convolution and pointwise convolution.</a:t>
            </a:r>
          </a:p>
          <a:p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en-IN" dirty="0" err="1">
                <a:solidFill>
                  <a:srgbClr val="000000"/>
                </a:solidFill>
                <a:ea typeface="+mn-lt"/>
                <a:cs typeface="+mn-lt"/>
              </a:rPr>
              <a:t>depthwise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 convolution, each input channel is convolved separately with its own set of filters. This operation captures spatial patterns within each channel independently.</a:t>
            </a:r>
          </a:p>
          <a:p>
            <a:r>
              <a:rPr lang="en-IN" dirty="0" err="1">
                <a:solidFill>
                  <a:srgbClr val="000000"/>
                </a:solidFill>
                <a:ea typeface="+mn-lt"/>
                <a:cs typeface="+mn-lt"/>
              </a:rPr>
              <a:t>Depthwise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 separable convolution reduces the computational cost significantly compared to simple convolution because it involves fewer parameters and computations.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4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EC82-CF59-1CE5-2C0D-253720A1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Xception</a:t>
            </a:r>
            <a:r>
              <a:rPr lang="en-IN" dirty="0"/>
              <a:t> Net Working (</a:t>
            </a:r>
            <a:r>
              <a:rPr lang="en-IN" dirty="0" err="1"/>
              <a:t>Depthwise</a:t>
            </a:r>
            <a:r>
              <a:rPr lang="en-IN" dirty="0"/>
              <a:t> Separable Convolution + Pointwise Convolution)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DDCBC-93B7-5609-C096-34331D278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76"/>
          <a:stretch/>
        </p:blipFill>
        <p:spPr>
          <a:xfrm>
            <a:off x="2521218" y="1577476"/>
            <a:ext cx="7720061" cy="4648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3E03D-E6EF-617A-142F-C803154F1109}"/>
              </a:ext>
            </a:extLst>
          </p:cNvPr>
          <p:cNvSpPr txBox="1"/>
          <p:nvPr/>
        </p:nvSpPr>
        <p:spPr>
          <a:xfrm>
            <a:off x="670560" y="5579345"/>
            <a:ext cx="10850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In pointwise convolution, a 1x1 convolution is applied across all input channels. This operation combines the outputs of the </a:t>
            </a:r>
            <a:r>
              <a:rPr lang="en-IN" dirty="0" err="1">
                <a:solidFill>
                  <a:srgbClr val="000000"/>
                </a:solidFill>
                <a:ea typeface="+mn-lt"/>
                <a:cs typeface="+mn-lt"/>
              </a:rPr>
              <a:t>depthwise</a:t>
            </a:r>
            <a:r>
              <a:rPr lang="en-IN" dirty="0">
                <a:solidFill>
                  <a:srgbClr val="000000"/>
                </a:solidFill>
                <a:ea typeface="+mn-lt"/>
                <a:cs typeface="+mn-lt"/>
              </a:rPr>
              <a:t> convolution and allows cross-channel interaction.</a:t>
            </a:r>
          </a:p>
        </p:txBody>
      </p:sp>
    </p:spTree>
    <p:extLst>
      <p:ext uri="{BB962C8B-B14F-4D97-AF65-F5344CB8AC3E}">
        <p14:creationId xmlns:p14="http://schemas.microsoft.com/office/powerpoint/2010/main" val="414361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Calibri</vt:lpstr>
      <vt:lpstr>CMSS17</vt:lpstr>
      <vt:lpstr>Helvetica</vt:lpstr>
      <vt:lpstr>Times New Roman</vt:lpstr>
      <vt:lpstr>Office Theme</vt:lpstr>
      <vt:lpstr>Deep Learning and Applications             SDL Presentation  Topic: Understanding XceptionNet  Under the guidance of  Dr. Siddalinga Swamy P. C.</vt:lpstr>
      <vt:lpstr>Contents </vt:lpstr>
      <vt:lpstr>Introduction</vt:lpstr>
      <vt:lpstr>Xception vs. Traditional Architectures </vt:lpstr>
      <vt:lpstr>Xception Net Architecture </vt:lpstr>
      <vt:lpstr>Standard Convolution vs Depthwise Separable Convolution   </vt:lpstr>
      <vt:lpstr>Standard Convolution vs Depthwise Separable Convolution</vt:lpstr>
      <vt:lpstr>Standard Convolution vs Depthwise Separable Convolution</vt:lpstr>
      <vt:lpstr>Xception Net Working (Depthwise Separable Convolution + Pointwise Convolution)</vt:lpstr>
      <vt:lpstr>Xception Net Working (Depthwise Separable Convolution + Pointwise Convolution)   </vt:lpstr>
      <vt:lpstr>Advantages &amp; Disadvantages.</vt:lpstr>
      <vt:lpstr>Advantages &amp; Disadvantages</vt:lpstr>
      <vt:lpstr>Applications </vt:lpstr>
      <vt:lpstr>Comparison of ImageNet: Xception Model with other Models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Applications SDL Presentation Topic :Understanding XceptionNet</dc:title>
  <dc:creator>Rohithsaidatta Pasupuleti</dc:creator>
  <cp:lastModifiedBy>Rohithsaidatta Pasupuleti</cp:lastModifiedBy>
  <cp:revision>5</cp:revision>
  <dcterms:created xsi:type="dcterms:W3CDTF">2024-03-04T01:58:03Z</dcterms:created>
  <dcterms:modified xsi:type="dcterms:W3CDTF">2024-03-13T08:59:59Z</dcterms:modified>
</cp:coreProperties>
</file>