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8" r:id="rId2"/>
    <p:sldId id="259" r:id="rId3"/>
    <p:sldId id="273" r:id="rId4"/>
    <p:sldId id="266" r:id="rId5"/>
    <p:sldId id="267" r:id="rId6"/>
    <p:sldId id="268" r:id="rId7"/>
    <p:sldId id="269" r:id="rId8"/>
    <p:sldId id="270" r:id="rId9"/>
    <p:sldId id="271" r:id="rId10"/>
    <p:sldId id="272" r:id="rId11"/>
    <p:sldId id="264" r:id="rId12"/>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Untitled Section" id="{6B1DD361-98BD-479D-98BC-023CD09FC30D}">
          <p14:sldIdLst>
            <p14:sldId id="258"/>
            <p14:sldId id="259"/>
            <p14:sldId id="273"/>
            <p14:sldId id="266"/>
            <p14:sldId id="267"/>
            <p14:sldId id="268"/>
            <p14:sldId id="269"/>
            <p14:sldId id="270"/>
            <p14:sldId id="271"/>
            <p14:sldId id="272"/>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2D"/>
    <a:srgbClr val="BF590D"/>
    <a:srgbClr val="FFCC00"/>
    <a:srgbClr val="CCFF33"/>
    <a:srgbClr val="FFFF66"/>
    <a:srgbClr val="FFED9F"/>
    <a:srgbClr val="80C674"/>
    <a:srgbClr val="FF66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324C5B-8AF9-490D-A13D-A3F39DFE6A5F}" v="18" dt="2024-02-08T09:39:18.499"/>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2655" autoAdjust="0"/>
  </p:normalViewPr>
  <p:slideViewPr>
    <p:cSldViewPr>
      <p:cViewPr varScale="1">
        <p:scale>
          <a:sx n="77" d="100"/>
          <a:sy n="77" d="100"/>
        </p:scale>
        <p:origin x="924" y="56"/>
      </p:cViewPr>
      <p:guideLst>
        <p:guide orient="horz" pos="2160"/>
        <p:guide pos="2880"/>
      </p:guideLst>
    </p:cSldViewPr>
  </p:slideViewPr>
  <p:notesTextViewPr>
    <p:cViewPr>
      <p:scale>
        <a:sx n="1" d="1"/>
        <a:sy n="1" d="1"/>
      </p:scale>
      <p:origin x="0" y="0"/>
    </p:cViewPr>
  </p:notesTextViewPr>
  <p:sorterViewPr>
    <p:cViewPr>
      <p:scale>
        <a:sx n="100" d="100"/>
        <a:sy n="100" d="100"/>
      </p:scale>
      <p:origin x="0" y="2172"/>
    </p:cViewPr>
  </p:sorterViewPr>
  <p:notesViewPr>
    <p:cSldViewPr>
      <p:cViewPr varScale="1">
        <p:scale>
          <a:sx n="57" d="100"/>
          <a:sy n="57" d="100"/>
        </p:scale>
        <p:origin x="2808" y="4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saidatta Pasupuleti" userId="0c22c71ff95c3042" providerId="LiveId" clId="{08102795-2014-4D52-A1C1-C4F5BA2649A3}"/>
    <pc:docChg chg="undo custSel addSld delSld modSld modMainMaster modSection">
      <pc:chgData name="Rohithsaidatta Pasupuleti" userId="0c22c71ff95c3042" providerId="LiveId" clId="{08102795-2014-4D52-A1C1-C4F5BA2649A3}" dt="2023-09-26T06:33:09.276" v="396" actId="2711"/>
      <pc:docMkLst>
        <pc:docMk/>
      </pc:docMkLst>
      <pc:sldChg chg="modSp mod">
        <pc:chgData name="Rohithsaidatta Pasupuleti" userId="0c22c71ff95c3042" providerId="LiveId" clId="{08102795-2014-4D52-A1C1-C4F5BA2649A3}" dt="2023-09-26T06:29:44.775" v="367" actId="20577"/>
        <pc:sldMkLst>
          <pc:docMk/>
          <pc:sldMk cId="2181603971" sldId="258"/>
        </pc:sldMkLst>
        <pc:spChg chg="mod">
          <ac:chgData name="Rohithsaidatta Pasupuleti" userId="0c22c71ff95c3042" providerId="LiveId" clId="{08102795-2014-4D52-A1C1-C4F5BA2649A3}" dt="2023-09-26T06:29:44.775" v="367" actId="20577"/>
          <ac:spMkLst>
            <pc:docMk/>
            <pc:sldMk cId="2181603971" sldId="258"/>
            <ac:spMk id="12" creationId="{71AEBB49-8487-15DC-4F2D-EB6C85DE4516}"/>
          </ac:spMkLst>
        </pc:spChg>
      </pc:sldChg>
      <pc:sldChg chg="modSp mod">
        <pc:chgData name="Rohithsaidatta Pasupuleti" userId="0c22c71ff95c3042" providerId="LiveId" clId="{08102795-2014-4D52-A1C1-C4F5BA2649A3}" dt="2023-09-26T06:30:11.245" v="369" actId="2711"/>
        <pc:sldMkLst>
          <pc:docMk/>
          <pc:sldMk cId="3051303008" sldId="259"/>
        </pc:sldMkLst>
        <pc:spChg chg="mod">
          <ac:chgData name="Rohithsaidatta Pasupuleti" userId="0c22c71ff95c3042" providerId="LiveId" clId="{08102795-2014-4D52-A1C1-C4F5BA2649A3}" dt="2023-09-26T06:30:11.245" v="369" actId="2711"/>
          <ac:spMkLst>
            <pc:docMk/>
            <pc:sldMk cId="3051303008" sldId="259"/>
            <ac:spMk id="3" creationId="{00000000-0000-0000-0000-000000000000}"/>
          </ac:spMkLst>
        </pc:spChg>
        <pc:spChg chg="mod">
          <ac:chgData name="Rohithsaidatta Pasupuleti" userId="0c22c71ff95c3042" providerId="LiveId" clId="{08102795-2014-4D52-A1C1-C4F5BA2649A3}" dt="2023-09-26T06:26:55.521" v="347" actId="20577"/>
          <ac:spMkLst>
            <pc:docMk/>
            <pc:sldMk cId="3051303008" sldId="259"/>
            <ac:spMk id="10" creationId="{55A5B36C-2A50-F90A-1227-442D809C56BD}"/>
          </ac:spMkLst>
        </pc:spChg>
      </pc:sldChg>
      <pc:sldChg chg="modSp del mod">
        <pc:chgData name="Rohithsaidatta Pasupuleti" userId="0c22c71ff95c3042" providerId="LiveId" clId="{08102795-2014-4D52-A1C1-C4F5BA2649A3}" dt="2023-09-24T04:09:33.732" v="106" actId="2696"/>
        <pc:sldMkLst>
          <pc:docMk/>
          <pc:sldMk cId="965961322" sldId="260"/>
        </pc:sldMkLst>
        <pc:spChg chg="mod">
          <ac:chgData name="Rohithsaidatta Pasupuleti" userId="0c22c71ff95c3042" providerId="LiveId" clId="{08102795-2014-4D52-A1C1-C4F5BA2649A3}" dt="2023-09-24T04:08:07.302" v="88" actId="20577"/>
          <ac:spMkLst>
            <pc:docMk/>
            <pc:sldMk cId="965961322" sldId="260"/>
            <ac:spMk id="3" creationId="{00000000-0000-0000-0000-000000000000}"/>
          </ac:spMkLst>
        </pc:spChg>
      </pc:sldChg>
      <pc:sldChg chg="modSp new mod">
        <pc:chgData name="Rohithsaidatta Pasupuleti" userId="0c22c71ff95c3042" providerId="LiveId" clId="{08102795-2014-4D52-A1C1-C4F5BA2649A3}" dt="2023-09-26T06:31:24.574" v="381" actId="14100"/>
        <pc:sldMkLst>
          <pc:docMk/>
          <pc:sldMk cId="3302692165" sldId="261"/>
        </pc:sldMkLst>
        <pc:spChg chg="mod">
          <ac:chgData name="Rohithsaidatta Pasupuleti" userId="0c22c71ff95c3042" providerId="LiveId" clId="{08102795-2014-4D52-A1C1-C4F5BA2649A3}" dt="2023-09-26T06:31:24.574" v="381" actId="14100"/>
          <ac:spMkLst>
            <pc:docMk/>
            <pc:sldMk cId="3302692165" sldId="261"/>
            <ac:spMk id="2" creationId="{887EE6BC-F6B2-BCD8-6F6A-670A1B614CFF}"/>
          </ac:spMkLst>
        </pc:spChg>
        <pc:spChg chg="mod">
          <ac:chgData name="Rohithsaidatta Pasupuleti" userId="0c22c71ff95c3042" providerId="LiveId" clId="{08102795-2014-4D52-A1C1-C4F5BA2649A3}" dt="2023-09-26T06:31:15.377" v="380" actId="20577"/>
          <ac:spMkLst>
            <pc:docMk/>
            <pc:sldMk cId="3302692165" sldId="261"/>
            <ac:spMk id="3" creationId="{7C56E7A2-B64B-4E2F-E007-3A9CD7179998}"/>
          </ac:spMkLst>
        </pc:spChg>
      </pc:sldChg>
      <pc:sldChg chg="addSp delSp modSp new mod">
        <pc:chgData name="Rohithsaidatta Pasupuleti" userId="0c22c71ff95c3042" providerId="LiveId" clId="{08102795-2014-4D52-A1C1-C4F5BA2649A3}" dt="2023-09-26T06:29:59.913" v="368" actId="2711"/>
        <pc:sldMkLst>
          <pc:docMk/>
          <pc:sldMk cId="350418742" sldId="262"/>
        </pc:sldMkLst>
        <pc:spChg chg="mod">
          <ac:chgData name="Rohithsaidatta Pasupuleti" userId="0c22c71ff95c3042" providerId="LiveId" clId="{08102795-2014-4D52-A1C1-C4F5BA2649A3}" dt="2023-09-26T06:25:24.187" v="311" actId="20577"/>
          <ac:spMkLst>
            <pc:docMk/>
            <pc:sldMk cId="350418742" sldId="262"/>
            <ac:spMk id="2" creationId="{30CFF94C-7F37-507D-D728-9AD2267429D4}"/>
          </ac:spMkLst>
        </pc:spChg>
        <pc:spChg chg="del">
          <ac:chgData name="Rohithsaidatta Pasupuleti" userId="0c22c71ff95c3042" providerId="LiveId" clId="{08102795-2014-4D52-A1C1-C4F5BA2649A3}" dt="2023-09-25T16:20:59.766" v="116" actId="22"/>
          <ac:spMkLst>
            <pc:docMk/>
            <pc:sldMk cId="350418742" sldId="262"/>
            <ac:spMk id="3" creationId="{AA7AB0AB-F771-54D5-A3DA-BF445F63A112}"/>
          </ac:spMkLst>
        </pc:spChg>
        <pc:spChg chg="add mod">
          <ac:chgData name="Rohithsaidatta Pasupuleti" userId="0c22c71ff95c3042" providerId="LiveId" clId="{08102795-2014-4D52-A1C1-C4F5BA2649A3}" dt="2023-09-26T06:29:59.913" v="368" actId="2711"/>
          <ac:spMkLst>
            <pc:docMk/>
            <pc:sldMk cId="350418742" sldId="262"/>
            <ac:spMk id="7" creationId="{16802689-5B39-E8F6-593B-4E0995CBEFCC}"/>
          </ac:spMkLst>
        </pc:spChg>
        <pc:picChg chg="add del mod ord">
          <ac:chgData name="Rohithsaidatta Pasupuleti" userId="0c22c71ff95c3042" providerId="LiveId" clId="{08102795-2014-4D52-A1C1-C4F5BA2649A3}" dt="2023-09-25T16:21:01.831" v="117" actId="478"/>
          <ac:picMkLst>
            <pc:docMk/>
            <pc:sldMk cId="350418742" sldId="262"/>
            <ac:picMk id="5" creationId="{1FC849CA-73A8-BB91-CD28-165F922FD57C}"/>
          </ac:picMkLst>
        </pc:picChg>
      </pc:sldChg>
      <pc:sldChg chg="modSp new mod">
        <pc:chgData name="Rohithsaidatta Pasupuleti" userId="0c22c71ff95c3042" providerId="LiveId" clId="{08102795-2014-4D52-A1C1-C4F5BA2649A3}" dt="2023-09-26T06:33:09.276" v="396" actId="2711"/>
        <pc:sldMkLst>
          <pc:docMk/>
          <pc:sldMk cId="617318893" sldId="263"/>
        </pc:sldMkLst>
        <pc:spChg chg="mod">
          <ac:chgData name="Rohithsaidatta Pasupuleti" userId="0c22c71ff95c3042" providerId="LiveId" clId="{08102795-2014-4D52-A1C1-C4F5BA2649A3}" dt="2023-09-26T06:33:09.276" v="396" actId="2711"/>
          <ac:spMkLst>
            <pc:docMk/>
            <pc:sldMk cId="617318893" sldId="263"/>
            <ac:spMk id="2" creationId="{ED6C97A8-58ED-1EFB-E002-4CD7F2CF0361}"/>
          </ac:spMkLst>
        </pc:spChg>
        <pc:spChg chg="mod">
          <ac:chgData name="Rohithsaidatta Pasupuleti" userId="0c22c71ff95c3042" providerId="LiveId" clId="{08102795-2014-4D52-A1C1-C4F5BA2649A3}" dt="2023-09-26T06:32:17.624" v="389" actId="14100"/>
          <ac:spMkLst>
            <pc:docMk/>
            <pc:sldMk cId="617318893" sldId="263"/>
            <ac:spMk id="3" creationId="{3CDD50A5-25DE-D019-DBAE-647A92B00666}"/>
          </ac:spMkLst>
        </pc:spChg>
      </pc:sldChg>
      <pc:sldChg chg="modSp new mod">
        <pc:chgData name="Rohithsaidatta Pasupuleti" userId="0c22c71ff95c3042" providerId="LiveId" clId="{08102795-2014-4D52-A1C1-C4F5BA2649A3}" dt="2023-09-26T06:32:58.695" v="395" actId="2711"/>
        <pc:sldMkLst>
          <pc:docMk/>
          <pc:sldMk cId="162108832" sldId="264"/>
        </pc:sldMkLst>
        <pc:spChg chg="mod">
          <ac:chgData name="Rohithsaidatta Pasupuleti" userId="0c22c71ff95c3042" providerId="LiveId" clId="{08102795-2014-4D52-A1C1-C4F5BA2649A3}" dt="2023-09-26T06:32:58.695" v="395" actId="2711"/>
          <ac:spMkLst>
            <pc:docMk/>
            <pc:sldMk cId="162108832" sldId="264"/>
            <ac:spMk id="2" creationId="{9FCF38A5-93ED-0D87-9259-5BAE0B86C675}"/>
          </ac:spMkLst>
        </pc:spChg>
        <pc:spChg chg="mod">
          <ac:chgData name="Rohithsaidatta Pasupuleti" userId="0c22c71ff95c3042" providerId="LiveId" clId="{08102795-2014-4D52-A1C1-C4F5BA2649A3}" dt="2023-09-26T06:32:51.480" v="394" actId="5793"/>
          <ac:spMkLst>
            <pc:docMk/>
            <pc:sldMk cId="162108832" sldId="264"/>
            <ac:spMk id="3" creationId="{65BE8E0A-BDB2-EE03-47DD-70061EC35BEE}"/>
          </ac:spMkLst>
        </pc:spChg>
      </pc:sldChg>
      <pc:sldChg chg="modSp new del mod">
        <pc:chgData name="Rohithsaidatta Pasupuleti" userId="0c22c71ff95c3042" providerId="LiveId" clId="{08102795-2014-4D52-A1C1-C4F5BA2649A3}" dt="2023-09-26T06:28:11.287" v="352" actId="2696"/>
        <pc:sldMkLst>
          <pc:docMk/>
          <pc:sldMk cId="2383880102" sldId="265"/>
        </pc:sldMkLst>
        <pc:spChg chg="mod">
          <ac:chgData name="Rohithsaidatta Pasupuleti" userId="0c22c71ff95c3042" providerId="LiveId" clId="{08102795-2014-4D52-A1C1-C4F5BA2649A3}" dt="2023-09-25T16:29:29.593" v="166" actId="14100"/>
          <ac:spMkLst>
            <pc:docMk/>
            <pc:sldMk cId="2383880102" sldId="265"/>
            <ac:spMk id="2" creationId="{A7E33E8A-CB91-719E-C440-76E97200FCDD}"/>
          </ac:spMkLst>
        </pc:spChg>
        <pc:spChg chg="mod">
          <ac:chgData name="Rohithsaidatta Pasupuleti" userId="0c22c71ff95c3042" providerId="LiveId" clId="{08102795-2014-4D52-A1C1-C4F5BA2649A3}" dt="2023-09-25T16:35:36.326" v="171"/>
          <ac:spMkLst>
            <pc:docMk/>
            <pc:sldMk cId="2383880102" sldId="265"/>
            <ac:spMk id="3" creationId="{17258EC3-9284-C6FF-BF31-677E87561D0A}"/>
          </ac:spMkLst>
        </pc:spChg>
      </pc:sldChg>
      <pc:sldChg chg="addSp modSp new mod">
        <pc:chgData name="Rohithsaidatta Pasupuleti" userId="0c22c71ff95c3042" providerId="LiveId" clId="{08102795-2014-4D52-A1C1-C4F5BA2649A3}" dt="2023-09-26T06:29:14.863" v="366" actId="14100"/>
        <pc:sldMkLst>
          <pc:docMk/>
          <pc:sldMk cId="2554188278" sldId="266"/>
        </pc:sldMkLst>
        <pc:spChg chg="mod">
          <ac:chgData name="Rohithsaidatta Pasupuleti" userId="0c22c71ff95c3042" providerId="LiveId" clId="{08102795-2014-4D52-A1C1-C4F5BA2649A3}" dt="2023-09-26T06:29:14.863" v="366" actId="14100"/>
          <ac:spMkLst>
            <pc:docMk/>
            <pc:sldMk cId="2554188278" sldId="266"/>
            <ac:spMk id="2" creationId="{4D85DC3B-A633-F1F5-D21D-7601AEDFFBE1}"/>
          </ac:spMkLst>
        </pc:spChg>
        <pc:spChg chg="mod">
          <ac:chgData name="Rohithsaidatta Pasupuleti" userId="0c22c71ff95c3042" providerId="LiveId" clId="{08102795-2014-4D52-A1C1-C4F5BA2649A3}" dt="2023-09-26T06:28:45.185" v="358" actId="20577"/>
          <ac:spMkLst>
            <pc:docMk/>
            <pc:sldMk cId="2554188278" sldId="266"/>
            <ac:spMk id="3" creationId="{55D42C52-7342-E0E0-2C59-B7BC314C27BF}"/>
          </ac:spMkLst>
        </pc:spChg>
        <pc:spChg chg="add mod">
          <ac:chgData name="Rohithsaidatta Pasupuleti" userId="0c22c71ff95c3042" providerId="LiveId" clId="{08102795-2014-4D52-A1C1-C4F5BA2649A3}" dt="2023-09-25T16:39:07.736" v="204"/>
          <ac:spMkLst>
            <pc:docMk/>
            <pc:sldMk cId="2554188278" sldId="266"/>
            <ac:spMk id="21" creationId="{08D154FF-B2AA-0559-5309-E7CA9477EB93}"/>
          </ac:spMkLst>
        </pc:spChg>
        <pc:spChg chg="add mod">
          <ac:chgData name="Rohithsaidatta Pasupuleti" userId="0c22c71ff95c3042" providerId="LiveId" clId="{08102795-2014-4D52-A1C1-C4F5BA2649A3}" dt="2023-09-25T16:39:07.736" v="204"/>
          <ac:spMkLst>
            <pc:docMk/>
            <pc:sldMk cId="2554188278" sldId="266"/>
            <ac:spMk id="22" creationId="{5F5F5C41-CD80-ED8A-F5B1-2A60CA22F0CC}"/>
          </ac:spMkLst>
        </pc:spChg>
        <pc:spChg chg="add mod">
          <ac:chgData name="Rohithsaidatta Pasupuleti" userId="0c22c71ff95c3042" providerId="LiveId" clId="{08102795-2014-4D52-A1C1-C4F5BA2649A3}" dt="2023-09-25T16:39:07.736" v="204"/>
          <ac:spMkLst>
            <pc:docMk/>
            <pc:sldMk cId="2554188278" sldId="266"/>
            <ac:spMk id="23" creationId="{6BEA8B37-B75C-15F6-F067-219F78F6B175}"/>
          </ac:spMkLst>
        </pc:spChg>
        <pc:spChg chg="add mod">
          <ac:chgData name="Rohithsaidatta Pasupuleti" userId="0c22c71ff95c3042" providerId="LiveId" clId="{08102795-2014-4D52-A1C1-C4F5BA2649A3}" dt="2023-09-25T16:39:07.736" v="204"/>
          <ac:spMkLst>
            <pc:docMk/>
            <pc:sldMk cId="2554188278" sldId="266"/>
            <ac:spMk id="24" creationId="{73BEC6BD-7505-2599-13EF-A2676A4B252E}"/>
          </ac:spMkLst>
        </pc:spChg>
        <pc:spChg chg="add mod">
          <ac:chgData name="Rohithsaidatta Pasupuleti" userId="0c22c71ff95c3042" providerId="LiveId" clId="{08102795-2014-4D52-A1C1-C4F5BA2649A3}" dt="2023-09-25T16:39:07.736" v="204"/>
          <ac:spMkLst>
            <pc:docMk/>
            <pc:sldMk cId="2554188278" sldId="266"/>
            <ac:spMk id="25" creationId="{C0829F02-5559-C783-6488-E72B001F4074}"/>
          </ac:spMkLst>
        </pc:spChg>
        <pc:spChg chg="add mod">
          <ac:chgData name="Rohithsaidatta Pasupuleti" userId="0c22c71ff95c3042" providerId="LiveId" clId="{08102795-2014-4D52-A1C1-C4F5BA2649A3}" dt="2023-09-25T16:39:07.736" v="204"/>
          <ac:spMkLst>
            <pc:docMk/>
            <pc:sldMk cId="2554188278" sldId="266"/>
            <ac:spMk id="26" creationId="{3C934FAC-208C-D0C8-4B34-8CC6E5B49CC9}"/>
          </ac:spMkLst>
        </pc:spChg>
        <pc:spChg chg="add mod">
          <ac:chgData name="Rohithsaidatta Pasupuleti" userId="0c22c71ff95c3042" providerId="LiveId" clId="{08102795-2014-4D52-A1C1-C4F5BA2649A3}" dt="2023-09-25T16:39:07.736" v="204"/>
          <ac:spMkLst>
            <pc:docMk/>
            <pc:sldMk cId="2554188278" sldId="266"/>
            <ac:spMk id="27" creationId="{880A1A90-EAC5-4F10-156C-9402F48BE358}"/>
          </ac:spMkLst>
        </pc:spChg>
        <pc:spChg chg="add mod">
          <ac:chgData name="Rohithsaidatta Pasupuleti" userId="0c22c71ff95c3042" providerId="LiveId" clId="{08102795-2014-4D52-A1C1-C4F5BA2649A3}" dt="2023-09-25T16:39:07.736" v="204"/>
          <ac:spMkLst>
            <pc:docMk/>
            <pc:sldMk cId="2554188278" sldId="266"/>
            <ac:spMk id="28" creationId="{261484CF-3767-D773-C9CF-9B5BB54B687D}"/>
          </ac:spMkLst>
        </pc:spChg>
        <pc:spChg chg="add mod">
          <ac:chgData name="Rohithsaidatta Pasupuleti" userId="0c22c71ff95c3042" providerId="LiveId" clId="{08102795-2014-4D52-A1C1-C4F5BA2649A3}" dt="2023-09-25T16:39:07.736" v="204"/>
          <ac:spMkLst>
            <pc:docMk/>
            <pc:sldMk cId="2554188278" sldId="266"/>
            <ac:spMk id="29" creationId="{A11AD0DA-BCF0-BD66-A6DA-48A074FF41E5}"/>
          </ac:spMkLst>
        </pc:spChg>
        <pc:spChg chg="add mod">
          <ac:chgData name="Rohithsaidatta Pasupuleti" userId="0c22c71ff95c3042" providerId="LiveId" clId="{08102795-2014-4D52-A1C1-C4F5BA2649A3}" dt="2023-09-25T16:39:07.736" v="204"/>
          <ac:spMkLst>
            <pc:docMk/>
            <pc:sldMk cId="2554188278" sldId="266"/>
            <ac:spMk id="30" creationId="{0F8F21DC-22F4-186F-2125-6CDD8D850E02}"/>
          </ac:spMkLst>
        </pc:spChg>
        <pc:spChg chg="add mod">
          <ac:chgData name="Rohithsaidatta Pasupuleti" userId="0c22c71ff95c3042" providerId="LiveId" clId="{08102795-2014-4D52-A1C1-C4F5BA2649A3}" dt="2023-09-25T16:39:07.736" v="204"/>
          <ac:spMkLst>
            <pc:docMk/>
            <pc:sldMk cId="2554188278" sldId="266"/>
            <ac:spMk id="31" creationId="{6D6F5B58-09A6-542B-01C4-2971FBFFDDFB}"/>
          </ac:spMkLst>
        </pc:spChg>
        <pc:spChg chg="add mod">
          <ac:chgData name="Rohithsaidatta Pasupuleti" userId="0c22c71ff95c3042" providerId="LiveId" clId="{08102795-2014-4D52-A1C1-C4F5BA2649A3}" dt="2023-09-25T16:39:07.736" v="204"/>
          <ac:spMkLst>
            <pc:docMk/>
            <pc:sldMk cId="2554188278" sldId="266"/>
            <ac:spMk id="32" creationId="{7276A885-FEA0-B4B5-5319-B32261B8E786}"/>
          </ac:spMkLst>
        </pc:spChg>
        <pc:spChg chg="add mod">
          <ac:chgData name="Rohithsaidatta Pasupuleti" userId="0c22c71ff95c3042" providerId="LiveId" clId="{08102795-2014-4D52-A1C1-C4F5BA2649A3}" dt="2023-09-25T16:39:07.736" v="204"/>
          <ac:spMkLst>
            <pc:docMk/>
            <pc:sldMk cId="2554188278" sldId="266"/>
            <ac:spMk id="33" creationId="{B7A607D9-8817-FF75-C313-BB70F7CCB2B4}"/>
          </ac:spMkLst>
        </pc:spChg>
        <pc:spChg chg="add mod">
          <ac:chgData name="Rohithsaidatta Pasupuleti" userId="0c22c71ff95c3042" providerId="LiveId" clId="{08102795-2014-4D52-A1C1-C4F5BA2649A3}" dt="2023-09-25T16:39:07.736" v="204"/>
          <ac:spMkLst>
            <pc:docMk/>
            <pc:sldMk cId="2554188278" sldId="266"/>
            <ac:spMk id="34" creationId="{F71FF836-D7C2-20CF-C0FA-82A96ED11300}"/>
          </ac:spMkLst>
        </pc:spChg>
        <pc:spChg chg="add mod">
          <ac:chgData name="Rohithsaidatta Pasupuleti" userId="0c22c71ff95c3042" providerId="LiveId" clId="{08102795-2014-4D52-A1C1-C4F5BA2649A3}" dt="2023-09-25T16:39:07.736" v="204"/>
          <ac:spMkLst>
            <pc:docMk/>
            <pc:sldMk cId="2554188278" sldId="266"/>
            <ac:spMk id="35" creationId="{EA2A0B1D-9BB3-5AA0-36D3-DF6DB273CBDC}"/>
          </ac:spMkLst>
        </pc:spChg>
        <pc:spChg chg="add mod">
          <ac:chgData name="Rohithsaidatta Pasupuleti" userId="0c22c71ff95c3042" providerId="LiveId" clId="{08102795-2014-4D52-A1C1-C4F5BA2649A3}" dt="2023-09-25T16:39:07.736" v="204"/>
          <ac:spMkLst>
            <pc:docMk/>
            <pc:sldMk cId="2554188278" sldId="266"/>
            <ac:spMk id="36" creationId="{7B9045AF-4A15-0D84-040B-A4BE414D2F5D}"/>
          </ac:spMkLst>
        </pc:spChg>
        <pc:spChg chg="add mod">
          <ac:chgData name="Rohithsaidatta Pasupuleti" userId="0c22c71ff95c3042" providerId="LiveId" clId="{08102795-2014-4D52-A1C1-C4F5BA2649A3}" dt="2023-09-25T16:39:07.736" v="204"/>
          <ac:spMkLst>
            <pc:docMk/>
            <pc:sldMk cId="2554188278" sldId="266"/>
            <ac:spMk id="37" creationId="{EE3FE463-CCB1-74EF-490D-F3C4050460CA}"/>
          </ac:spMkLst>
        </pc:spChg>
        <pc:spChg chg="add mod">
          <ac:chgData name="Rohithsaidatta Pasupuleti" userId="0c22c71ff95c3042" providerId="LiveId" clId="{08102795-2014-4D52-A1C1-C4F5BA2649A3}" dt="2023-09-25T16:39:07.736" v="204"/>
          <ac:spMkLst>
            <pc:docMk/>
            <pc:sldMk cId="2554188278" sldId="266"/>
            <ac:spMk id="38" creationId="{F480F273-B1CD-DB94-8313-6CD552C050CC}"/>
          </ac:spMkLst>
        </pc:spChg>
        <pc:spChg chg="add mod">
          <ac:chgData name="Rohithsaidatta Pasupuleti" userId="0c22c71ff95c3042" providerId="LiveId" clId="{08102795-2014-4D52-A1C1-C4F5BA2649A3}" dt="2023-09-25T16:39:07.736" v="204"/>
          <ac:spMkLst>
            <pc:docMk/>
            <pc:sldMk cId="2554188278" sldId="266"/>
            <ac:spMk id="39" creationId="{6CB08C59-05E7-481F-EF30-AE81099CF68C}"/>
          </ac:spMkLst>
        </pc:spChg>
        <pc:spChg chg="add mod">
          <ac:chgData name="Rohithsaidatta Pasupuleti" userId="0c22c71ff95c3042" providerId="LiveId" clId="{08102795-2014-4D52-A1C1-C4F5BA2649A3}" dt="2023-09-25T16:39:07.736" v="204"/>
          <ac:spMkLst>
            <pc:docMk/>
            <pc:sldMk cId="2554188278" sldId="266"/>
            <ac:spMk id="40" creationId="{D0CBA4CF-7ACB-EA0A-BEAB-8851F7F2B5F4}"/>
          </ac:spMkLst>
        </pc:spChg>
        <pc:spChg chg="add mod">
          <ac:chgData name="Rohithsaidatta Pasupuleti" userId="0c22c71ff95c3042" providerId="LiveId" clId="{08102795-2014-4D52-A1C1-C4F5BA2649A3}" dt="2023-09-25T16:39:07.736" v="204"/>
          <ac:spMkLst>
            <pc:docMk/>
            <pc:sldMk cId="2554188278" sldId="266"/>
            <ac:spMk id="41" creationId="{262E21FB-3888-550D-58ED-FD2CC4C3E4FB}"/>
          </ac:spMkLst>
        </pc:spChg>
        <pc:spChg chg="add mod">
          <ac:chgData name="Rohithsaidatta Pasupuleti" userId="0c22c71ff95c3042" providerId="LiveId" clId="{08102795-2014-4D52-A1C1-C4F5BA2649A3}" dt="2023-09-25T16:39:07.736" v="204"/>
          <ac:spMkLst>
            <pc:docMk/>
            <pc:sldMk cId="2554188278" sldId="266"/>
            <ac:spMk id="42" creationId="{8622C9A9-FAEE-0C28-A8D9-148F577DBFB7}"/>
          </ac:spMkLst>
        </pc:spChg>
        <pc:spChg chg="add mod">
          <ac:chgData name="Rohithsaidatta Pasupuleti" userId="0c22c71ff95c3042" providerId="LiveId" clId="{08102795-2014-4D52-A1C1-C4F5BA2649A3}" dt="2023-09-25T16:39:07.736" v="204"/>
          <ac:spMkLst>
            <pc:docMk/>
            <pc:sldMk cId="2554188278" sldId="266"/>
            <ac:spMk id="43" creationId="{31460660-4BB7-ED63-DFB9-49C9AC4305EB}"/>
          </ac:spMkLst>
        </pc:spChg>
        <pc:spChg chg="add mod">
          <ac:chgData name="Rohithsaidatta Pasupuleti" userId="0c22c71ff95c3042" providerId="LiveId" clId="{08102795-2014-4D52-A1C1-C4F5BA2649A3}" dt="2023-09-25T16:39:07.736" v="204"/>
          <ac:spMkLst>
            <pc:docMk/>
            <pc:sldMk cId="2554188278" sldId="266"/>
            <ac:spMk id="44" creationId="{D620530F-98DF-E3EE-CFC7-8E40236C2550}"/>
          </ac:spMkLst>
        </pc:spChg>
        <pc:spChg chg="add mod">
          <ac:chgData name="Rohithsaidatta Pasupuleti" userId="0c22c71ff95c3042" providerId="LiveId" clId="{08102795-2014-4D52-A1C1-C4F5BA2649A3}" dt="2023-09-25T16:39:07.736" v="204"/>
          <ac:spMkLst>
            <pc:docMk/>
            <pc:sldMk cId="2554188278" sldId="266"/>
            <ac:spMk id="45" creationId="{E5A3723C-37C1-FCF9-2D32-49EBD9CC39F2}"/>
          </ac:spMkLst>
        </pc:spChg>
        <pc:spChg chg="add mod">
          <ac:chgData name="Rohithsaidatta Pasupuleti" userId="0c22c71ff95c3042" providerId="LiveId" clId="{08102795-2014-4D52-A1C1-C4F5BA2649A3}" dt="2023-09-25T16:39:07.736" v="204"/>
          <ac:spMkLst>
            <pc:docMk/>
            <pc:sldMk cId="2554188278" sldId="266"/>
            <ac:spMk id="46" creationId="{03FE3D99-041D-BCE4-2FFE-AF3CF12037AF}"/>
          </ac:spMkLst>
        </pc:spChg>
        <pc:spChg chg="add mod">
          <ac:chgData name="Rohithsaidatta Pasupuleti" userId="0c22c71ff95c3042" providerId="LiveId" clId="{08102795-2014-4D52-A1C1-C4F5BA2649A3}" dt="2023-09-25T16:39:07.736" v="204"/>
          <ac:spMkLst>
            <pc:docMk/>
            <pc:sldMk cId="2554188278" sldId="266"/>
            <ac:spMk id="47" creationId="{B15686B7-1557-A22B-AD53-70206AE052C0}"/>
          </ac:spMkLst>
        </pc:spChg>
        <pc:spChg chg="add mod">
          <ac:chgData name="Rohithsaidatta Pasupuleti" userId="0c22c71ff95c3042" providerId="LiveId" clId="{08102795-2014-4D52-A1C1-C4F5BA2649A3}" dt="2023-09-25T16:39:07.736" v="204"/>
          <ac:spMkLst>
            <pc:docMk/>
            <pc:sldMk cId="2554188278" sldId="266"/>
            <ac:spMk id="48" creationId="{87E00780-29FF-1B52-A1DF-3600A8289108}"/>
          </ac:spMkLst>
        </pc:spChg>
        <pc:spChg chg="add mod">
          <ac:chgData name="Rohithsaidatta Pasupuleti" userId="0c22c71ff95c3042" providerId="LiveId" clId="{08102795-2014-4D52-A1C1-C4F5BA2649A3}" dt="2023-09-25T16:39:07.736" v="204"/>
          <ac:spMkLst>
            <pc:docMk/>
            <pc:sldMk cId="2554188278" sldId="266"/>
            <ac:spMk id="49" creationId="{A8A7812F-50EB-F172-11A6-9FD2E597A817}"/>
          </ac:spMkLst>
        </pc:spChg>
        <pc:spChg chg="add mod">
          <ac:chgData name="Rohithsaidatta Pasupuleti" userId="0c22c71ff95c3042" providerId="LiveId" clId="{08102795-2014-4D52-A1C1-C4F5BA2649A3}" dt="2023-09-25T16:39:07.736" v="204"/>
          <ac:spMkLst>
            <pc:docMk/>
            <pc:sldMk cId="2554188278" sldId="266"/>
            <ac:spMk id="50" creationId="{BA88D753-62D5-7BAC-42BA-A3953BA2E789}"/>
          </ac:spMkLst>
        </pc:spChg>
        <pc:spChg chg="add mod">
          <ac:chgData name="Rohithsaidatta Pasupuleti" userId="0c22c71ff95c3042" providerId="LiveId" clId="{08102795-2014-4D52-A1C1-C4F5BA2649A3}" dt="2023-09-25T16:39:07.736" v="204"/>
          <ac:spMkLst>
            <pc:docMk/>
            <pc:sldMk cId="2554188278" sldId="266"/>
            <ac:spMk id="51" creationId="{296E5810-87F6-F6F7-1BE5-14B8EA612960}"/>
          </ac:spMkLst>
        </pc:spChg>
        <pc:spChg chg="add mod">
          <ac:chgData name="Rohithsaidatta Pasupuleti" userId="0c22c71ff95c3042" providerId="LiveId" clId="{08102795-2014-4D52-A1C1-C4F5BA2649A3}" dt="2023-09-25T16:39:07.736" v="204"/>
          <ac:spMkLst>
            <pc:docMk/>
            <pc:sldMk cId="2554188278" sldId="266"/>
            <ac:spMk id="52" creationId="{62787017-7EB7-FCE3-0FBB-D11B53546ED2}"/>
          </ac:spMkLst>
        </pc:spChg>
        <pc:spChg chg="add mod">
          <ac:chgData name="Rohithsaidatta Pasupuleti" userId="0c22c71ff95c3042" providerId="LiveId" clId="{08102795-2014-4D52-A1C1-C4F5BA2649A3}" dt="2023-09-25T16:39:07.736" v="204"/>
          <ac:spMkLst>
            <pc:docMk/>
            <pc:sldMk cId="2554188278" sldId="266"/>
            <ac:spMk id="53" creationId="{147C356E-2FEC-2202-CAF1-023E2FC6DAED}"/>
          </ac:spMkLst>
        </pc:spChg>
        <pc:spChg chg="add mod">
          <ac:chgData name="Rohithsaidatta Pasupuleti" userId="0c22c71ff95c3042" providerId="LiveId" clId="{08102795-2014-4D52-A1C1-C4F5BA2649A3}" dt="2023-09-25T16:39:07.736" v="204"/>
          <ac:spMkLst>
            <pc:docMk/>
            <pc:sldMk cId="2554188278" sldId="266"/>
            <ac:spMk id="54" creationId="{C32CA64A-7453-9FA6-57F0-4E57BAFCA21C}"/>
          </ac:spMkLst>
        </pc:spChg>
        <pc:grpChg chg="add mod">
          <ac:chgData name="Rohithsaidatta Pasupuleti" userId="0c22c71ff95c3042" providerId="LiveId" clId="{08102795-2014-4D52-A1C1-C4F5BA2649A3}" dt="2023-09-25T16:39:07.736" v="204"/>
          <ac:grpSpMkLst>
            <pc:docMk/>
            <pc:sldMk cId="2554188278" sldId="266"/>
            <ac:grpSpMk id="4" creationId="{36570ACF-B2B2-6D4F-E7A7-307A93BB0498}"/>
          </ac:grpSpMkLst>
        </pc:grpChg>
        <pc:grpChg chg="add mod">
          <ac:chgData name="Rohithsaidatta Pasupuleti" userId="0c22c71ff95c3042" providerId="LiveId" clId="{08102795-2014-4D52-A1C1-C4F5BA2649A3}" dt="2023-09-25T16:39:07.736" v="204"/>
          <ac:grpSpMkLst>
            <pc:docMk/>
            <pc:sldMk cId="2554188278" sldId="266"/>
            <ac:grpSpMk id="5" creationId="{41F2D733-52D5-C64B-E356-609999C33CE7}"/>
          </ac:grpSpMkLst>
        </pc:grpChg>
        <pc:grpChg chg="add mod">
          <ac:chgData name="Rohithsaidatta Pasupuleti" userId="0c22c71ff95c3042" providerId="LiveId" clId="{08102795-2014-4D52-A1C1-C4F5BA2649A3}" dt="2023-09-25T16:39:07.736" v="204"/>
          <ac:grpSpMkLst>
            <pc:docMk/>
            <pc:sldMk cId="2554188278" sldId="266"/>
            <ac:grpSpMk id="6" creationId="{5DCFAFE6-DB6B-C64B-2CF3-2C0550E75BFD}"/>
          </ac:grpSpMkLst>
        </pc:grpChg>
        <pc:grpChg chg="add mod">
          <ac:chgData name="Rohithsaidatta Pasupuleti" userId="0c22c71ff95c3042" providerId="LiveId" clId="{08102795-2014-4D52-A1C1-C4F5BA2649A3}" dt="2023-09-25T16:39:07.736" v="204"/>
          <ac:grpSpMkLst>
            <pc:docMk/>
            <pc:sldMk cId="2554188278" sldId="266"/>
            <ac:grpSpMk id="7" creationId="{5F09EA7A-DE6D-5647-5968-81B320C65CD2}"/>
          </ac:grpSpMkLst>
        </pc:grpChg>
        <pc:grpChg chg="add mod">
          <ac:chgData name="Rohithsaidatta Pasupuleti" userId="0c22c71ff95c3042" providerId="LiveId" clId="{08102795-2014-4D52-A1C1-C4F5BA2649A3}" dt="2023-09-25T16:39:07.736" v="204"/>
          <ac:grpSpMkLst>
            <pc:docMk/>
            <pc:sldMk cId="2554188278" sldId="266"/>
            <ac:grpSpMk id="8" creationId="{19601D25-C47C-C367-7213-FCAD9FDFAA15}"/>
          </ac:grpSpMkLst>
        </pc:grpChg>
        <pc:grpChg chg="add mod">
          <ac:chgData name="Rohithsaidatta Pasupuleti" userId="0c22c71ff95c3042" providerId="LiveId" clId="{08102795-2014-4D52-A1C1-C4F5BA2649A3}" dt="2023-09-25T16:39:07.736" v="204"/>
          <ac:grpSpMkLst>
            <pc:docMk/>
            <pc:sldMk cId="2554188278" sldId="266"/>
            <ac:grpSpMk id="9" creationId="{FC2CD2E0-7744-7D81-E717-F8EACBD596FB}"/>
          </ac:grpSpMkLst>
        </pc:grpChg>
        <pc:grpChg chg="add mod">
          <ac:chgData name="Rohithsaidatta Pasupuleti" userId="0c22c71ff95c3042" providerId="LiveId" clId="{08102795-2014-4D52-A1C1-C4F5BA2649A3}" dt="2023-09-25T16:39:07.736" v="204"/>
          <ac:grpSpMkLst>
            <pc:docMk/>
            <pc:sldMk cId="2554188278" sldId="266"/>
            <ac:grpSpMk id="10" creationId="{50B49E6B-C413-87BC-92E0-64F69BD6BD34}"/>
          </ac:grpSpMkLst>
        </pc:grpChg>
        <pc:grpChg chg="add mod">
          <ac:chgData name="Rohithsaidatta Pasupuleti" userId="0c22c71ff95c3042" providerId="LiveId" clId="{08102795-2014-4D52-A1C1-C4F5BA2649A3}" dt="2023-09-25T16:39:07.736" v="204"/>
          <ac:grpSpMkLst>
            <pc:docMk/>
            <pc:sldMk cId="2554188278" sldId="266"/>
            <ac:grpSpMk id="11" creationId="{15D07E00-0CF8-D753-1023-600A6E4D7014}"/>
          </ac:grpSpMkLst>
        </pc:grpChg>
        <pc:grpChg chg="add mod">
          <ac:chgData name="Rohithsaidatta Pasupuleti" userId="0c22c71ff95c3042" providerId="LiveId" clId="{08102795-2014-4D52-A1C1-C4F5BA2649A3}" dt="2023-09-25T16:39:07.736" v="204"/>
          <ac:grpSpMkLst>
            <pc:docMk/>
            <pc:sldMk cId="2554188278" sldId="266"/>
            <ac:grpSpMk id="12" creationId="{99AF6784-22EB-68F7-564D-B3B432203ED3}"/>
          </ac:grpSpMkLst>
        </pc:grpChg>
        <pc:grpChg chg="add mod">
          <ac:chgData name="Rohithsaidatta Pasupuleti" userId="0c22c71ff95c3042" providerId="LiveId" clId="{08102795-2014-4D52-A1C1-C4F5BA2649A3}" dt="2023-09-25T16:39:07.736" v="204"/>
          <ac:grpSpMkLst>
            <pc:docMk/>
            <pc:sldMk cId="2554188278" sldId="266"/>
            <ac:grpSpMk id="13" creationId="{FB57E51E-A50B-4C18-20A7-1E97718FE835}"/>
          </ac:grpSpMkLst>
        </pc:grpChg>
        <pc:grpChg chg="add mod">
          <ac:chgData name="Rohithsaidatta Pasupuleti" userId="0c22c71ff95c3042" providerId="LiveId" clId="{08102795-2014-4D52-A1C1-C4F5BA2649A3}" dt="2023-09-25T16:39:07.736" v="204"/>
          <ac:grpSpMkLst>
            <pc:docMk/>
            <pc:sldMk cId="2554188278" sldId="266"/>
            <ac:grpSpMk id="14" creationId="{465E2C14-9F4D-52E0-B46D-F4DDCDEC3853}"/>
          </ac:grpSpMkLst>
        </pc:grpChg>
        <pc:grpChg chg="add mod">
          <ac:chgData name="Rohithsaidatta Pasupuleti" userId="0c22c71ff95c3042" providerId="LiveId" clId="{08102795-2014-4D52-A1C1-C4F5BA2649A3}" dt="2023-09-25T16:39:07.736" v="204"/>
          <ac:grpSpMkLst>
            <pc:docMk/>
            <pc:sldMk cId="2554188278" sldId="266"/>
            <ac:grpSpMk id="15" creationId="{1B695DCB-6013-F538-9224-4D3697C01261}"/>
          </ac:grpSpMkLst>
        </pc:grpChg>
        <pc:grpChg chg="add mod">
          <ac:chgData name="Rohithsaidatta Pasupuleti" userId="0c22c71ff95c3042" providerId="LiveId" clId="{08102795-2014-4D52-A1C1-C4F5BA2649A3}" dt="2023-09-25T16:39:07.736" v="204"/>
          <ac:grpSpMkLst>
            <pc:docMk/>
            <pc:sldMk cId="2554188278" sldId="266"/>
            <ac:grpSpMk id="16" creationId="{F0C40398-9A7E-025B-EF5F-7033E65DA80F}"/>
          </ac:grpSpMkLst>
        </pc:grpChg>
        <pc:grpChg chg="add mod">
          <ac:chgData name="Rohithsaidatta Pasupuleti" userId="0c22c71ff95c3042" providerId="LiveId" clId="{08102795-2014-4D52-A1C1-C4F5BA2649A3}" dt="2023-09-25T16:39:07.736" v="204"/>
          <ac:grpSpMkLst>
            <pc:docMk/>
            <pc:sldMk cId="2554188278" sldId="266"/>
            <ac:grpSpMk id="17" creationId="{F9FF9074-1800-7424-AE84-457C87A46C02}"/>
          </ac:grpSpMkLst>
        </pc:grpChg>
        <pc:grpChg chg="add mod">
          <ac:chgData name="Rohithsaidatta Pasupuleti" userId="0c22c71ff95c3042" providerId="LiveId" clId="{08102795-2014-4D52-A1C1-C4F5BA2649A3}" dt="2023-09-25T16:39:07.736" v="204"/>
          <ac:grpSpMkLst>
            <pc:docMk/>
            <pc:sldMk cId="2554188278" sldId="266"/>
            <ac:grpSpMk id="18" creationId="{AF7386C7-4540-B49B-1995-954EC2E905BB}"/>
          </ac:grpSpMkLst>
        </pc:grpChg>
        <pc:grpChg chg="add mod">
          <ac:chgData name="Rohithsaidatta Pasupuleti" userId="0c22c71ff95c3042" providerId="LiveId" clId="{08102795-2014-4D52-A1C1-C4F5BA2649A3}" dt="2023-09-25T16:39:07.736" v="204"/>
          <ac:grpSpMkLst>
            <pc:docMk/>
            <pc:sldMk cId="2554188278" sldId="266"/>
            <ac:grpSpMk id="19" creationId="{C606DBBC-96C9-0328-8923-A3F28BFCD003}"/>
          </ac:grpSpMkLst>
        </pc:grpChg>
        <pc:grpChg chg="add mod">
          <ac:chgData name="Rohithsaidatta Pasupuleti" userId="0c22c71ff95c3042" providerId="LiveId" clId="{08102795-2014-4D52-A1C1-C4F5BA2649A3}" dt="2023-09-25T16:39:07.736" v="204"/>
          <ac:grpSpMkLst>
            <pc:docMk/>
            <pc:sldMk cId="2554188278" sldId="266"/>
            <ac:grpSpMk id="20" creationId="{B0491D69-6A7C-E819-E9A9-11DF55627C4E}"/>
          </ac:grpSpMkLst>
        </pc:grpChg>
      </pc:sldChg>
      <pc:sldMasterChg chg="addSp">
        <pc:chgData name="Rohithsaidatta Pasupuleti" userId="0c22c71ff95c3042" providerId="LiveId" clId="{08102795-2014-4D52-A1C1-C4F5BA2649A3}" dt="2023-09-25T16:35:26.478" v="167"/>
        <pc:sldMasterMkLst>
          <pc:docMk/>
          <pc:sldMasterMk cId="504192451" sldId="2147483673"/>
        </pc:sldMasterMkLst>
        <pc:picChg chg="add">
          <ac:chgData name="Rohithsaidatta Pasupuleti" userId="0c22c71ff95c3042" providerId="LiveId" clId="{08102795-2014-4D52-A1C1-C4F5BA2649A3}" dt="2023-09-25T16:35:26.478" v="167"/>
          <ac:picMkLst>
            <pc:docMk/>
            <pc:sldMasterMk cId="504192451" sldId="2147483673"/>
            <ac:picMk id="7" creationId="{A4B3F75A-836A-9E56-D4C7-94A0EFDC008F}"/>
          </ac:picMkLst>
        </pc:picChg>
      </pc:sldMasterChg>
    </pc:docChg>
  </pc:docChgLst>
  <pc:docChgLst>
    <pc:chgData name="Rohithsaidatta Pasupuleti" userId="0c22c71ff95c3042" providerId="LiveId" clId="{AC324C5B-8AF9-490D-A13D-A3F39DFE6A5F}"/>
    <pc:docChg chg="undo custSel addSld delSld modSld modSection">
      <pc:chgData name="Rohithsaidatta Pasupuleti" userId="0c22c71ff95c3042" providerId="LiveId" clId="{AC324C5B-8AF9-490D-A13D-A3F39DFE6A5F}" dt="2024-02-08T09:42:58.176" v="403" actId="14100"/>
      <pc:docMkLst>
        <pc:docMk/>
      </pc:docMkLst>
      <pc:sldChg chg="modSp mod">
        <pc:chgData name="Rohithsaidatta Pasupuleti" userId="0c22c71ff95c3042" providerId="LiveId" clId="{AC324C5B-8AF9-490D-A13D-A3F39DFE6A5F}" dt="2024-02-08T09:30:16.285" v="345" actId="14100"/>
        <pc:sldMkLst>
          <pc:docMk/>
          <pc:sldMk cId="3051303008" sldId="259"/>
        </pc:sldMkLst>
        <pc:spChg chg="mod">
          <ac:chgData name="Rohithsaidatta Pasupuleti" userId="0c22c71ff95c3042" providerId="LiveId" clId="{AC324C5B-8AF9-490D-A13D-A3F39DFE6A5F}" dt="2024-02-08T09:30:16.285" v="345" actId="14100"/>
          <ac:spMkLst>
            <pc:docMk/>
            <pc:sldMk cId="3051303008" sldId="259"/>
            <ac:spMk id="10" creationId="{55A5B36C-2A50-F90A-1227-442D809C56BD}"/>
          </ac:spMkLst>
        </pc:spChg>
      </pc:sldChg>
      <pc:sldChg chg="del">
        <pc:chgData name="Rohithsaidatta Pasupuleti" userId="0c22c71ff95c3042" providerId="LiveId" clId="{AC324C5B-8AF9-490D-A13D-A3F39DFE6A5F}" dt="2024-02-08T03:57:05.796" v="143" actId="2696"/>
        <pc:sldMkLst>
          <pc:docMk/>
          <pc:sldMk cId="3302692165" sldId="261"/>
        </pc:sldMkLst>
      </pc:sldChg>
      <pc:sldChg chg="add del">
        <pc:chgData name="Rohithsaidatta Pasupuleti" userId="0c22c71ff95c3042" providerId="LiveId" clId="{AC324C5B-8AF9-490D-A13D-A3F39DFE6A5F}" dt="2024-02-08T03:43:14.197" v="4" actId="2696"/>
        <pc:sldMkLst>
          <pc:docMk/>
          <pc:sldMk cId="350418742" sldId="262"/>
        </pc:sldMkLst>
      </pc:sldChg>
      <pc:sldChg chg="del">
        <pc:chgData name="Rohithsaidatta Pasupuleti" userId="0c22c71ff95c3042" providerId="LiveId" clId="{AC324C5B-8AF9-490D-A13D-A3F39DFE6A5F}" dt="2024-02-08T03:58:33.293" v="154" actId="2696"/>
        <pc:sldMkLst>
          <pc:docMk/>
          <pc:sldMk cId="617318893" sldId="263"/>
        </pc:sldMkLst>
      </pc:sldChg>
      <pc:sldChg chg="modSp mod">
        <pc:chgData name="Rohithsaidatta Pasupuleti" userId="0c22c71ff95c3042" providerId="LiveId" clId="{AC324C5B-8AF9-490D-A13D-A3F39DFE6A5F}" dt="2024-02-08T09:42:58.176" v="403" actId="14100"/>
        <pc:sldMkLst>
          <pc:docMk/>
          <pc:sldMk cId="162108832" sldId="264"/>
        </pc:sldMkLst>
        <pc:spChg chg="mod">
          <ac:chgData name="Rohithsaidatta Pasupuleti" userId="0c22c71ff95c3042" providerId="LiveId" clId="{AC324C5B-8AF9-490D-A13D-A3F39DFE6A5F}" dt="2024-02-08T04:11:08.440" v="278" actId="404"/>
          <ac:spMkLst>
            <pc:docMk/>
            <pc:sldMk cId="162108832" sldId="264"/>
            <ac:spMk id="2" creationId="{9FCF38A5-93ED-0D87-9259-5BAE0B86C675}"/>
          </ac:spMkLst>
        </pc:spChg>
        <pc:spChg chg="mod">
          <ac:chgData name="Rohithsaidatta Pasupuleti" userId="0c22c71ff95c3042" providerId="LiveId" clId="{AC324C5B-8AF9-490D-A13D-A3F39DFE6A5F}" dt="2024-02-08T09:42:58.176" v="403" actId="14100"/>
          <ac:spMkLst>
            <pc:docMk/>
            <pc:sldMk cId="162108832" sldId="264"/>
            <ac:spMk id="3" creationId="{65BE8E0A-BDB2-EE03-47DD-70061EC35BEE}"/>
          </ac:spMkLst>
        </pc:spChg>
      </pc:sldChg>
      <pc:sldChg chg="modSp mod">
        <pc:chgData name="Rohithsaidatta Pasupuleti" userId="0c22c71ff95c3042" providerId="LiveId" clId="{AC324C5B-8AF9-490D-A13D-A3F39DFE6A5F}" dt="2024-02-08T09:27:13.718" v="327" actId="403"/>
        <pc:sldMkLst>
          <pc:docMk/>
          <pc:sldMk cId="2554188278" sldId="266"/>
        </pc:sldMkLst>
        <pc:spChg chg="mod">
          <ac:chgData name="Rohithsaidatta Pasupuleti" userId="0c22c71ff95c3042" providerId="LiveId" clId="{AC324C5B-8AF9-490D-A13D-A3F39DFE6A5F}" dt="2024-02-08T09:27:13.718" v="327" actId="403"/>
          <ac:spMkLst>
            <pc:docMk/>
            <pc:sldMk cId="2554188278" sldId="266"/>
            <ac:spMk id="2" creationId="{4D85DC3B-A633-F1F5-D21D-7601AEDFFBE1}"/>
          </ac:spMkLst>
        </pc:spChg>
        <pc:spChg chg="mod">
          <ac:chgData name="Rohithsaidatta Pasupuleti" userId="0c22c71ff95c3042" providerId="LiveId" clId="{AC324C5B-8AF9-490D-A13D-A3F39DFE6A5F}" dt="2024-02-08T09:27:06.274" v="325" actId="1076"/>
          <ac:spMkLst>
            <pc:docMk/>
            <pc:sldMk cId="2554188278" sldId="266"/>
            <ac:spMk id="3" creationId="{55D42C52-7342-E0E0-2C59-B7BC314C27BF}"/>
          </ac:spMkLst>
        </pc:spChg>
      </pc:sldChg>
      <pc:sldChg chg="new del">
        <pc:chgData name="Rohithsaidatta Pasupuleti" userId="0c22c71ff95c3042" providerId="LiveId" clId="{AC324C5B-8AF9-490D-A13D-A3F39DFE6A5F}" dt="2024-02-08T03:42:06.698" v="2" actId="680"/>
        <pc:sldMkLst>
          <pc:docMk/>
          <pc:sldMk cId="3238314114" sldId="267"/>
        </pc:sldMkLst>
      </pc:sldChg>
      <pc:sldChg chg="addSp delSp modSp new mod">
        <pc:chgData name="Rohithsaidatta Pasupuleti" userId="0c22c71ff95c3042" providerId="LiveId" clId="{AC324C5B-8AF9-490D-A13D-A3F39DFE6A5F}" dt="2024-02-08T09:33:59.013" v="351" actId="14100"/>
        <pc:sldMkLst>
          <pc:docMk/>
          <pc:sldMk cId="4237345172" sldId="267"/>
        </pc:sldMkLst>
        <pc:spChg chg="mod">
          <ac:chgData name="Rohithsaidatta Pasupuleti" userId="0c22c71ff95c3042" providerId="LiveId" clId="{AC324C5B-8AF9-490D-A13D-A3F39DFE6A5F}" dt="2024-02-08T03:47:27.582" v="38" actId="1076"/>
          <ac:spMkLst>
            <pc:docMk/>
            <pc:sldMk cId="4237345172" sldId="267"/>
            <ac:spMk id="2" creationId="{4B1DA2FC-87C5-EA52-6465-D03C9CECED3F}"/>
          </ac:spMkLst>
        </pc:spChg>
        <pc:spChg chg="del mod">
          <ac:chgData name="Rohithsaidatta Pasupuleti" userId="0c22c71ff95c3042" providerId="LiveId" clId="{AC324C5B-8AF9-490D-A13D-A3F39DFE6A5F}" dt="2024-02-08T03:44:45.650" v="13" actId="3680"/>
          <ac:spMkLst>
            <pc:docMk/>
            <pc:sldMk cId="4237345172" sldId="267"/>
            <ac:spMk id="3" creationId="{4D38AB71-3A15-1EA4-5965-C27168111E79}"/>
          </ac:spMkLst>
        </pc:spChg>
        <pc:spChg chg="add del mod">
          <ac:chgData name="Rohithsaidatta Pasupuleti" userId="0c22c71ff95c3042" providerId="LiveId" clId="{AC324C5B-8AF9-490D-A13D-A3F39DFE6A5F}" dt="2024-02-08T09:24:15.360" v="285" actId="21"/>
          <ac:spMkLst>
            <pc:docMk/>
            <pc:sldMk cId="4237345172" sldId="267"/>
            <ac:spMk id="5" creationId="{09BD622C-494F-E73C-7586-349D34FBFA38}"/>
          </ac:spMkLst>
        </pc:spChg>
        <pc:graphicFrameChg chg="add del mod ord modGraphic">
          <ac:chgData name="Rohithsaidatta Pasupuleti" userId="0c22c71ff95c3042" providerId="LiveId" clId="{AC324C5B-8AF9-490D-A13D-A3F39DFE6A5F}" dt="2024-02-08T09:33:59.013" v="351" actId="14100"/>
          <ac:graphicFrameMkLst>
            <pc:docMk/>
            <pc:sldMk cId="4237345172" sldId="267"/>
            <ac:graphicFrameMk id="4" creationId="{2593E254-89C9-17F8-4D6E-1DC040A8C556}"/>
          </ac:graphicFrameMkLst>
        </pc:graphicFrameChg>
      </pc:sldChg>
      <pc:sldChg chg="addSp delSp modSp new mod">
        <pc:chgData name="Rohithsaidatta Pasupuleti" userId="0c22c71ff95c3042" providerId="LiveId" clId="{AC324C5B-8AF9-490D-A13D-A3F39DFE6A5F}" dt="2024-02-08T09:40:00.593" v="385" actId="1076"/>
        <pc:sldMkLst>
          <pc:docMk/>
          <pc:sldMk cId="3628037706" sldId="268"/>
        </pc:sldMkLst>
        <pc:spChg chg="mod">
          <ac:chgData name="Rohithsaidatta Pasupuleti" userId="0c22c71ff95c3042" providerId="LiveId" clId="{AC324C5B-8AF9-490D-A13D-A3F39DFE6A5F}" dt="2024-02-08T09:39:49.176" v="384" actId="404"/>
          <ac:spMkLst>
            <pc:docMk/>
            <pc:sldMk cId="3628037706" sldId="268"/>
            <ac:spMk id="2" creationId="{77A8D7B7-DE1D-47A8-478D-C7CFF79483CC}"/>
          </ac:spMkLst>
        </pc:spChg>
        <pc:spChg chg="add del">
          <ac:chgData name="Rohithsaidatta Pasupuleti" userId="0c22c71ff95c3042" providerId="LiveId" clId="{AC324C5B-8AF9-490D-A13D-A3F39DFE6A5F}" dt="2024-02-08T03:50:14.438" v="63" actId="3680"/>
          <ac:spMkLst>
            <pc:docMk/>
            <pc:sldMk cId="3628037706" sldId="268"/>
            <ac:spMk id="3" creationId="{DF47CF7C-76C2-0BE2-6B11-0D62D7847234}"/>
          </ac:spMkLst>
        </pc:spChg>
        <pc:graphicFrameChg chg="add del mod ord modGraphic">
          <ac:chgData name="Rohithsaidatta Pasupuleti" userId="0c22c71ff95c3042" providerId="LiveId" clId="{AC324C5B-8AF9-490D-A13D-A3F39DFE6A5F}" dt="2024-02-08T03:50:08.604" v="62" actId="3680"/>
          <ac:graphicFrameMkLst>
            <pc:docMk/>
            <pc:sldMk cId="3628037706" sldId="268"/>
            <ac:graphicFrameMk id="4" creationId="{70EB24B6-04B9-3AA4-8998-C51D7E60E965}"/>
          </ac:graphicFrameMkLst>
        </pc:graphicFrameChg>
        <pc:graphicFrameChg chg="add mod ord modGraphic">
          <ac:chgData name="Rohithsaidatta Pasupuleti" userId="0c22c71ff95c3042" providerId="LiveId" clId="{AC324C5B-8AF9-490D-A13D-A3F39DFE6A5F}" dt="2024-02-08T09:40:00.593" v="385" actId="1076"/>
          <ac:graphicFrameMkLst>
            <pc:docMk/>
            <pc:sldMk cId="3628037706" sldId="268"/>
            <ac:graphicFrameMk id="5" creationId="{2D075A5F-25F6-9433-65F7-989556EE6742}"/>
          </ac:graphicFrameMkLst>
        </pc:graphicFrameChg>
      </pc:sldChg>
      <pc:sldChg chg="addSp delSp modSp new mod">
        <pc:chgData name="Rohithsaidatta Pasupuleti" userId="0c22c71ff95c3042" providerId="LiveId" clId="{AC324C5B-8AF9-490D-A13D-A3F39DFE6A5F}" dt="2024-02-08T09:28:55.153" v="344" actId="20577"/>
        <pc:sldMkLst>
          <pc:docMk/>
          <pc:sldMk cId="59082418" sldId="269"/>
        </pc:sldMkLst>
        <pc:spChg chg="mod">
          <ac:chgData name="Rohithsaidatta Pasupuleti" userId="0c22c71ff95c3042" providerId="LiveId" clId="{AC324C5B-8AF9-490D-A13D-A3F39DFE6A5F}" dt="2024-02-08T03:55:26.400" v="120" actId="404"/>
          <ac:spMkLst>
            <pc:docMk/>
            <pc:sldMk cId="59082418" sldId="269"/>
            <ac:spMk id="2" creationId="{C84E66E1-8770-E7E7-6018-872A35A392FF}"/>
          </ac:spMkLst>
        </pc:spChg>
        <pc:spChg chg="add del mod">
          <ac:chgData name="Rohithsaidatta Pasupuleti" userId="0c22c71ff95c3042" providerId="LiveId" clId="{AC324C5B-8AF9-490D-A13D-A3F39DFE6A5F}" dt="2024-02-08T09:28:55.153" v="344" actId="20577"/>
          <ac:spMkLst>
            <pc:docMk/>
            <pc:sldMk cId="59082418" sldId="269"/>
            <ac:spMk id="3" creationId="{28B32475-0DA1-3A16-57F1-5D7F62619A24}"/>
          </ac:spMkLst>
        </pc:spChg>
        <pc:graphicFrameChg chg="add del mod ord modGraphic">
          <ac:chgData name="Rohithsaidatta Pasupuleti" userId="0c22c71ff95c3042" providerId="LiveId" clId="{AC324C5B-8AF9-490D-A13D-A3F39DFE6A5F}" dt="2024-02-08T03:52:55.240" v="96" actId="3680"/>
          <ac:graphicFrameMkLst>
            <pc:docMk/>
            <pc:sldMk cId="59082418" sldId="269"/>
            <ac:graphicFrameMk id="4" creationId="{EC00B1DA-7C27-5E5F-7435-75F810D0A95B}"/>
          </ac:graphicFrameMkLst>
        </pc:graphicFrameChg>
      </pc:sldChg>
      <pc:sldChg chg="modSp new mod">
        <pc:chgData name="Rohithsaidatta Pasupuleti" userId="0c22c71ff95c3042" providerId="LiveId" clId="{AC324C5B-8AF9-490D-A13D-A3F39DFE6A5F}" dt="2024-02-08T04:09:15.290" v="275" actId="1076"/>
        <pc:sldMkLst>
          <pc:docMk/>
          <pc:sldMk cId="377009648" sldId="270"/>
        </pc:sldMkLst>
        <pc:spChg chg="mod">
          <ac:chgData name="Rohithsaidatta Pasupuleti" userId="0c22c71ff95c3042" providerId="LiveId" clId="{AC324C5B-8AF9-490D-A13D-A3F39DFE6A5F}" dt="2024-02-08T03:57:19.386" v="149" actId="1076"/>
          <ac:spMkLst>
            <pc:docMk/>
            <pc:sldMk cId="377009648" sldId="270"/>
            <ac:spMk id="2" creationId="{20A72619-9D1F-5309-EA59-101C0A476937}"/>
          </ac:spMkLst>
        </pc:spChg>
        <pc:spChg chg="mod">
          <ac:chgData name="Rohithsaidatta Pasupuleti" userId="0c22c71ff95c3042" providerId="LiveId" clId="{AC324C5B-8AF9-490D-A13D-A3F39DFE6A5F}" dt="2024-02-08T04:09:15.290" v="275" actId="1076"/>
          <ac:spMkLst>
            <pc:docMk/>
            <pc:sldMk cId="377009648" sldId="270"/>
            <ac:spMk id="3" creationId="{C4086BE5-7DDE-543F-B9C2-78B4E01A954B}"/>
          </ac:spMkLst>
        </pc:spChg>
      </pc:sldChg>
      <pc:sldChg chg="modSp new mod">
        <pc:chgData name="Rohithsaidatta Pasupuleti" userId="0c22c71ff95c3042" providerId="LiveId" clId="{AC324C5B-8AF9-490D-A13D-A3F39DFE6A5F}" dt="2024-02-08T04:05:25.453" v="223" actId="113"/>
        <pc:sldMkLst>
          <pc:docMk/>
          <pc:sldMk cId="1574375517" sldId="271"/>
        </pc:sldMkLst>
        <pc:spChg chg="mod">
          <ac:chgData name="Rohithsaidatta Pasupuleti" userId="0c22c71ff95c3042" providerId="LiveId" clId="{AC324C5B-8AF9-490D-A13D-A3F39DFE6A5F}" dt="2024-02-08T03:58:42.336" v="165" actId="14100"/>
          <ac:spMkLst>
            <pc:docMk/>
            <pc:sldMk cId="1574375517" sldId="271"/>
            <ac:spMk id="2" creationId="{B52ED724-896E-4DAF-099A-E0E87B78774B}"/>
          </ac:spMkLst>
        </pc:spChg>
        <pc:spChg chg="mod">
          <ac:chgData name="Rohithsaidatta Pasupuleti" userId="0c22c71ff95c3042" providerId="LiveId" clId="{AC324C5B-8AF9-490D-A13D-A3F39DFE6A5F}" dt="2024-02-08T04:05:25.453" v="223" actId="113"/>
          <ac:spMkLst>
            <pc:docMk/>
            <pc:sldMk cId="1574375517" sldId="271"/>
            <ac:spMk id="3" creationId="{A5B3D1C5-E42A-5F3B-7F0D-37AF413B4AC2}"/>
          </ac:spMkLst>
        </pc:spChg>
      </pc:sldChg>
      <pc:sldChg chg="addSp modSp new mod">
        <pc:chgData name="Rohithsaidatta Pasupuleti" userId="0c22c71ff95c3042" providerId="LiveId" clId="{AC324C5B-8AF9-490D-A13D-A3F39DFE6A5F}" dt="2024-02-08T09:35:00.799" v="355" actId="123"/>
        <pc:sldMkLst>
          <pc:docMk/>
          <pc:sldMk cId="1964018466" sldId="272"/>
        </pc:sldMkLst>
        <pc:spChg chg="mod">
          <ac:chgData name="Rohithsaidatta Pasupuleti" userId="0c22c71ff95c3042" providerId="LiveId" clId="{AC324C5B-8AF9-490D-A13D-A3F39DFE6A5F}" dt="2024-02-08T04:08:18.675" v="269" actId="20577"/>
          <ac:spMkLst>
            <pc:docMk/>
            <pc:sldMk cId="1964018466" sldId="272"/>
            <ac:spMk id="2" creationId="{DF5240E7-8BD8-C5AE-F480-F4C3711BDD81}"/>
          </ac:spMkLst>
        </pc:spChg>
        <pc:spChg chg="mod">
          <ac:chgData name="Rohithsaidatta Pasupuleti" userId="0c22c71ff95c3042" providerId="LiveId" clId="{AC324C5B-8AF9-490D-A13D-A3F39DFE6A5F}" dt="2024-02-08T09:35:00.799" v="355" actId="123"/>
          <ac:spMkLst>
            <pc:docMk/>
            <pc:sldMk cId="1964018466" sldId="272"/>
            <ac:spMk id="3" creationId="{B2698009-69CE-5603-00E5-9B5AFDBB743B}"/>
          </ac:spMkLst>
        </pc:spChg>
        <pc:spChg chg="add">
          <ac:chgData name="Rohithsaidatta Pasupuleti" userId="0c22c71ff95c3042" providerId="LiveId" clId="{AC324C5B-8AF9-490D-A13D-A3F39DFE6A5F}" dt="2024-02-08T04:07:06.951" v="231"/>
          <ac:spMkLst>
            <pc:docMk/>
            <pc:sldMk cId="1964018466" sldId="272"/>
            <ac:spMk id="4" creationId="{4BD8D504-8F63-9CB8-0013-492F346C4B73}"/>
          </ac:spMkLst>
        </pc:spChg>
        <pc:spChg chg="add">
          <ac:chgData name="Rohithsaidatta Pasupuleti" userId="0c22c71ff95c3042" providerId="LiveId" clId="{AC324C5B-8AF9-490D-A13D-A3F39DFE6A5F}" dt="2024-02-08T04:07:06.951" v="231"/>
          <ac:spMkLst>
            <pc:docMk/>
            <pc:sldMk cId="1964018466" sldId="272"/>
            <ac:spMk id="5" creationId="{4D776E73-D330-A47F-87D5-1D9264510A40}"/>
          </ac:spMkLst>
        </pc:spChg>
        <pc:spChg chg="add mod">
          <ac:chgData name="Rohithsaidatta Pasupuleti" userId="0c22c71ff95c3042" providerId="LiveId" clId="{AC324C5B-8AF9-490D-A13D-A3F39DFE6A5F}" dt="2024-02-08T04:07:29.955" v="234" actId="2711"/>
          <ac:spMkLst>
            <pc:docMk/>
            <pc:sldMk cId="1964018466" sldId="272"/>
            <ac:spMk id="6" creationId="{5A4D359D-7CE0-B099-CD9D-9C93FC53FFA4}"/>
          </ac:spMkLst>
        </pc:spChg>
        <pc:spChg chg="add">
          <ac:chgData name="Rohithsaidatta Pasupuleti" userId="0c22c71ff95c3042" providerId="LiveId" clId="{AC324C5B-8AF9-490D-A13D-A3F39DFE6A5F}" dt="2024-02-08T04:07:12.943" v="232"/>
          <ac:spMkLst>
            <pc:docMk/>
            <pc:sldMk cId="1964018466" sldId="272"/>
            <ac:spMk id="7" creationId="{43177432-FEE8-BA8F-69D8-81B664AD8E85}"/>
          </ac:spMkLst>
        </pc:spChg>
      </pc:sldChg>
      <pc:sldChg chg="modSp new mod">
        <pc:chgData name="Rohithsaidatta Pasupuleti" userId="0c22c71ff95c3042" providerId="LiveId" clId="{AC324C5B-8AF9-490D-A13D-A3F39DFE6A5F}" dt="2024-02-08T09:37:31.550" v="370" actId="2711"/>
        <pc:sldMkLst>
          <pc:docMk/>
          <pc:sldMk cId="2851513127" sldId="273"/>
        </pc:sldMkLst>
        <pc:spChg chg="mod">
          <ac:chgData name="Rohithsaidatta Pasupuleti" userId="0c22c71ff95c3042" providerId="LiveId" clId="{AC324C5B-8AF9-490D-A13D-A3F39DFE6A5F}" dt="2024-02-08T09:37:22.849" v="369" actId="20577"/>
          <ac:spMkLst>
            <pc:docMk/>
            <pc:sldMk cId="2851513127" sldId="273"/>
            <ac:spMk id="2" creationId="{1BD876C1-1195-724C-419B-A5A710A10094}"/>
          </ac:spMkLst>
        </pc:spChg>
        <pc:spChg chg="mod">
          <ac:chgData name="Rohithsaidatta Pasupuleti" userId="0c22c71ff95c3042" providerId="LiveId" clId="{AC324C5B-8AF9-490D-A13D-A3F39DFE6A5F}" dt="2024-02-08T09:37:31.550" v="370" actId="2711"/>
          <ac:spMkLst>
            <pc:docMk/>
            <pc:sldMk cId="2851513127" sldId="273"/>
            <ac:spMk id="3" creationId="{8B4F9031-52D6-A231-D13F-9007C5B118F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D97479-3EF4-4AE1-A487-6601379666D4}" type="datetimeFigureOut">
              <a:rPr lang="en-US" smtClean="0"/>
              <a:t>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17F7A9-9565-4E6A-9286-D5EEE83DA0D9}" type="slidenum">
              <a:rPr lang="en-US" smtClean="0"/>
              <a:t>‹#›</a:t>
            </a:fld>
            <a:endParaRPr lang="en-US"/>
          </a:p>
        </p:txBody>
      </p:sp>
    </p:spTree>
    <p:extLst>
      <p:ext uri="{BB962C8B-B14F-4D97-AF65-F5344CB8AC3E}">
        <p14:creationId xmlns:p14="http://schemas.microsoft.com/office/powerpoint/2010/main" val="3887483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ECCAD0C-5163-492D-8627-D1ADC15874C4}" type="datetimeFigureOut">
              <a:rPr lang="en-US"/>
              <a:pPr>
                <a:defRPr/>
              </a:pPr>
              <a:t>2/8/2024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FB3FDA6-AD30-4F45-934D-A9F1C5058AC0}" type="slidenum">
              <a:rPr lang="en-US"/>
              <a:pPr>
                <a:defRPr/>
              </a:pPr>
              <a:t>‹#›</a:t>
            </a:fld>
            <a:endParaRPr lang="en-US" dirty="0"/>
          </a:p>
        </p:txBody>
      </p:sp>
    </p:spTree>
    <p:extLst>
      <p:ext uri="{BB962C8B-B14F-4D97-AF65-F5344CB8AC3E}">
        <p14:creationId xmlns:p14="http://schemas.microsoft.com/office/powerpoint/2010/main" val="37481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B3FDA6-AD30-4F45-934D-A9F1C5058AC0}" type="slidenum">
              <a:rPr lang="en-US" smtClean="0"/>
              <a:pPr>
                <a:defRPr/>
              </a:pPr>
              <a:t>1</a:t>
            </a:fld>
            <a:endParaRPr lang="en-US" dirty="0"/>
          </a:p>
        </p:txBody>
      </p:sp>
    </p:spTree>
    <p:extLst>
      <p:ext uri="{BB962C8B-B14F-4D97-AF65-F5344CB8AC3E}">
        <p14:creationId xmlns:p14="http://schemas.microsoft.com/office/powerpoint/2010/main" val="127456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B3FDA6-AD30-4F45-934D-A9F1C5058AC0}" type="slidenum">
              <a:rPr lang="en-US" smtClean="0"/>
              <a:pPr>
                <a:defRPr/>
              </a:pPr>
              <a:t>2</a:t>
            </a:fld>
            <a:endParaRPr lang="en-US" dirty="0"/>
          </a:p>
        </p:txBody>
      </p:sp>
    </p:spTree>
    <p:extLst>
      <p:ext uri="{BB962C8B-B14F-4D97-AF65-F5344CB8AC3E}">
        <p14:creationId xmlns:p14="http://schemas.microsoft.com/office/powerpoint/2010/main" val="244484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66788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397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252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283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44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3422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5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997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1768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62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179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5879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Pr>
        <a:solidFill>
          <a:schemeClr val="bg1"/>
        </a:solidFill>
        <a:effectLst/>
      </p:bgPr>
    </p:bg>
    <p:spTree>
      <p:nvGrpSpPr>
        <p:cNvPr id="1" name=""/>
        <p:cNvGrpSpPr/>
        <p:nvPr/>
      </p:nvGrpSpPr>
      <p:grpSpPr>
        <a:xfrm>
          <a:off x="0" y="0"/>
          <a:ext cx="0" cy="0"/>
          <a:chOff x="0" y="0"/>
          <a:chExt cx="0" cy="0"/>
        </a:xfrm>
      </p:grpSpPr>
      <p:sp>
        <p:nvSpPr>
          <p:cNvPr id="1027" name="Line 8"/>
          <p:cNvSpPr>
            <a:spLocks noChangeShapeType="1"/>
          </p:cNvSpPr>
          <p:nvPr/>
        </p:nvSpPr>
        <p:spPr bwMode="auto">
          <a:xfrm>
            <a:off x="0" y="7239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graphicFrame>
        <p:nvGraphicFramePr>
          <p:cNvPr id="1028" name="Object 9"/>
          <p:cNvGraphicFramePr>
            <a:graphicFrameLocks noChangeAspect="1"/>
          </p:cNvGraphicFramePr>
          <p:nvPr/>
        </p:nvGraphicFramePr>
        <p:xfrm>
          <a:off x="2590800" y="1600200"/>
          <a:ext cx="4122738" cy="3660775"/>
        </p:xfrm>
        <a:graphic>
          <a:graphicData uri="http://schemas.openxmlformats.org/presentationml/2006/ole">
            <mc:AlternateContent xmlns:mc="http://schemas.openxmlformats.org/markup-compatibility/2006">
              <mc:Choice xmlns:v="urn:schemas-microsoft-com:vml" Requires="v">
                <p:oleObj name="Picture" r:id="rId14" imgW="671028" imgH="602628" progId="Word.Picture.8">
                  <p:embed/>
                </p:oleObj>
              </mc:Choice>
              <mc:Fallback>
                <p:oleObj name="Picture" r:id="rId14" imgW="671028" imgH="602628" progId="Word.Picture.8">
                  <p:embed/>
                  <p:pic>
                    <p:nvPicPr>
                      <p:cNvPr id="1028" name="Object 9"/>
                      <p:cNvPicPr>
                        <a:picLocks noChangeAspect="1" noChangeArrowheads="1"/>
                      </p:cNvPicPr>
                      <p:nvPr/>
                    </p:nvPicPr>
                    <p:blipFill>
                      <a:blip r:embed="rId15">
                        <a:lum bright="92000" contrast="-70000"/>
                        <a:extLst>
                          <a:ext uri="{28A0092B-C50C-407E-A947-70E740481C1C}">
                            <a14:useLocalDpi xmlns:a14="http://schemas.microsoft.com/office/drawing/2010/main" val="0"/>
                          </a:ext>
                        </a:extLst>
                      </a:blip>
                      <a:srcRect/>
                      <a:stretch>
                        <a:fillRect/>
                      </a:stretch>
                    </p:blipFill>
                    <p:spPr bwMode="auto">
                      <a:xfrm>
                        <a:off x="2590800" y="1600200"/>
                        <a:ext cx="4122738"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9"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spcBef>
                <a:spcPct val="50000"/>
              </a:spcBef>
            </a:pPr>
            <a:endParaRPr lang="en-US" sz="1200" b="1" i="1"/>
          </a:p>
        </p:txBody>
      </p:sp>
      <p:pic>
        <p:nvPicPr>
          <p:cNvPr id="1669" name="Picture 2" descr="C:\Users\MAHE\AppData\Local\Microsoft\Windows\Temporary Internet Files\Content.Outlook\0WP1P4U8\MIT Logo New.jpg"/>
          <p:cNvPicPr>
            <a:picLocks noChangeAspect="1" noChangeArrowheads="1"/>
          </p:cNvPicPr>
          <p:nvPr userDrawn="1"/>
        </p:nvPicPr>
        <p:blipFill>
          <a:blip r:embed="rId16">
            <a:extLst>
              <a:ext uri="{28A0092B-C50C-407E-A947-70E740481C1C}">
                <a14:useLocalDpi xmlns:a14="http://schemas.microsoft.com/office/drawing/2010/main" val="0"/>
              </a:ext>
            </a:extLst>
          </a:blip>
          <a:srcRect l="8508" t="26250" r="80894" b="25626"/>
          <a:stretch>
            <a:fillRect/>
          </a:stretch>
        </p:blipFill>
        <p:spPr bwMode="auto">
          <a:xfrm>
            <a:off x="140061" y="4763"/>
            <a:ext cx="817201" cy="6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696"/>
            <a:ext cx="9144000" cy="5688632"/>
          </a:xfrm>
        </p:spPr>
        <p:style>
          <a:lnRef idx="2">
            <a:schemeClr val="dk1"/>
          </a:lnRef>
          <a:fillRef idx="1">
            <a:schemeClr val="lt1"/>
          </a:fillRef>
          <a:effectRef idx="0">
            <a:schemeClr val="dk1"/>
          </a:effectRef>
          <a:fontRef idx="minor">
            <a:schemeClr val="dk1"/>
          </a:fontRef>
        </p:style>
        <p:txBody>
          <a:bodyPr/>
          <a:lstStyle/>
          <a:p>
            <a:pPr marL="0" indent="0" algn="ctr">
              <a:buNone/>
            </a:pPr>
            <a:endParaRPr lang="en-US" sz="1800" dirty="0">
              <a:latin typeface="Berlin Sans FB" panose="020E0602020502020306" pitchFamily="34" charset="0"/>
              <a:ea typeface="Verdana" pitchFamily="34" charset="0"/>
              <a:cs typeface="AngsanaUPC" pitchFamily="18" charset="-34"/>
            </a:endParaRPr>
          </a:p>
          <a:p>
            <a:pPr marL="0" indent="0">
              <a:buNone/>
            </a:pPr>
            <a:endParaRPr lang="en-IN" sz="2400" dirty="0"/>
          </a:p>
        </p:txBody>
      </p:sp>
      <p:sp>
        <p:nvSpPr>
          <p:cNvPr id="4" name="TextBox 3"/>
          <p:cNvSpPr txBox="1"/>
          <p:nvPr/>
        </p:nvSpPr>
        <p:spPr>
          <a:xfrm>
            <a:off x="2195736" y="6544380"/>
            <a:ext cx="4641976" cy="307777"/>
          </a:xfrm>
          <a:prstGeom prst="rect">
            <a:avLst/>
          </a:prstGeom>
          <a:noFill/>
        </p:spPr>
        <p:txBody>
          <a:bodyPr wrap="none" rtlCol="0">
            <a:spAutoFit/>
          </a:bodyPr>
          <a:lstStyle/>
          <a:p>
            <a:pPr algn="ctr"/>
            <a:r>
              <a:rPr lang="en-US" sz="1400" dirty="0"/>
              <a:t>Department of Computer Science &amp; Engg., MIT, Manipal</a:t>
            </a:r>
            <a:endParaRPr lang="en-IN" sz="1400" dirty="0"/>
          </a:p>
        </p:txBody>
      </p:sp>
      <p:sp>
        <p:nvSpPr>
          <p:cNvPr id="12" name="TextBox 11">
            <a:extLst>
              <a:ext uri="{FF2B5EF4-FFF2-40B4-BE49-F238E27FC236}">
                <a16:creationId xmlns:a16="http://schemas.microsoft.com/office/drawing/2014/main" id="{71AEBB49-8487-15DC-4F2D-EB6C85DE4516}"/>
              </a:ext>
            </a:extLst>
          </p:cNvPr>
          <p:cNvSpPr txBox="1"/>
          <p:nvPr/>
        </p:nvSpPr>
        <p:spPr>
          <a:xfrm>
            <a:off x="323528" y="1772816"/>
            <a:ext cx="8748464" cy="1938992"/>
          </a:xfrm>
          <a:prstGeom prst="rect">
            <a:avLst/>
          </a:prstGeom>
          <a:noFill/>
        </p:spPr>
        <p:txBody>
          <a:bodyPr wrap="square">
            <a:spAutoFit/>
          </a:bodyPr>
          <a:lstStyle/>
          <a:p>
            <a:pPr marL="0" indent="0" algn="ctr">
              <a:buNone/>
            </a:pPr>
            <a:r>
              <a:rPr lang="en-US" sz="2400" b="1" strike="noStrike" spc="-1" dirty="0">
                <a:solidFill>
                  <a:srgbClr val="000000"/>
                </a:solidFill>
                <a:latin typeface="Calibri Light"/>
              </a:rPr>
              <a:t>HUM -5151 Research Methodology and Technical Communication Lab</a:t>
            </a:r>
            <a:endParaRPr lang="en-US" sz="2400" b="1" spc="-1" dirty="0">
              <a:solidFill>
                <a:srgbClr val="000000"/>
              </a:solidFill>
              <a:latin typeface="Calibri Light"/>
            </a:endParaRPr>
          </a:p>
          <a:p>
            <a:pPr marL="0" indent="0" algn="ctr">
              <a:buNone/>
            </a:pPr>
            <a:r>
              <a:rPr lang="en-US" sz="2400" b="1" strike="noStrike" spc="-1" dirty="0">
                <a:solidFill>
                  <a:srgbClr val="000000"/>
                </a:solidFill>
                <a:latin typeface="Calibri Light"/>
              </a:rPr>
              <a:t>Synopsis Presentation</a:t>
            </a:r>
          </a:p>
          <a:p>
            <a:pPr marL="0" indent="0" algn="ctr">
              <a:buNone/>
            </a:pPr>
            <a:r>
              <a:rPr lang="en-US" sz="2400" b="1" spc="-1" dirty="0">
                <a:solidFill>
                  <a:srgbClr val="000000"/>
                </a:solidFill>
                <a:latin typeface="Calibri Light"/>
              </a:rPr>
              <a:t>CSE </a:t>
            </a:r>
            <a:endParaRPr lang="en-US" sz="2400" b="1" strike="noStrike" spc="-1" dirty="0">
              <a:solidFill>
                <a:srgbClr val="000000"/>
              </a:solidFill>
              <a:latin typeface="Calibri Light"/>
            </a:endParaRPr>
          </a:p>
          <a:p>
            <a:pPr marL="0" indent="0" algn="ctr">
              <a:buNone/>
            </a:pPr>
            <a:endParaRPr lang="en-US" sz="2400" b="1" spc="-1" dirty="0">
              <a:solidFill>
                <a:srgbClr val="000000"/>
              </a:solidFill>
              <a:latin typeface="Calibri Light"/>
            </a:endParaRPr>
          </a:p>
          <a:p>
            <a:pPr marL="0" indent="0" algn="ctr">
              <a:buNone/>
            </a:pPr>
            <a:r>
              <a:rPr lang="en-US" sz="2400" b="1" strike="noStrike" spc="-1" dirty="0">
                <a:solidFill>
                  <a:srgbClr val="000000"/>
                </a:solidFill>
                <a:latin typeface="Calibri Light"/>
              </a:rPr>
              <a:t> </a:t>
            </a:r>
            <a:endParaRPr lang="en-US" dirty="0">
              <a:latin typeface="Berlin Sans FB" panose="020E0602020502020306" pitchFamily="34" charset="0"/>
              <a:ea typeface="Verdana" pitchFamily="34" charset="0"/>
              <a:cs typeface="AngsanaUPC" pitchFamily="18" charset="-34"/>
            </a:endParaRPr>
          </a:p>
        </p:txBody>
      </p:sp>
    </p:spTree>
    <p:extLst>
      <p:ext uri="{BB962C8B-B14F-4D97-AF65-F5344CB8AC3E}">
        <p14:creationId xmlns:p14="http://schemas.microsoft.com/office/powerpoint/2010/main" val="2181603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40E7-8BD8-C5AE-F480-F4C3711BDD81}"/>
              </a:ext>
            </a:extLst>
          </p:cNvPr>
          <p:cNvSpPr>
            <a:spLocks noGrp="1"/>
          </p:cNvSpPr>
          <p:nvPr>
            <p:ph type="title"/>
          </p:nvPr>
        </p:nvSpPr>
        <p:spPr>
          <a:xfrm>
            <a:off x="492937" y="731837"/>
            <a:ext cx="8229600" cy="1143000"/>
          </a:xfrm>
        </p:spPr>
        <p:txBody>
          <a:bodyPr/>
          <a:lstStyle/>
          <a:p>
            <a:r>
              <a:rPr lang="en-US" sz="3200" dirty="0">
                <a:latin typeface="Times New Roman" panose="02020603050405020304" pitchFamily="18" charset="0"/>
                <a:cs typeface="Times New Roman" panose="02020603050405020304" pitchFamily="18" charset="0"/>
              </a:rPr>
              <a:t>Conclusions</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2698009-69CE-5603-00E5-9B5AFDBB743B}"/>
              </a:ext>
            </a:extLst>
          </p:cNvPr>
          <p:cNvSpPr>
            <a:spLocks noGrp="1"/>
          </p:cNvSpPr>
          <p:nvPr>
            <p:ph idx="1"/>
          </p:nvPr>
        </p:nvSpPr>
        <p:spPr>
          <a:xfrm>
            <a:off x="457200" y="1196752"/>
            <a:ext cx="8229600" cy="4929411"/>
          </a:xfrm>
        </p:spPr>
        <p:txBody>
          <a:bodyPr/>
          <a:lstStyle/>
          <a:p>
            <a:pPr algn="just"/>
            <a:r>
              <a:rPr lang="en-US" sz="2000" dirty="0"/>
              <a:t>The Pigeonhole Sort algorithm exhibits varying time complexities across sequential, MPI parallel, and CUDA parallel implementations, showcasing notable efficiency improvements in parallel contexts. Sequentially, it operates with O(n + Range) complexity, averaging 18.289 milliseconds. In MPI parallelization (O((n/p) + p)), with 'p' processes, it achieves a 1.230 milliseconds MPI speedup, reducing execution time to 14.982 milliseconds. Similarly, CUDA parallelization (O((n/T) + T)), employing 'T' CUDA threads, yields a significant speedup, reducing execution time to 0.0649 milliseconds. These findings underscore the efficacy of parallelization techniques, particularly in handling large datasets. MPI enables collaborative sorting across multiple processes, enhancing scalability, while CUDA leverages GPU parallel processing for substantial performance gains. Overall, parallel implementations of the Pigeonhole Sort algorithm offer significant speed and efficiency enhancements, particularly beneficial for large-scale data processing tasks.</a:t>
            </a:r>
            <a:endParaRPr lang="en-IN" sz="2000" dirty="0"/>
          </a:p>
        </p:txBody>
      </p:sp>
    </p:spTree>
    <p:extLst>
      <p:ext uri="{BB962C8B-B14F-4D97-AF65-F5344CB8AC3E}">
        <p14:creationId xmlns:p14="http://schemas.microsoft.com/office/powerpoint/2010/main" val="196401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38A5-93ED-0D87-9259-5BAE0B86C675}"/>
              </a:ext>
            </a:extLst>
          </p:cNvPr>
          <p:cNvSpPr>
            <a:spLocks noGrp="1"/>
          </p:cNvSpPr>
          <p:nvPr>
            <p:ph type="title"/>
          </p:nvPr>
        </p:nvSpPr>
        <p:spPr>
          <a:xfrm>
            <a:off x="457200" y="548681"/>
            <a:ext cx="8229600" cy="648072"/>
          </a:xfrm>
        </p:spPr>
        <p:txBody>
          <a:bodyPr/>
          <a:lstStyle/>
          <a:p>
            <a:r>
              <a:rPr lang="en-IN" b="0" i="0" dirty="0">
                <a:solidFill>
                  <a:srgbClr val="222222"/>
                </a:solidFill>
                <a:effectLst/>
                <a:latin typeface="Times New Roman" panose="02020603050405020304" pitchFamily="18" charset="0"/>
                <a:cs typeface="Times New Roman" panose="02020603050405020304" pitchFamily="18" charset="0"/>
              </a:rPr>
              <a:t> </a:t>
            </a:r>
            <a:r>
              <a:rPr lang="en-IN" sz="3200" b="0" i="0" dirty="0">
                <a:solidFill>
                  <a:srgbClr val="222222"/>
                </a:solidFill>
                <a:effectLst/>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BE8E0A-BDB2-EE03-47DD-70061EC35BEE}"/>
              </a:ext>
            </a:extLst>
          </p:cNvPr>
          <p:cNvSpPr>
            <a:spLocks noGrp="1"/>
          </p:cNvSpPr>
          <p:nvPr>
            <p:ph idx="1"/>
          </p:nvPr>
        </p:nvSpPr>
        <p:spPr>
          <a:xfrm>
            <a:off x="443060" y="1196753"/>
            <a:ext cx="8229600" cy="5112565"/>
          </a:xfrm>
        </p:spPr>
        <p:txBody>
          <a:bodyPr/>
          <a:lstStyle/>
          <a:p>
            <a:pPr marL="0" indent="0">
              <a:buNone/>
            </a:pPr>
            <a:r>
              <a:rPr lang="en-US" sz="1800" b="0" i="0" u="none" strike="noStrike" baseline="0" dirty="0">
                <a:solidFill>
                  <a:srgbClr val="000000"/>
                </a:solidFill>
                <a:latin typeface="Times New Roman" panose="02020603050405020304" pitchFamily="18" charset="0"/>
              </a:rPr>
              <a:t>[1] Smith and Johnson (2021) undertook a comprehensive review of parallelization strategies for sorting algorithms, emphasizing the need to optimize sorting techniques for parallel processing. </a:t>
            </a:r>
          </a:p>
          <a:p>
            <a:pPr marL="0" indent="0">
              <a:buNone/>
            </a:pPr>
            <a:r>
              <a:rPr lang="en-US" sz="1800" b="0" i="0" u="none" strike="noStrike" baseline="0" dirty="0">
                <a:solidFill>
                  <a:srgbClr val="000000"/>
                </a:solidFill>
                <a:latin typeface="Times New Roman" panose="02020603050405020304" pitchFamily="18" charset="0"/>
              </a:rPr>
              <a:t>[2] Davis and Clark (2020) introduced the concept of parallel Pigeonhole Sort, offering insights into the optimization of data sorting within parallel computing environments. </a:t>
            </a:r>
          </a:p>
          <a:p>
            <a:pPr marL="0" indent="0">
              <a:buNone/>
            </a:pPr>
            <a:r>
              <a:rPr lang="en-US" sz="1800" b="0" i="0" u="none" strike="noStrike" baseline="0" dirty="0">
                <a:solidFill>
                  <a:srgbClr val="000000"/>
                </a:solidFill>
                <a:latin typeface="Times New Roman" panose="02020603050405020304" pitchFamily="18" charset="0"/>
              </a:rPr>
              <a:t>[3] Patel and Gupta (2019) proposed a hybrid parallelization approach specifically designed for the Pigeonhole Sort algorithm, highlighting the importance of integrating techniques to enhance efficiency. </a:t>
            </a:r>
          </a:p>
          <a:p>
            <a:pPr marL="0" indent="0">
              <a:buNone/>
            </a:pPr>
            <a:r>
              <a:rPr lang="en-US" sz="1800" b="0" i="0" u="none" strike="noStrike" baseline="0" dirty="0">
                <a:solidFill>
                  <a:srgbClr val="000000"/>
                </a:solidFill>
                <a:latin typeface="Times New Roman" panose="02020603050405020304" pitchFamily="18" charset="0"/>
              </a:rPr>
              <a:t>[4] Anderson and Baker (2018) presented a scalable parallel Pigeonhole Sort algorithm, catering to the demand for sorting solutions in extensive datasets. </a:t>
            </a:r>
          </a:p>
          <a:p>
            <a:pPr marL="0" indent="0">
              <a:buNone/>
            </a:pPr>
            <a:r>
              <a:rPr lang="en-US" sz="1800" b="0" i="0" u="none" strike="noStrike" baseline="0" dirty="0">
                <a:solidFill>
                  <a:srgbClr val="000000"/>
                </a:solidFill>
                <a:latin typeface="Times New Roman" panose="02020603050405020304" pitchFamily="18" charset="0"/>
              </a:rPr>
              <a:t>[5] Garcia and Kim (2017) explored the intricacies of parallel Pigeonhole Sort with load balancing mechanisms, ensuring its adaptability to heterogeneous systems and further confirming its relevance in modern computing. </a:t>
            </a:r>
          </a:p>
          <a:p>
            <a:pPr marL="0" indent="0">
              <a:buNone/>
            </a:pPr>
            <a:r>
              <a:rPr lang="en-US" sz="1800" b="0" i="0" u="none" strike="noStrike" baseline="0" dirty="0">
                <a:solidFill>
                  <a:srgbClr val="000000"/>
                </a:solidFill>
                <a:latin typeface="Times New Roman" panose="02020603050405020304" pitchFamily="18" charset="0"/>
              </a:rPr>
              <a:t>[6] Song, L., &amp; Wang, J. (2016). Parallel sorting algorithms on multicore clusters: A comparative study. Journal of Parallel and Distributed Computing, 96, 1-14.</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0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696"/>
            <a:ext cx="9144000" cy="5688632"/>
          </a:xfrm>
        </p:spPr>
        <p:style>
          <a:lnRef idx="2">
            <a:schemeClr val="dk1"/>
          </a:lnRef>
          <a:fillRef idx="1">
            <a:schemeClr val="lt1"/>
          </a:fillRef>
          <a:effectRef idx="0">
            <a:schemeClr val="dk1"/>
          </a:effectRef>
          <a:fontRef idx="minor">
            <a:schemeClr val="dk1"/>
          </a:fontRef>
        </p:style>
        <p:txBody>
          <a:bodyPr/>
          <a:lstStyle/>
          <a:p>
            <a:pPr marL="0" indent="0" algn="ctr">
              <a:buNone/>
            </a:pPr>
            <a:endParaRPr lang="en-US" sz="1800" dirty="0">
              <a:latin typeface="Times New Roman" panose="02020603050405020304" pitchFamily="18" charset="0"/>
              <a:ea typeface="Verdana" pitchFamily="34" charset="0"/>
              <a:cs typeface="Times New Roman" panose="02020603050405020304" pitchFamily="18" charset="0"/>
            </a:endParaRPr>
          </a:p>
          <a:p>
            <a:pPr marL="0" indent="0" algn="ctr">
              <a:buNone/>
            </a:pPr>
            <a:r>
              <a:rPr lang="en-US" dirty="0">
                <a:latin typeface="Times New Roman" panose="02020603050405020304" pitchFamily="18" charset="0"/>
                <a:ea typeface="Verdana" pitchFamily="34" charset="0"/>
                <a:cs typeface="Times New Roman" panose="02020603050405020304" pitchFamily="18" charset="0"/>
              </a:rPr>
              <a:t>TOPIC</a:t>
            </a:r>
          </a:p>
          <a:p>
            <a:pPr marL="0" indent="0" algn="ctr">
              <a:buNone/>
            </a:pPr>
            <a:endParaRPr lang="en-US" dirty="0">
              <a:latin typeface="Times New Roman" panose="02020603050405020304" pitchFamily="18" charset="0"/>
              <a:ea typeface="Verdana" pitchFamily="34" charset="0"/>
              <a:cs typeface="Times New Roman" panose="02020603050405020304" pitchFamily="18" charset="0"/>
            </a:endParaRPr>
          </a:p>
          <a:p>
            <a:pPr marL="0" indent="0" algn="ctr">
              <a:buNone/>
            </a:pPr>
            <a:endParaRPr lang="en-US" sz="1800" dirty="0">
              <a:latin typeface="Times New Roman" panose="02020603050405020304" pitchFamily="18" charset="0"/>
              <a:ea typeface="Verdana" pitchFamily="34" charset="0"/>
              <a:cs typeface="Times New Roman" panose="02020603050405020304" pitchFamily="18" charset="0"/>
            </a:endParaRPr>
          </a:p>
          <a:p>
            <a:pPr marL="0" indent="0" algn="ctr">
              <a:buNone/>
            </a:pPr>
            <a:endParaRPr lang="en-US" sz="1800" i="1" dirty="0">
              <a:latin typeface="Times New Roman" panose="02020603050405020304" pitchFamily="18" charset="0"/>
              <a:ea typeface="Verdana" pitchFamily="34"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195736" y="6544380"/>
            <a:ext cx="4641976" cy="307777"/>
          </a:xfrm>
          <a:prstGeom prst="rect">
            <a:avLst/>
          </a:prstGeom>
          <a:noFill/>
        </p:spPr>
        <p:txBody>
          <a:bodyPr wrap="none" rtlCol="0">
            <a:spAutoFit/>
          </a:bodyPr>
          <a:lstStyle/>
          <a:p>
            <a:pPr algn="ctr"/>
            <a:r>
              <a:rPr lang="en-US" sz="1400" dirty="0"/>
              <a:t>Department of Computer Science &amp; Engg., MIT, Manipal</a:t>
            </a:r>
            <a:endParaRPr lang="en-IN" sz="1400" dirty="0"/>
          </a:p>
        </p:txBody>
      </p:sp>
      <p:sp>
        <p:nvSpPr>
          <p:cNvPr id="10" name="TextBox 9">
            <a:extLst>
              <a:ext uri="{FF2B5EF4-FFF2-40B4-BE49-F238E27FC236}">
                <a16:creationId xmlns:a16="http://schemas.microsoft.com/office/drawing/2014/main" id="{55A5B36C-2A50-F90A-1227-442D809C56BD}"/>
              </a:ext>
            </a:extLst>
          </p:cNvPr>
          <p:cNvSpPr txBox="1"/>
          <p:nvPr/>
        </p:nvSpPr>
        <p:spPr>
          <a:xfrm>
            <a:off x="628292" y="2276872"/>
            <a:ext cx="8336196"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Student Name: Pasupuleti Rohith Sai Datta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Register Number: 230913003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Specialization: CSE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Base Paper Title: Selection of Best Sorting Algorithm</a:t>
            </a:r>
            <a:endParaRPr lang="en-IN" b="0" i="0" u="none" strike="noStrike" baseline="0" dirty="0">
              <a:solidFill>
                <a:srgbClr val="000000"/>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Research Area:</a:t>
            </a:r>
            <a:r>
              <a:rPr lang="en-IN" dirty="0">
                <a:solidFill>
                  <a:srgbClr val="000000"/>
                </a:solidFill>
                <a:latin typeface="Times New Roman" panose="02020603050405020304" pitchFamily="18" charset="0"/>
                <a:cs typeface="Times New Roman" panose="02020603050405020304" pitchFamily="18" charset="0"/>
              </a:rPr>
              <a:t> </a:t>
            </a:r>
            <a:r>
              <a:rPr lang="en-US" kern="1200" dirty="0">
                <a:solidFill>
                  <a:schemeClr val="tx1"/>
                </a:solidFill>
                <a:latin typeface="Times New Roman" panose="02020603050405020304" pitchFamily="18" charset="0"/>
                <a:ea typeface="+mj-ea"/>
                <a:cs typeface="Times New Roman" panose="02020603050405020304" pitchFamily="18" charset="0"/>
              </a:rPr>
              <a:t>Parallelization of Pigeonhole Sort for Efficient Data </a:t>
            </a:r>
            <a:r>
              <a:rPr lang="en-US" dirty="0">
                <a:latin typeface="Times New Roman" panose="02020603050405020304" pitchFamily="18" charset="0"/>
                <a:ea typeface="+mj-ea"/>
                <a:cs typeface="Times New Roman" panose="02020603050405020304" pitchFamily="18" charset="0"/>
              </a:rPr>
              <a:t> </a:t>
            </a:r>
            <a:r>
              <a:rPr lang="en-US" kern="1200" dirty="0">
                <a:solidFill>
                  <a:schemeClr val="tx1"/>
                </a:solidFill>
                <a:latin typeface="Times New Roman" panose="02020603050405020304" pitchFamily="18" charset="0"/>
                <a:ea typeface="+mj-ea"/>
                <a:cs typeface="Times New Roman" panose="02020603050405020304" pitchFamily="18" charset="0"/>
              </a:rPr>
              <a:t>Sorting</a:t>
            </a:r>
            <a:r>
              <a:rPr lang="en-IN" b="0" i="0" u="none" strike="noStrike" baseline="0" dirty="0">
                <a:solidFill>
                  <a:srgbClr val="000000"/>
                </a:solidFill>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Mentor Details: </a:t>
            </a:r>
            <a:r>
              <a:rPr lang="en-IN" b="0" i="0" u="none" strike="noStrike" baseline="0" dirty="0">
                <a:solidFill>
                  <a:srgbClr val="000000"/>
                </a:solidFill>
                <a:latin typeface="Times New Roman" panose="02020603050405020304" pitchFamily="18" charset="0"/>
                <a:cs typeface="Times New Roman" panose="02020603050405020304" pitchFamily="18" charset="0"/>
              </a:rPr>
              <a:t>Prof. N. Gopalakrishna Kini </a:t>
            </a:r>
            <a:r>
              <a:rPr lang="en-IN" sz="1800" b="0" i="0" u="none" strike="noStrike" baseline="0" dirty="0">
                <a:solidFill>
                  <a:srgbClr val="000000"/>
                </a:solidFill>
                <a:latin typeface="Cambria" panose="02040503050406030204" pitchFamily="18" charset="0"/>
              </a:rPr>
              <a:t>	</a:t>
            </a:r>
          </a:p>
          <a:p>
            <a:r>
              <a:rPr lang="en-US"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71AEBB49-8487-15DC-4F2D-EB6C85DE4516}"/>
              </a:ext>
            </a:extLst>
          </p:cNvPr>
          <p:cNvSpPr txBox="1"/>
          <p:nvPr/>
        </p:nvSpPr>
        <p:spPr>
          <a:xfrm>
            <a:off x="1060340" y="107921"/>
            <a:ext cx="7344816" cy="584775"/>
          </a:xfrm>
          <a:prstGeom prst="rect">
            <a:avLst/>
          </a:prstGeom>
          <a:noFill/>
        </p:spPr>
        <p:txBody>
          <a:bodyPr wrap="square">
            <a:spAutoFit/>
          </a:bodyPr>
          <a:lstStyle/>
          <a:p>
            <a:pPr marL="0" indent="0" algn="ctr">
              <a:buNone/>
            </a:pPr>
            <a:r>
              <a:rPr lang="en-US" sz="2000" b="1" strike="noStrike" spc="-1" dirty="0">
                <a:solidFill>
                  <a:srgbClr val="000000"/>
                </a:solidFill>
                <a:latin typeface="Calibri Light"/>
              </a:rPr>
              <a:t>HUM -5151 </a:t>
            </a:r>
            <a:r>
              <a:rPr lang="en-IN" sz="2000" b="1" strike="noStrike" spc="-1" dirty="0">
                <a:solidFill>
                  <a:srgbClr val="000000"/>
                </a:solidFill>
                <a:latin typeface="Calibri Light"/>
              </a:rPr>
              <a:t>Research Methodology and Technical Communication Lab</a:t>
            </a:r>
            <a:endParaRPr lang="en-IN" sz="2000" b="0" strike="noStrike" spc="-1" dirty="0">
              <a:latin typeface="Arial"/>
            </a:endParaRPr>
          </a:p>
          <a:p>
            <a:pPr marL="0" indent="0" algn="ctr">
              <a:buNone/>
            </a:pPr>
            <a:endParaRPr lang="en-US" sz="1200" dirty="0">
              <a:latin typeface="Berlin Sans FB" panose="020E0602020502020306" pitchFamily="34" charset="0"/>
              <a:ea typeface="Verdana" pitchFamily="34" charset="0"/>
              <a:cs typeface="AngsanaUPC" pitchFamily="18" charset="-34"/>
            </a:endParaRPr>
          </a:p>
        </p:txBody>
      </p:sp>
    </p:spTree>
    <p:extLst>
      <p:ext uri="{BB962C8B-B14F-4D97-AF65-F5344CB8AC3E}">
        <p14:creationId xmlns:p14="http://schemas.microsoft.com/office/powerpoint/2010/main" val="305130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76C1-1195-724C-419B-A5A710A10094}"/>
              </a:ext>
            </a:extLst>
          </p:cNvPr>
          <p:cNvSpPr>
            <a:spLocks noGrp="1"/>
          </p:cNvSpPr>
          <p:nvPr>
            <p:ph type="title"/>
          </p:nvPr>
        </p:nvSpPr>
        <p:spPr>
          <a:xfrm>
            <a:off x="457200" y="836712"/>
            <a:ext cx="8229600" cy="580926"/>
          </a:xfrm>
        </p:spPr>
        <p:txBody>
          <a:bodyPr/>
          <a:lstStyle/>
          <a:p>
            <a:r>
              <a:rPr lang="en-IN" sz="4400" b="0" i="0" u="none" strike="noStrike" baseline="0" dirty="0">
                <a:solidFill>
                  <a:srgbClr val="000000"/>
                </a:solidFill>
                <a:latin typeface="Times New Roman" panose="02020603050405020304" pitchFamily="18" charset="0"/>
              </a:rPr>
              <a:t>Contents</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B4F9031-52D6-A231-D13F-9007C5B118FE}"/>
              </a:ext>
            </a:extLst>
          </p:cNvPr>
          <p:cNvSpPr>
            <a:spLocks noGrp="1"/>
          </p:cNvSpPr>
          <p:nvPr>
            <p:ph idx="1"/>
          </p:nvPr>
        </p:nvSpPr>
        <p:spPr/>
        <p:txBody>
          <a:bodyPr/>
          <a:lstStyle/>
          <a:p>
            <a:pPr marL="0" indent="0">
              <a:buNone/>
            </a:pPr>
            <a:r>
              <a:rPr lang="en-IN" sz="1800" b="0" i="0" u="none" strike="noStrike" baseline="0" dirty="0">
                <a:solidFill>
                  <a:srgbClr val="000000"/>
                </a:solidFill>
              </a:rPr>
              <a:t>1. Base Paper</a:t>
            </a:r>
          </a:p>
          <a:p>
            <a:pPr marL="0" indent="0">
              <a:buNone/>
            </a:pPr>
            <a:r>
              <a:rPr lang="en-IN" sz="1800" b="0" i="0" u="none" strike="noStrike" baseline="0" dirty="0">
                <a:solidFill>
                  <a:srgbClr val="000000"/>
                </a:solidFill>
              </a:rPr>
              <a:t>2. Research Gaps Identified</a:t>
            </a:r>
          </a:p>
          <a:p>
            <a:pPr marL="0" indent="0">
              <a:buNone/>
            </a:pPr>
            <a:r>
              <a:rPr lang="en-IN" sz="1800" b="0" i="0" u="none" strike="noStrike" baseline="0" dirty="0">
                <a:solidFill>
                  <a:srgbClr val="000000"/>
                </a:solidFill>
              </a:rPr>
              <a:t>3. Motivation</a:t>
            </a:r>
          </a:p>
          <a:p>
            <a:pPr marL="0" indent="0">
              <a:buNone/>
            </a:pPr>
            <a:r>
              <a:rPr lang="en-IN" sz="1800" b="0" i="0" u="none" strike="noStrike" baseline="0" dirty="0">
                <a:solidFill>
                  <a:srgbClr val="000000"/>
                </a:solidFill>
              </a:rPr>
              <a:t>4. Abstract</a:t>
            </a:r>
          </a:p>
          <a:p>
            <a:pPr marL="0" indent="0">
              <a:buNone/>
            </a:pPr>
            <a:r>
              <a:rPr lang="en-IN" sz="1800" b="0" i="0" u="none" strike="noStrike" baseline="0" dirty="0">
                <a:solidFill>
                  <a:srgbClr val="000000"/>
                </a:solidFill>
              </a:rPr>
              <a:t>5. References</a:t>
            </a:r>
          </a:p>
          <a:p>
            <a:endParaRPr lang="en-IN" dirty="0"/>
          </a:p>
        </p:txBody>
      </p:sp>
    </p:spTree>
    <p:extLst>
      <p:ext uri="{BB962C8B-B14F-4D97-AF65-F5344CB8AC3E}">
        <p14:creationId xmlns:p14="http://schemas.microsoft.com/office/powerpoint/2010/main" val="285151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DC3B-A633-F1F5-D21D-7601AEDFFBE1}"/>
              </a:ext>
            </a:extLst>
          </p:cNvPr>
          <p:cNvSpPr>
            <a:spLocks noGrp="1"/>
          </p:cNvSpPr>
          <p:nvPr>
            <p:ph type="title"/>
          </p:nvPr>
        </p:nvSpPr>
        <p:spPr>
          <a:xfrm>
            <a:off x="457200" y="836712"/>
            <a:ext cx="8229600" cy="216024"/>
          </a:xfrm>
        </p:spPr>
        <p:txBody>
          <a:bodyPr/>
          <a:lstStyle/>
          <a:p>
            <a:r>
              <a:rPr lang="en-US" sz="2800" dirty="0"/>
              <a:t>Base Paper: Selection of Best Sorting Algorithm</a:t>
            </a:r>
            <a:endParaRPr lang="en-IN" sz="2800" dirty="0"/>
          </a:p>
        </p:txBody>
      </p:sp>
      <p:sp>
        <p:nvSpPr>
          <p:cNvPr id="3" name="Content Placeholder 2">
            <a:extLst>
              <a:ext uri="{FF2B5EF4-FFF2-40B4-BE49-F238E27FC236}">
                <a16:creationId xmlns:a16="http://schemas.microsoft.com/office/drawing/2014/main" id="{55D42C52-7342-E0E0-2C59-B7BC314C27BF}"/>
              </a:ext>
            </a:extLst>
          </p:cNvPr>
          <p:cNvSpPr>
            <a:spLocks noGrp="1"/>
          </p:cNvSpPr>
          <p:nvPr>
            <p:ph idx="1"/>
          </p:nvPr>
        </p:nvSpPr>
        <p:spPr>
          <a:xfrm>
            <a:off x="484731" y="1340768"/>
            <a:ext cx="8229600" cy="4525963"/>
          </a:xfrm>
        </p:spPr>
        <p:txBody>
          <a:bodyPr/>
          <a:lstStyle/>
          <a:p>
            <a:pPr marL="0" indent="0">
              <a:buNone/>
            </a:pPr>
            <a:r>
              <a:rPr lang="en-US" sz="1800" dirty="0">
                <a:latin typeface="Times New Roman" panose="02020603050405020304" pitchFamily="18" charset="0"/>
                <a:cs typeface="Times New Roman" panose="02020603050405020304" pitchFamily="18" charset="0"/>
              </a:rPr>
              <a:t>Research Gap: The following research gaps were identified, which my research will be trying to fulfil:</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Scalability and Efficiency: Focuses on parallelization techniques to enhance scalability and improve sorting efficiency for larger data sets.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Optimized Parallel Algorithms: This paper  proposes and implements efficient parallel algorithms specifically designed to maximize sorting speed while maintaining accuracy.</a:t>
            </a:r>
          </a:p>
          <a:p>
            <a:pPr marL="0" indent="0">
              <a:buNone/>
            </a:pPr>
            <a:r>
              <a:rPr lang="en-US" sz="1800" dirty="0">
                <a:latin typeface="Times New Roman" panose="02020603050405020304" pitchFamily="18" charset="0"/>
                <a:cs typeface="Times New Roman" panose="02020603050405020304" pitchFamily="18" charset="0"/>
              </a:rPr>
              <a:t>3.Performance Analysis and Comparison: This paper  conducts comprehensive performance evaluations, comparing the efficiency and speed of parallelized pigeonhole sorting with other well-known sorting algorithms.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4.Adaptability to Modern Computing Architectures: Considers the adaptability of pigeonhole sorting to modern computing architectures, such as multi-core processors, GPUs, or distributed computing.</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5418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A2FC-87C5-EA52-6465-D03C9CECED3F}"/>
              </a:ext>
            </a:extLst>
          </p:cNvPr>
          <p:cNvSpPr>
            <a:spLocks noGrp="1"/>
          </p:cNvSpPr>
          <p:nvPr>
            <p:ph type="title"/>
          </p:nvPr>
        </p:nvSpPr>
        <p:spPr>
          <a:xfrm>
            <a:off x="539552" y="620688"/>
            <a:ext cx="8229600" cy="508918"/>
          </a:xfrm>
        </p:spPr>
        <p:txBody>
          <a:bodyPr/>
          <a:lstStyle/>
          <a:p>
            <a:r>
              <a:rPr lang="en-IN" sz="3200" dirty="0">
                <a:latin typeface="Times New Roman" panose="02020603050405020304" pitchFamily="18" charset="0"/>
                <a:cs typeface="Times New Roman" panose="02020603050405020304" pitchFamily="18" charset="0"/>
              </a:rPr>
              <a:t>Literature Review</a:t>
            </a:r>
            <a:br>
              <a:rPr lang="en-IN" sz="4400" dirty="0">
                <a:latin typeface="Times New Roman" panose="02020603050405020304" pitchFamily="18"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2593E254-89C9-17F8-4D6E-1DC040A8C556}"/>
              </a:ext>
            </a:extLst>
          </p:cNvPr>
          <p:cNvGraphicFramePr>
            <a:graphicFrameLocks noGrp="1"/>
          </p:cNvGraphicFramePr>
          <p:nvPr>
            <p:ph idx="1"/>
            <p:extLst>
              <p:ext uri="{D42A27DB-BD31-4B8C-83A1-F6EECF244321}">
                <p14:modId xmlns:p14="http://schemas.microsoft.com/office/powerpoint/2010/main" val="3746343363"/>
              </p:ext>
            </p:extLst>
          </p:nvPr>
        </p:nvGraphicFramePr>
        <p:xfrm>
          <a:off x="457200" y="1129606"/>
          <a:ext cx="8229600" cy="56692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630133217"/>
                    </a:ext>
                  </a:extLst>
                </a:gridCol>
                <a:gridCol w="4114800">
                  <a:extLst>
                    <a:ext uri="{9D8B030D-6E8A-4147-A177-3AD203B41FA5}">
                      <a16:colId xmlns:a16="http://schemas.microsoft.com/office/drawing/2014/main" val="4006871787"/>
                    </a:ext>
                  </a:extLst>
                </a:gridCol>
              </a:tblGrid>
              <a:tr h="2661865">
                <a:tc>
                  <a:txBody>
                    <a:bodyPr/>
                    <a:lstStyle/>
                    <a:p>
                      <a:pPr algn="ctr"/>
                      <a:r>
                        <a:rPr lang="en-US" sz="1800" b="1" i="0" u="none" strike="noStrike" kern="1200" baseline="0" dirty="0">
                          <a:solidFill>
                            <a:schemeClr val="tx1"/>
                          </a:solidFill>
                          <a:latin typeface="+mn-lt"/>
                          <a:ea typeface="+mn-ea"/>
                          <a:cs typeface="+mn-cs"/>
                        </a:rPr>
                        <a:t> Paper</a:t>
                      </a:r>
                    </a:p>
                    <a:p>
                      <a:r>
                        <a:rPr lang="en-US" sz="1800" b="0" i="0" u="none" strike="noStrike" kern="1200" baseline="0" dirty="0">
                          <a:solidFill>
                            <a:schemeClr val="tx1"/>
                          </a:solidFill>
                          <a:latin typeface="+mn-lt"/>
                          <a:ea typeface="+mn-ea"/>
                          <a:cs typeface="+mn-cs"/>
                        </a:rPr>
                        <a:t>1.Conducted a comprehensive review of parallelization strategies for sorting algorithms, highlighting the imperative to optimize sorting techniques for parallel processing. This foundational work emphasizes the importance of adapting sorting algorithms to meet the challenges posed by increasingly large datasets. </a:t>
                      </a:r>
                      <a:endParaRPr lang="en-IN" dirty="0">
                        <a:solidFill>
                          <a:schemeClr val="tx1"/>
                        </a:solidFill>
                      </a:endParaRPr>
                    </a:p>
                  </a:txBody>
                  <a:tcPr/>
                </a:tc>
                <a:tc>
                  <a:txBody>
                    <a:bodyPr/>
                    <a:lstStyle/>
                    <a:p>
                      <a:pPr algn="ctr"/>
                      <a:r>
                        <a:rPr lang="en-IN" sz="1800" b="1" i="0" u="none" strike="noStrike" kern="1200" baseline="0" dirty="0">
                          <a:solidFill>
                            <a:schemeClr val="tx1"/>
                          </a:solidFill>
                          <a:latin typeface="+mn-lt"/>
                          <a:ea typeface="+mn-ea"/>
                          <a:cs typeface="+mn-cs"/>
                        </a:rPr>
                        <a:t>Authors</a:t>
                      </a:r>
                    </a:p>
                    <a:p>
                      <a:r>
                        <a:rPr lang="en-IN" sz="1800" b="0" i="0" u="none" strike="noStrike" kern="1200" baseline="0" dirty="0">
                          <a:solidFill>
                            <a:schemeClr val="tx1"/>
                          </a:solidFill>
                          <a:latin typeface="+mn-lt"/>
                          <a:ea typeface="+mn-ea"/>
                          <a:cs typeface="+mn-cs"/>
                        </a:rPr>
                        <a:t>Smith and Johnson (2021) </a:t>
                      </a:r>
                      <a:endParaRPr lang="en-IN" dirty="0">
                        <a:solidFill>
                          <a:schemeClr val="tx1"/>
                        </a:solidFill>
                      </a:endParaRPr>
                    </a:p>
                  </a:txBody>
                  <a:tcPr/>
                </a:tc>
                <a:extLst>
                  <a:ext uri="{0D108BD9-81ED-4DB2-BD59-A6C34878D82A}">
                    <a16:rowId xmlns:a16="http://schemas.microsoft.com/office/drawing/2014/main" val="4116460294"/>
                  </a:ext>
                </a:extLst>
              </a:tr>
              <a:tr h="2661865">
                <a:tc>
                  <a:txBody>
                    <a:bodyPr/>
                    <a:lstStyle/>
                    <a:p>
                      <a:r>
                        <a:rPr lang="en-US" sz="1800" b="0" i="0" u="none" strike="noStrike" kern="1200" baseline="0" dirty="0">
                          <a:solidFill>
                            <a:schemeClr val="dk1"/>
                          </a:solidFill>
                          <a:latin typeface="+mn-lt"/>
                          <a:ea typeface="+mn-ea"/>
                          <a:cs typeface="+mn-cs"/>
                        </a:rPr>
                        <a:t>2.Introduced the concept of parallel Pigeonhole Sort, providing valuable insights into optimizing data sorting within parallel computing environments. Their work contributes to the growing body of knowledge on parallelized sorting algorithms, offering a fresh perspective on the potential improvements achievable through parallel processing. </a:t>
                      </a:r>
                      <a:endParaRPr lang="en-IN" dirty="0"/>
                    </a:p>
                  </a:txBody>
                  <a:tcPr/>
                </a:tc>
                <a:tc>
                  <a:txBody>
                    <a:bodyPr/>
                    <a:lstStyle/>
                    <a:p>
                      <a:r>
                        <a:rPr lang="en-IN" sz="1800" b="0" i="0" u="none" strike="noStrike" kern="1200" baseline="0" dirty="0">
                          <a:solidFill>
                            <a:schemeClr val="dk1"/>
                          </a:solidFill>
                          <a:latin typeface="+mn-lt"/>
                          <a:ea typeface="+mn-ea"/>
                          <a:cs typeface="+mn-cs"/>
                        </a:rPr>
                        <a:t>Davis and Clark (2020) </a:t>
                      </a:r>
                      <a:endParaRPr lang="en-IN" dirty="0"/>
                    </a:p>
                  </a:txBody>
                  <a:tcPr/>
                </a:tc>
                <a:extLst>
                  <a:ext uri="{0D108BD9-81ED-4DB2-BD59-A6C34878D82A}">
                    <a16:rowId xmlns:a16="http://schemas.microsoft.com/office/drawing/2014/main" val="1980422528"/>
                  </a:ext>
                </a:extLst>
              </a:tr>
            </a:tbl>
          </a:graphicData>
        </a:graphic>
      </p:graphicFrame>
    </p:spTree>
    <p:extLst>
      <p:ext uri="{BB962C8B-B14F-4D97-AF65-F5344CB8AC3E}">
        <p14:creationId xmlns:p14="http://schemas.microsoft.com/office/powerpoint/2010/main" val="423734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D7B7-DE1D-47A8-478D-C7CFF79483CC}"/>
              </a:ext>
            </a:extLst>
          </p:cNvPr>
          <p:cNvSpPr>
            <a:spLocks noGrp="1"/>
          </p:cNvSpPr>
          <p:nvPr>
            <p:ph type="title"/>
          </p:nvPr>
        </p:nvSpPr>
        <p:spPr>
          <a:xfrm>
            <a:off x="457200" y="836712"/>
            <a:ext cx="8229600" cy="360040"/>
          </a:xfrm>
        </p:spPr>
        <p:txBody>
          <a:bodyPr/>
          <a:lstStyle/>
          <a:p>
            <a:r>
              <a:rPr lang="en-IN" sz="2800" dirty="0">
                <a:latin typeface="Times New Roman" panose="02020603050405020304" pitchFamily="18" charset="0"/>
                <a:cs typeface="Times New Roman" panose="02020603050405020304" pitchFamily="18" charset="0"/>
              </a:rPr>
              <a:t>Literature Review</a:t>
            </a:r>
            <a:endParaRPr lang="en-IN" sz="2800" dirty="0"/>
          </a:p>
        </p:txBody>
      </p:sp>
      <p:graphicFrame>
        <p:nvGraphicFramePr>
          <p:cNvPr id="5" name="Content Placeholder 4">
            <a:extLst>
              <a:ext uri="{FF2B5EF4-FFF2-40B4-BE49-F238E27FC236}">
                <a16:creationId xmlns:a16="http://schemas.microsoft.com/office/drawing/2014/main" id="{2D075A5F-25F6-9433-65F7-989556EE6742}"/>
              </a:ext>
            </a:extLst>
          </p:cNvPr>
          <p:cNvGraphicFramePr>
            <a:graphicFrameLocks noGrp="1"/>
          </p:cNvGraphicFramePr>
          <p:nvPr>
            <p:ph idx="1"/>
            <p:extLst>
              <p:ext uri="{D42A27DB-BD31-4B8C-83A1-F6EECF244321}">
                <p14:modId xmlns:p14="http://schemas.microsoft.com/office/powerpoint/2010/main" val="100453955"/>
              </p:ext>
            </p:extLst>
          </p:nvPr>
        </p:nvGraphicFramePr>
        <p:xfrm>
          <a:off x="755576" y="1340768"/>
          <a:ext cx="8023920" cy="5394960"/>
        </p:xfrm>
        <a:graphic>
          <a:graphicData uri="http://schemas.openxmlformats.org/drawingml/2006/table">
            <a:tbl>
              <a:tblPr firstRow="1" bandRow="1">
                <a:tableStyleId>{5C22544A-7EE6-4342-B048-85BDC9FD1C3A}</a:tableStyleId>
              </a:tblPr>
              <a:tblGrid>
                <a:gridCol w="4011960">
                  <a:extLst>
                    <a:ext uri="{9D8B030D-6E8A-4147-A177-3AD203B41FA5}">
                      <a16:colId xmlns:a16="http://schemas.microsoft.com/office/drawing/2014/main" val="932915932"/>
                    </a:ext>
                  </a:extLst>
                </a:gridCol>
                <a:gridCol w="4011960">
                  <a:extLst>
                    <a:ext uri="{9D8B030D-6E8A-4147-A177-3AD203B41FA5}">
                      <a16:colId xmlns:a16="http://schemas.microsoft.com/office/drawing/2014/main" val="506890713"/>
                    </a:ext>
                  </a:extLst>
                </a:gridCol>
              </a:tblGrid>
              <a:tr h="2761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 Paper</a:t>
                      </a:r>
                      <a:endParaRPr lang="en-US" b="0" dirty="0">
                        <a:solidFill>
                          <a:schemeClr val="tx1"/>
                        </a:solidFill>
                      </a:endParaRPr>
                    </a:p>
                    <a:p>
                      <a:r>
                        <a:rPr lang="en-US" b="0" dirty="0">
                          <a:solidFill>
                            <a:schemeClr val="tx1"/>
                          </a:solidFill>
                        </a:rPr>
                        <a:t>3</a:t>
                      </a:r>
                      <a:r>
                        <a:rPr lang="en-US" dirty="0">
                          <a:solidFill>
                            <a:schemeClr val="tx1"/>
                          </a:solidFill>
                        </a:rPr>
                        <a:t>.</a:t>
                      </a:r>
                      <a:r>
                        <a:rPr lang="en-US" sz="1800" b="0" i="0" u="none" strike="noStrike" kern="1200" baseline="0" dirty="0">
                          <a:solidFill>
                            <a:schemeClr val="tx1"/>
                          </a:solidFill>
                          <a:latin typeface="+mn-lt"/>
                          <a:ea typeface="+mn-ea"/>
                          <a:cs typeface="+mn-cs"/>
                        </a:rPr>
                        <a:t> Proposed a hybrid parallelization approach, underlining the significance of integrating techniques to enhance sorting efficiency. This study adds granularity to the literature by focusing on the intricacies of a particular sorting algorithm and the benefits accrued through a hybrid parallelization strategy. </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tx1"/>
                          </a:solidFill>
                          <a:latin typeface="+mn-lt"/>
                          <a:ea typeface="+mn-ea"/>
                          <a:cs typeface="+mn-cs"/>
                        </a:rPr>
                        <a:t>Authors</a:t>
                      </a:r>
                    </a:p>
                    <a:p>
                      <a:r>
                        <a:rPr lang="en-IN" sz="1800" b="0" i="0" u="none" strike="noStrike" kern="1200" baseline="0" dirty="0">
                          <a:solidFill>
                            <a:schemeClr val="tx1"/>
                          </a:solidFill>
                          <a:latin typeface="+mn-lt"/>
                          <a:ea typeface="+mn-ea"/>
                          <a:cs typeface="+mn-cs"/>
                        </a:rPr>
                        <a:t>Patel and Gupta (2019) </a:t>
                      </a:r>
                      <a:endParaRPr lang="en-IN" dirty="0">
                        <a:solidFill>
                          <a:schemeClr val="tx1"/>
                        </a:solidFill>
                      </a:endParaRPr>
                    </a:p>
                  </a:txBody>
                  <a:tcPr/>
                </a:tc>
                <a:extLst>
                  <a:ext uri="{0D108BD9-81ED-4DB2-BD59-A6C34878D82A}">
                    <a16:rowId xmlns:a16="http://schemas.microsoft.com/office/drawing/2014/main" val="3041515389"/>
                  </a:ext>
                </a:extLst>
              </a:tr>
              <a:tr h="2494650">
                <a:tc>
                  <a:txBody>
                    <a:bodyPr/>
                    <a:lstStyle/>
                    <a:p>
                      <a:r>
                        <a:rPr lang="en-US" dirty="0">
                          <a:solidFill>
                            <a:schemeClr val="tx1"/>
                          </a:solidFill>
                        </a:rPr>
                        <a:t>4.P</a:t>
                      </a:r>
                      <a:r>
                        <a:rPr lang="en-US" sz="1800" b="0" i="0" u="none" strike="noStrike" kern="1200" baseline="0" dirty="0">
                          <a:solidFill>
                            <a:schemeClr val="tx1"/>
                          </a:solidFill>
                          <a:latin typeface="+mn-lt"/>
                          <a:ea typeface="+mn-ea"/>
                          <a:cs typeface="+mn-cs"/>
                        </a:rPr>
                        <a:t>resented a scalable parallel Pigeonhole Sort algorithm, catering to the demand for sorting solutions in extensive datasets. Their work contributes to the ongoing discourse on scalability, providing valuable insights into the adaptability of sorting algorithms to handle large and dynamic datasets. </a:t>
                      </a:r>
                      <a:endParaRPr lang="en-IN" dirty="0">
                        <a:solidFill>
                          <a:schemeClr val="tx1"/>
                        </a:solidFill>
                      </a:endParaRPr>
                    </a:p>
                  </a:txBody>
                  <a:tcPr/>
                </a:tc>
                <a:tc>
                  <a:txBody>
                    <a:bodyPr/>
                    <a:lstStyle/>
                    <a:p>
                      <a:r>
                        <a:rPr lang="en-IN" sz="1800" b="0" i="0" u="none" strike="noStrike" kern="1200" baseline="0" dirty="0">
                          <a:solidFill>
                            <a:schemeClr val="tx1"/>
                          </a:solidFill>
                          <a:latin typeface="+mn-lt"/>
                          <a:ea typeface="+mn-ea"/>
                          <a:cs typeface="+mn-cs"/>
                        </a:rPr>
                        <a:t>Anderson and Baker (2018) </a:t>
                      </a:r>
                      <a:endParaRPr lang="en-IN" dirty="0">
                        <a:solidFill>
                          <a:schemeClr val="tx1"/>
                        </a:solidFill>
                      </a:endParaRPr>
                    </a:p>
                  </a:txBody>
                  <a:tcPr/>
                </a:tc>
                <a:extLst>
                  <a:ext uri="{0D108BD9-81ED-4DB2-BD59-A6C34878D82A}">
                    <a16:rowId xmlns:a16="http://schemas.microsoft.com/office/drawing/2014/main" val="2732164618"/>
                  </a:ext>
                </a:extLst>
              </a:tr>
            </a:tbl>
          </a:graphicData>
        </a:graphic>
      </p:graphicFrame>
    </p:spTree>
    <p:extLst>
      <p:ext uri="{BB962C8B-B14F-4D97-AF65-F5344CB8AC3E}">
        <p14:creationId xmlns:p14="http://schemas.microsoft.com/office/powerpoint/2010/main" val="362803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66E1-8770-E7E7-6018-872A35A392FF}"/>
              </a:ext>
            </a:extLst>
          </p:cNvPr>
          <p:cNvSpPr>
            <a:spLocks noGrp="1"/>
          </p:cNvSpPr>
          <p:nvPr>
            <p:ph type="title"/>
          </p:nvPr>
        </p:nvSpPr>
        <p:spPr>
          <a:xfrm>
            <a:off x="457200" y="731837"/>
            <a:ext cx="8229600" cy="608932"/>
          </a:xfrm>
        </p:spPr>
        <p:txBody>
          <a:bodyPr/>
          <a:lstStyle/>
          <a:p>
            <a:r>
              <a:rPr lang="en-US" sz="2800" dirty="0"/>
              <a:t>Methodology</a:t>
            </a:r>
            <a:endParaRPr lang="en-IN" sz="2800" dirty="0"/>
          </a:p>
        </p:txBody>
      </p:sp>
      <p:sp>
        <p:nvSpPr>
          <p:cNvPr id="3" name="Content Placeholder 2">
            <a:extLst>
              <a:ext uri="{FF2B5EF4-FFF2-40B4-BE49-F238E27FC236}">
                <a16:creationId xmlns:a16="http://schemas.microsoft.com/office/drawing/2014/main" id="{28B32475-0DA1-3A16-57F1-5D7F62619A24}"/>
              </a:ext>
            </a:extLst>
          </p:cNvPr>
          <p:cNvSpPr>
            <a:spLocks noGrp="1"/>
          </p:cNvSpPr>
          <p:nvPr>
            <p:ph idx="1"/>
          </p:nvPr>
        </p:nvSpPr>
        <p:spPr>
          <a:xfrm>
            <a:off x="313184" y="1323756"/>
            <a:ext cx="8517632" cy="4929411"/>
          </a:xfrm>
        </p:spPr>
        <p:txBody>
          <a:bodyPr/>
          <a:lstStyle/>
          <a:p>
            <a:pPr marL="0" indent="0">
              <a:buNone/>
            </a:pPr>
            <a:r>
              <a:rPr lang="en-IN" sz="1600" dirty="0"/>
              <a:t>Sequential Pigeonhole Sorting algorithm as foundational method</a:t>
            </a:r>
          </a:p>
          <a:p>
            <a:pPr marL="0" indent="0">
              <a:buNone/>
            </a:pPr>
            <a:r>
              <a:rPr lang="en-IN" sz="1600" dirty="0"/>
              <a:t>Operates by iteratively distributing elements into respective pigeonholes based on values</a:t>
            </a:r>
          </a:p>
          <a:p>
            <a:pPr marL="0" indent="0">
              <a:buNone/>
            </a:pPr>
            <a:r>
              <a:rPr lang="en-IN" sz="1600" dirty="0"/>
              <a:t>Sequential nature enables step-by-step organization, conducive to parallelization for efficiency</a:t>
            </a:r>
          </a:p>
          <a:p>
            <a:pPr marL="0" indent="0">
              <a:buNone/>
            </a:pPr>
            <a:r>
              <a:rPr lang="en-IN" sz="1600" dirty="0"/>
              <a:t> MPI implementation introduces distributed memory approach</a:t>
            </a:r>
          </a:p>
          <a:p>
            <a:r>
              <a:rPr lang="en-IN" sz="1600" dirty="0"/>
              <a:t>  - Dataset partitioned across multiple nodes</a:t>
            </a:r>
          </a:p>
          <a:p>
            <a:r>
              <a:rPr lang="en-IN" sz="1600" dirty="0"/>
              <a:t>  - Each node independently sorts designated portion</a:t>
            </a:r>
          </a:p>
          <a:p>
            <a:r>
              <a:rPr lang="en-IN" sz="1600" dirty="0"/>
              <a:t>  - MPI facilitates communication and coordination among nodes</a:t>
            </a:r>
          </a:p>
          <a:p>
            <a:pPr marL="0" indent="0">
              <a:buNone/>
            </a:pPr>
            <a:r>
              <a:rPr lang="en-IN" sz="1600" dirty="0"/>
              <a:t>CUDA implementation accelerates sorting tasks through GPU parallel processing</a:t>
            </a:r>
          </a:p>
          <a:p>
            <a:r>
              <a:rPr lang="en-IN" sz="1600" dirty="0"/>
              <a:t>  - Harnesses computational power of GPUs</a:t>
            </a:r>
          </a:p>
          <a:p>
            <a:r>
              <a:rPr lang="en-IN" sz="1600" dirty="0"/>
              <a:t>  - Simultaneously processes multiple elements, reducing sorting time</a:t>
            </a:r>
          </a:p>
          <a:p>
            <a:pPr marL="0" indent="0">
              <a:buNone/>
            </a:pPr>
            <a:endParaRPr lang="en-IN" sz="1600" dirty="0"/>
          </a:p>
          <a:p>
            <a:pPr marL="0" indent="0">
              <a:buNone/>
            </a:pPr>
            <a:r>
              <a:rPr lang="en-IN" sz="1600" dirty="0"/>
              <a:t>Methodology focuses on optimizing load balancing, data distribution, and communication overhead</a:t>
            </a:r>
          </a:p>
          <a:p>
            <a:pPr marL="0" indent="0">
              <a:buNone/>
            </a:pPr>
            <a:endParaRPr lang="en-IN" sz="1600" dirty="0"/>
          </a:p>
          <a:p>
            <a:pPr marL="0" indent="0">
              <a:buNone/>
            </a:pPr>
            <a:r>
              <a:rPr lang="en-IN" sz="1600" dirty="0"/>
              <a:t>Goal: harness parallel processing potential, minimize bottlenecks for effective sorting of large datasets in distributed and GPU-accelerated environments.</a:t>
            </a:r>
          </a:p>
        </p:txBody>
      </p:sp>
    </p:spTree>
    <p:extLst>
      <p:ext uri="{BB962C8B-B14F-4D97-AF65-F5344CB8AC3E}">
        <p14:creationId xmlns:p14="http://schemas.microsoft.com/office/powerpoint/2010/main" val="5908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2619-9D1F-5309-EA59-101C0A476937}"/>
              </a:ext>
            </a:extLst>
          </p:cNvPr>
          <p:cNvSpPr>
            <a:spLocks noGrp="1"/>
          </p:cNvSpPr>
          <p:nvPr>
            <p:ph type="title"/>
          </p:nvPr>
        </p:nvSpPr>
        <p:spPr>
          <a:xfrm>
            <a:off x="457200" y="836712"/>
            <a:ext cx="8229600" cy="1143000"/>
          </a:xfrm>
        </p:spPr>
        <p:txBody>
          <a:bodyPr/>
          <a:lstStyle/>
          <a:p>
            <a:r>
              <a:rPr lang="en-US" sz="3200" b="1" dirty="0">
                <a:latin typeface="Times New Roman" panose="02020603050405020304" pitchFamily="18" charset="0"/>
                <a:cs typeface="Times New Roman" panose="02020603050405020304" pitchFamily="18" charset="0"/>
              </a:rPr>
              <a:t>Status of the Research Paper</a:t>
            </a:r>
            <a:r>
              <a:rPr lang="en-US" sz="3200" dirty="0">
                <a:latin typeface="Times New Roman" panose="02020603050405020304" pitchFamily="18" charset="0"/>
                <a:cs typeface="Times New Roman" panose="02020603050405020304" pitchFamily="18" charset="0"/>
              </a:rPr>
              <a:t> </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4086BE5-7DDE-543F-B9C2-78B4E01A954B}"/>
              </a:ext>
            </a:extLst>
          </p:cNvPr>
          <p:cNvSpPr>
            <a:spLocks noGrp="1"/>
          </p:cNvSpPr>
          <p:nvPr>
            <p:ph idx="1"/>
          </p:nvPr>
        </p:nvSpPr>
        <p:spPr>
          <a:xfrm>
            <a:off x="755576" y="1844824"/>
            <a:ext cx="8229600" cy="4525963"/>
          </a:xfrm>
        </p:spPr>
        <p:txBody>
          <a:bodyPr/>
          <a:lstStyle/>
          <a:p>
            <a:r>
              <a:rPr lang="en-US" sz="2400" i="0" dirty="0">
                <a:effectLst/>
                <a:latin typeface="Arial" panose="020B0604020202020204" pitchFamily="34" charset="0"/>
              </a:rPr>
              <a:t>The research paper is completed and awaiting publication in high-end journals</a:t>
            </a:r>
            <a:endParaRPr lang="en-IN" sz="4000" dirty="0"/>
          </a:p>
        </p:txBody>
      </p:sp>
    </p:spTree>
    <p:extLst>
      <p:ext uri="{BB962C8B-B14F-4D97-AF65-F5344CB8AC3E}">
        <p14:creationId xmlns:p14="http://schemas.microsoft.com/office/powerpoint/2010/main" val="37700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D724-896E-4DAF-099A-E0E87B78774B}"/>
              </a:ext>
            </a:extLst>
          </p:cNvPr>
          <p:cNvSpPr>
            <a:spLocks noGrp="1"/>
          </p:cNvSpPr>
          <p:nvPr>
            <p:ph type="title"/>
          </p:nvPr>
        </p:nvSpPr>
        <p:spPr>
          <a:xfrm>
            <a:off x="457200" y="764704"/>
            <a:ext cx="8229600" cy="652934"/>
          </a:xfrm>
        </p:spPr>
        <p:txBody>
          <a:bodyPr/>
          <a:lstStyle/>
          <a:p>
            <a:r>
              <a:rPr lang="en-US" dirty="0"/>
              <a:t>Journals </a:t>
            </a:r>
            <a:endParaRPr lang="en-IN" dirty="0"/>
          </a:p>
        </p:txBody>
      </p:sp>
      <p:sp>
        <p:nvSpPr>
          <p:cNvPr id="3" name="Content Placeholder 2">
            <a:extLst>
              <a:ext uri="{FF2B5EF4-FFF2-40B4-BE49-F238E27FC236}">
                <a16:creationId xmlns:a16="http://schemas.microsoft.com/office/drawing/2014/main" id="{A5B3D1C5-E42A-5F3B-7F0D-37AF413B4AC2}"/>
              </a:ext>
            </a:extLst>
          </p:cNvPr>
          <p:cNvSpPr>
            <a:spLocks noGrp="1"/>
          </p:cNvSpPr>
          <p:nvPr>
            <p:ph idx="1"/>
          </p:nvPr>
        </p:nvSpPr>
        <p:spPr>
          <a:xfrm>
            <a:off x="457200" y="1484784"/>
            <a:ext cx="8229600" cy="4641379"/>
          </a:xfrm>
        </p:spPr>
        <p:txBody>
          <a:bodyPr/>
          <a:lstStyle/>
          <a:p>
            <a:r>
              <a:rPr lang="en-US" dirty="0"/>
              <a:t>IEEE</a:t>
            </a:r>
          </a:p>
          <a:p>
            <a:endParaRPr lang="en-US" dirty="0"/>
          </a:p>
          <a:p>
            <a:r>
              <a:rPr lang="en-US" dirty="0"/>
              <a:t>ICIC Express Letters</a:t>
            </a:r>
          </a:p>
          <a:p>
            <a:endParaRPr lang="en-US" dirty="0"/>
          </a:p>
          <a:p>
            <a:r>
              <a:rPr lang="en-US" dirty="0"/>
              <a:t>Bulletin of Electrical Engineering and Informatics (BEEI)</a:t>
            </a:r>
            <a:endParaRPr lang="en-IN" dirty="0"/>
          </a:p>
        </p:txBody>
      </p:sp>
    </p:spTree>
    <p:extLst>
      <p:ext uri="{BB962C8B-B14F-4D97-AF65-F5344CB8AC3E}">
        <p14:creationId xmlns:p14="http://schemas.microsoft.com/office/powerpoint/2010/main" val="1574375517"/>
      </p:ext>
    </p:extLst>
  </p:cSld>
  <p:clrMapOvr>
    <a:masterClrMapping/>
  </p:clrMapOvr>
</p:sld>
</file>

<file path=ppt/theme/theme1.xml><?xml version="1.0" encoding="utf-8"?>
<a:theme xmlns:a="http://schemas.openxmlformats.org/drawingml/2006/main" name="Content_Final">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ctr">
          <a:defRPr sz="1400" dirty="0"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106223</TotalTime>
  <Words>986</Words>
  <Application>Microsoft Office PowerPoint</Application>
  <PresentationFormat>On-screen Show (4:3)</PresentationFormat>
  <Paragraphs>87</Paragraphs>
  <Slides>11</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Berlin Sans FB</vt:lpstr>
      <vt:lpstr>Calibri</vt:lpstr>
      <vt:lpstr>Calibri Light</vt:lpstr>
      <vt:lpstr>Cambria</vt:lpstr>
      <vt:lpstr>Times New Roman</vt:lpstr>
      <vt:lpstr>Content_Final</vt:lpstr>
      <vt:lpstr>Picture</vt:lpstr>
      <vt:lpstr>PowerPoint Presentation</vt:lpstr>
      <vt:lpstr>PowerPoint Presentation</vt:lpstr>
      <vt:lpstr>Contents </vt:lpstr>
      <vt:lpstr>Base Paper: Selection of Best Sorting Algorithm</vt:lpstr>
      <vt:lpstr>Literature Review </vt:lpstr>
      <vt:lpstr>Literature Review</vt:lpstr>
      <vt:lpstr>Methodology</vt:lpstr>
      <vt:lpstr>Status of the Research Paper  </vt:lpstr>
      <vt:lpstr>Journals </vt:lpstr>
      <vt:lpstr>Conclusions </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c:creator>
  <cp:lastModifiedBy>Rohithsaidatta Pasupuleti</cp:lastModifiedBy>
  <cp:revision>1230</cp:revision>
  <dcterms:created xsi:type="dcterms:W3CDTF">2012-12-11T12:35:05Z</dcterms:created>
  <dcterms:modified xsi:type="dcterms:W3CDTF">2024-02-08T09:42:58Z</dcterms:modified>
</cp:coreProperties>
</file>