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1" autoAdjust="0"/>
  </p:normalViewPr>
  <p:slideViewPr>
    <p:cSldViewPr snapToGrid="0">
      <p:cViewPr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saidatta Pasupuleti" userId="0c22c71ff95c3042" providerId="LiveId" clId="{34A9D5AD-188A-4A67-8AAC-06AF40F2AEC6}"/>
    <pc:docChg chg="modSld">
      <pc:chgData name="Rohithsaidatta Pasupuleti" userId="0c22c71ff95c3042" providerId="LiveId" clId="{34A9D5AD-188A-4A67-8AAC-06AF40F2AEC6}" dt="2023-10-18T09:08:15.657" v="0" actId="1035"/>
      <pc:docMkLst>
        <pc:docMk/>
      </pc:docMkLst>
      <pc:sldChg chg="modSp mod">
        <pc:chgData name="Rohithsaidatta Pasupuleti" userId="0c22c71ff95c3042" providerId="LiveId" clId="{34A9D5AD-188A-4A67-8AAC-06AF40F2AEC6}" dt="2023-10-18T09:08:15.657" v="0" actId="1035"/>
        <pc:sldMkLst>
          <pc:docMk/>
          <pc:sldMk cId="2654621989" sldId="259"/>
        </pc:sldMkLst>
        <pc:spChg chg="mod">
          <ac:chgData name="Rohithsaidatta Pasupuleti" userId="0c22c71ff95c3042" providerId="LiveId" clId="{34A9D5AD-188A-4A67-8AAC-06AF40F2AEC6}" dt="2023-10-18T09:08:15.657" v="0" actId="1035"/>
          <ac:spMkLst>
            <pc:docMk/>
            <pc:sldMk cId="2654621989" sldId="259"/>
            <ac:spMk id="3" creationId="{D27DAF19-446E-8E86-216A-3DCA7B22B928}"/>
          </ac:spMkLst>
        </pc:spChg>
      </pc:sldChg>
    </pc:docChg>
  </pc:docChgLst>
  <pc:docChgLst>
    <pc:chgData name="Rohithsaidatta Pasupuleti" userId="0c22c71ff95c3042" providerId="LiveId" clId="{2857BBE0-242B-46C7-91B1-4C0B06E8B773}"/>
    <pc:docChg chg="undo custSel addSld delSld modSld">
      <pc:chgData name="Rohithsaidatta Pasupuleti" userId="0c22c71ff95c3042" providerId="LiveId" clId="{2857BBE0-242B-46C7-91B1-4C0B06E8B773}" dt="2023-08-30T10:25:05.363" v="274" actId="20577"/>
      <pc:docMkLst>
        <pc:docMk/>
      </pc:docMkLst>
      <pc:sldChg chg="addSp delSp modSp mod modAnim">
        <pc:chgData name="Rohithsaidatta Pasupuleti" userId="0c22c71ff95c3042" providerId="LiveId" clId="{2857BBE0-242B-46C7-91B1-4C0B06E8B773}" dt="2023-08-30T10:25:05.363" v="274" actId="20577"/>
        <pc:sldMkLst>
          <pc:docMk/>
          <pc:sldMk cId="2903435505" sldId="256"/>
        </pc:sldMkLst>
        <pc:spChg chg="mod">
          <ac:chgData name="Rohithsaidatta Pasupuleti" userId="0c22c71ff95c3042" providerId="LiveId" clId="{2857BBE0-242B-46C7-91B1-4C0B06E8B773}" dt="2023-08-30T10:24:29.808" v="255" actId="1076"/>
          <ac:spMkLst>
            <pc:docMk/>
            <pc:sldMk cId="2903435505" sldId="256"/>
            <ac:spMk id="2" creationId="{DA920FF9-0CF6-7343-377F-F6F17E52359F}"/>
          </ac:spMkLst>
        </pc:spChg>
        <pc:spChg chg="mod">
          <ac:chgData name="Rohithsaidatta Pasupuleti" userId="0c22c71ff95c3042" providerId="LiveId" clId="{2857BBE0-242B-46C7-91B1-4C0B06E8B773}" dt="2023-08-30T10:25:05.363" v="274" actId="20577"/>
          <ac:spMkLst>
            <pc:docMk/>
            <pc:sldMk cId="2903435505" sldId="256"/>
            <ac:spMk id="3" creationId="{AFDD9A09-960E-E27A-6FA7-2D5F0006AE35}"/>
          </ac:spMkLst>
        </pc:spChg>
        <pc:spChg chg="add del">
          <ac:chgData name="Rohithsaidatta Pasupuleti" userId="0c22c71ff95c3042" providerId="LiveId" clId="{2857BBE0-242B-46C7-91B1-4C0B06E8B773}" dt="2023-08-30T10:13:31.266" v="65" actId="26606"/>
          <ac:spMkLst>
            <pc:docMk/>
            <pc:sldMk cId="2903435505" sldId="256"/>
            <ac:spMk id="16" creationId="{C885E190-58DD-42DD-A4A8-401E15C92A52}"/>
          </ac:spMkLst>
        </pc:spChg>
        <pc:spChg chg="add del">
          <ac:chgData name="Rohithsaidatta Pasupuleti" userId="0c22c71ff95c3042" providerId="LiveId" clId="{2857BBE0-242B-46C7-91B1-4C0B06E8B773}" dt="2023-08-30T10:13:27.173" v="62" actId="26606"/>
          <ac:spMkLst>
            <pc:docMk/>
            <pc:sldMk cId="2903435505" sldId="256"/>
            <ac:spMk id="21" creationId="{C6A81905-F480-46A4-BC10-215D24EA1AE6}"/>
          </ac:spMkLst>
        </pc:spChg>
        <pc:spChg chg="add del">
          <ac:chgData name="Rohithsaidatta Pasupuleti" userId="0c22c71ff95c3042" providerId="LiveId" clId="{2857BBE0-242B-46C7-91B1-4C0B06E8B773}" dt="2023-08-30T10:13:27.173" v="62" actId="26606"/>
          <ac:spMkLst>
            <pc:docMk/>
            <pc:sldMk cId="2903435505" sldId="256"/>
            <ac:spMk id="23" creationId="{36FD4D9D-3784-41E8-8405-A42B72F51331}"/>
          </ac:spMkLst>
        </pc:spChg>
        <pc:spChg chg="add del">
          <ac:chgData name="Rohithsaidatta Pasupuleti" userId="0c22c71ff95c3042" providerId="LiveId" clId="{2857BBE0-242B-46C7-91B1-4C0B06E8B773}" dt="2023-08-30T10:13:27.173" v="62" actId="26606"/>
          <ac:spMkLst>
            <pc:docMk/>
            <pc:sldMk cId="2903435505" sldId="256"/>
            <ac:spMk id="25" creationId="{60817A52-B891-4228-A61E-0C0A57632DDA}"/>
          </ac:spMkLst>
        </pc:spChg>
        <pc:spChg chg="add del">
          <ac:chgData name="Rohithsaidatta Pasupuleti" userId="0c22c71ff95c3042" providerId="LiveId" clId="{2857BBE0-242B-46C7-91B1-4C0B06E8B773}" dt="2023-08-30T10:13:31.246" v="64" actId="26606"/>
          <ac:spMkLst>
            <pc:docMk/>
            <pc:sldMk cId="2903435505" sldId="256"/>
            <ac:spMk id="27" creationId="{E4F17063-EDA4-417B-946F-BA357F3B390D}"/>
          </ac:spMkLst>
        </pc:spChg>
        <pc:spChg chg="add del">
          <ac:chgData name="Rohithsaidatta Pasupuleti" userId="0c22c71ff95c3042" providerId="LiveId" clId="{2857BBE0-242B-46C7-91B1-4C0B06E8B773}" dt="2023-08-30T10:13:31.246" v="64" actId="26606"/>
          <ac:spMkLst>
            <pc:docMk/>
            <pc:sldMk cId="2903435505" sldId="256"/>
            <ac:spMk id="28" creationId="{D36F3EEA-55D4-4677-80E7-92D00B8F343B}"/>
          </ac:spMkLst>
        </pc:spChg>
        <pc:picChg chg="mod ord">
          <ac:chgData name="Rohithsaidatta Pasupuleti" userId="0c22c71ff95c3042" providerId="LiveId" clId="{2857BBE0-242B-46C7-91B1-4C0B06E8B773}" dt="2023-08-30T10:13:31.266" v="65" actId="26606"/>
          <ac:picMkLst>
            <pc:docMk/>
            <pc:sldMk cId="2903435505" sldId="256"/>
            <ac:picMk id="15" creationId="{2CCEDF93-2698-C524-71E6-5DB80D2FF683}"/>
          </ac:picMkLst>
        </pc:picChg>
      </pc:sldChg>
      <pc:sldChg chg="addSp delSp modSp mod setBg setClrOvrMap">
        <pc:chgData name="Rohithsaidatta Pasupuleti" userId="0c22c71ff95c3042" providerId="LiveId" clId="{2857BBE0-242B-46C7-91B1-4C0B06E8B773}" dt="2023-08-30T10:13:45.059" v="67"/>
        <pc:sldMkLst>
          <pc:docMk/>
          <pc:sldMk cId="2432725668" sldId="257"/>
        </pc:sldMkLst>
        <pc:spChg chg="mod">
          <ac:chgData name="Rohithsaidatta Pasupuleti" userId="0c22c71ff95c3042" providerId="LiveId" clId="{2857BBE0-242B-46C7-91B1-4C0B06E8B773}" dt="2023-08-30T10:13:40.310" v="66" actId="26606"/>
          <ac:spMkLst>
            <pc:docMk/>
            <pc:sldMk cId="2432725668" sldId="257"/>
            <ac:spMk id="2" creationId="{8B3CC601-4F5E-46B4-2D52-6644C42B49BC}"/>
          </ac:spMkLst>
        </pc:spChg>
        <pc:spChg chg="del">
          <ac:chgData name="Rohithsaidatta Pasupuleti" userId="0c22c71ff95c3042" providerId="LiveId" clId="{2857BBE0-242B-46C7-91B1-4C0B06E8B773}" dt="2023-08-30T10:13:40.310" v="66" actId="26606"/>
          <ac:spMkLst>
            <pc:docMk/>
            <pc:sldMk cId="2432725668" sldId="257"/>
            <ac:spMk id="3" creationId="{10F84ECB-989F-88A4-67CB-0DC018E4487A}"/>
          </ac:spMkLst>
        </pc:spChg>
        <pc:spChg chg="add">
          <ac:chgData name="Rohithsaidatta Pasupuleti" userId="0c22c71ff95c3042" providerId="LiveId" clId="{2857BBE0-242B-46C7-91B1-4C0B06E8B773}" dt="2023-08-30T10:13:40.310" v="66" actId="26606"/>
          <ac:spMkLst>
            <pc:docMk/>
            <pc:sldMk cId="2432725668" sldId="257"/>
            <ac:spMk id="9" creationId="{ABE6F9A3-300E-47F5-B41C-C8C5E758DE7C}"/>
          </ac:spMkLst>
        </pc:spChg>
        <pc:spChg chg="add">
          <ac:chgData name="Rohithsaidatta Pasupuleti" userId="0c22c71ff95c3042" providerId="LiveId" clId="{2857BBE0-242B-46C7-91B1-4C0B06E8B773}" dt="2023-08-30T10:13:40.310" v="66" actId="26606"/>
          <ac:spMkLst>
            <pc:docMk/>
            <pc:sldMk cId="2432725668" sldId="257"/>
            <ac:spMk id="11" creationId="{61B4701B-39FE-43B8-86AA-D6B8789C2207}"/>
          </ac:spMkLst>
        </pc:spChg>
        <pc:spChg chg="add">
          <ac:chgData name="Rohithsaidatta Pasupuleti" userId="0c22c71ff95c3042" providerId="LiveId" clId="{2857BBE0-242B-46C7-91B1-4C0B06E8B773}" dt="2023-08-30T10:13:40.310" v="66" actId="26606"/>
          <ac:spMkLst>
            <pc:docMk/>
            <pc:sldMk cId="2432725668" sldId="257"/>
            <ac:spMk id="13" creationId="{E9A7EF13-49FA-4355-971A-34B065F35022}"/>
          </ac:spMkLst>
        </pc:spChg>
        <pc:spChg chg="add">
          <ac:chgData name="Rohithsaidatta Pasupuleti" userId="0c22c71ff95c3042" providerId="LiveId" clId="{2857BBE0-242B-46C7-91B1-4C0B06E8B773}" dt="2023-08-30T10:13:40.310" v="66" actId="26606"/>
          <ac:spMkLst>
            <pc:docMk/>
            <pc:sldMk cId="2432725668" sldId="257"/>
            <ac:spMk id="15" creationId="{92CF3C3E-0F7B-4F0C-8EBD-BDD38E9C66F5}"/>
          </ac:spMkLst>
        </pc:spChg>
        <pc:graphicFrameChg chg="add mod">
          <ac:chgData name="Rohithsaidatta Pasupuleti" userId="0c22c71ff95c3042" providerId="LiveId" clId="{2857BBE0-242B-46C7-91B1-4C0B06E8B773}" dt="2023-08-30T10:13:45.059" v="67"/>
          <ac:graphicFrameMkLst>
            <pc:docMk/>
            <pc:sldMk cId="2432725668" sldId="257"/>
            <ac:graphicFrameMk id="5" creationId="{650546A2-BF55-FF28-4FD4-9174CCAA0716}"/>
          </ac:graphicFrameMkLst>
        </pc:graphicFrameChg>
      </pc:sldChg>
      <pc:sldChg chg="addSp delSp modSp mod setBg setClrOvrMap">
        <pc:chgData name="Rohithsaidatta Pasupuleti" userId="0c22c71ff95c3042" providerId="LiveId" clId="{2857BBE0-242B-46C7-91B1-4C0B06E8B773}" dt="2023-08-30T10:20:14.213" v="146" actId="26606"/>
        <pc:sldMkLst>
          <pc:docMk/>
          <pc:sldMk cId="3300876157" sldId="258"/>
        </pc:sldMkLst>
        <pc:spChg chg="mod">
          <ac:chgData name="Rohithsaidatta Pasupuleti" userId="0c22c71ff95c3042" providerId="LiveId" clId="{2857BBE0-242B-46C7-91B1-4C0B06E8B773}" dt="2023-08-30T10:20:14.213" v="146" actId="26606"/>
          <ac:spMkLst>
            <pc:docMk/>
            <pc:sldMk cId="3300876157" sldId="258"/>
            <ac:spMk id="2" creationId="{A296B13C-3C01-0004-50FF-C8BC400AB0E6}"/>
          </ac:spMkLst>
        </pc:spChg>
        <pc:spChg chg="mod">
          <ac:chgData name="Rohithsaidatta Pasupuleti" userId="0c22c71ff95c3042" providerId="LiveId" clId="{2857BBE0-242B-46C7-91B1-4C0B06E8B773}" dt="2023-08-30T10:20:14.213" v="146" actId="26606"/>
          <ac:spMkLst>
            <pc:docMk/>
            <pc:sldMk cId="3300876157" sldId="258"/>
            <ac:spMk id="3" creationId="{59D5C71E-7626-4AEF-1AAE-D86A365CD64A}"/>
          </ac:spMkLst>
        </pc:spChg>
        <pc:spChg chg="add">
          <ac:chgData name="Rohithsaidatta Pasupuleti" userId="0c22c71ff95c3042" providerId="LiveId" clId="{2857BBE0-242B-46C7-91B1-4C0B06E8B773}" dt="2023-08-30T10:20:14.213" v="146" actId="26606"/>
          <ac:spMkLst>
            <pc:docMk/>
            <pc:sldMk cId="3300876157" sldId="258"/>
            <ac:spMk id="8" creationId="{052BEFF1-896C-45B1-B02C-96A6A1BC389A}"/>
          </ac:spMkLst>
        </pc:spChg>
        <pc:spChg chg="add">
          <ac:chgData name="Rohithsaidatta Pasupuleti" userId="0c22c71ff95c3042" providerId="LiveId" clId="{2857BBE0-242B-46C7-91B1-4C0B06E8B773}" dt="2023-08-30T10:20:14.213" v="146" actId="26606"/>
          <ac:spMkLst>
            <pc:docMk/>
            <pc:sldMk cId="3300876157" sldId="258"/>
            <ac:spMk id="10" creationId="{BB237A14-61B1-4C00-A670-5D8D68A8668E}"/>
          </ac:spMkLst>
        </pc:spChg>
        <pc:spChg chg="add">
          <ac:chgData name="Rohithsaidatta Pasupuleti" userId="0c22c71ff95c3042" providerId="LiveId" clId="{2857BBE0-242B-46C7-91B1-4C0B06E8B773}" dt="2023-08-30T10:20:14.213" v="146" actId="26606"/>
          <ac:spMkLst>
            <pc:docMk/>
            <pc:sldMk cId="3300876157" sldId="258"/>
            <ac:spMk id="12" creationId="{8598F259-6F54-47A3-8D13-1603D786A328}"/>
          </ac:spMkLst>
        </pc:spChg>
        <pc:spChg chg="add">
          <ac:chgData name="Rohithsaidatta Pasupuleti" userId="0c22c71ff95c3042" providerId="LiveId" clId="{2857BBE0-242B-46C7-91B1-4C0B06E8B773}" dt="2023-08-30T10:20:14.213" v="146" actId="26606"/>
          <ac:spMkLst>
            <pc:docMk/>
            <pc:sldMk cId="3300876157" sldId="258"/>
            <ac:spMk id="14" creationId="{0BA768A8-4FED-4ED8-9E46-6BE72188ECD2}"/>
          </ac:spMkLst>
        </pc:spChg>
        <pc:picChg chg="add del">
          <ac:chgData name="Rohithsaidatta Pasupuleti" userId="0c22c71ff95c3042" providerId="LiveId" clId="{2857BBE0-242B-46C7-91B1-4C0B06E8B773}" dt="2023-08-30T10:20:14.197" v="145" actId="26606"/>
          <ac:picMkLst>
            <pc:docMk/>
            <pc:sldMk cId="3300876157" sldId="258"/>
            <ac:picMk id="5" creationId="{EC766A1A-3760-6FE6-71B8-0539840390FE}"/>
          </ac:picMkLst>
        </pc:picChg>
      </pc:sldChg>
      <pc:sldChg chg="addSp modSp mod setBg setClrOvrMap">
        <pc:chgData name="Rohithsaidatta Pasupuleti" userId="0c22c71ff95c3042" providerId="LiveId" clId="{2857BBE0-242B-46C7-91B1-4C0B06E8B773}" dt="2023-08-30T10:20:01.922" v="143" actId="255"/>
        <pc:sldMkLst>
          <pc:docMk/>
          <pc:sldMk cId="2654621989" sldId="259"/>
        </pc:sldMkLst>
        <pc:spChg chg="mod">
          <ac:chgData name="Rohithsaidatta Pasupuleti" userId="0c22c71ff95c3042" providerId="LiveId" clId="{2857BBE0-242B-46C7-91B1-4C0B06E8B773}" dt="2023-08-30T10:19:10.539" v="141" actId="26606"/>
          <ac:spMkLst>
            <pc:docMk/>
            <pc:sldMk cId="2654621989" sldId="259"/>
            <ac:spMk id="2" creationId="{1F9D3AEE-A17F-70D9-381C-827C70BC8B1F}"/>
          </ac:spMkLst>
        </pc:spChg>
        <pc:spChg chg="mod">
          <ac:chgData name="Rohithsaidatta Pasupuleti" userId="0c22c71ff95c3042" providerId="LiveId" clId="{2857BBE0-242B-46C7-91B1-4C0B06E8B773}" dt="2023-08-30T10:20:01.922" v="143" actId="255"/>
          <ac:spMkLst>
            <pc:docMk/>
            <pc:sldMk cId="2654621989" sldId="259"/>
            <ac:spMk id="3" creationId="{D27DAF19-446E-8E86-216A-3DCA7B22B928}"/>
          </ac:spMkLst>
        </pc:spChg>
        <pc:spChg chg="add">
          <ac:chgData name="Rohithsaidatta Pasupuleti" userId="0c22c71ff95c3042" providerId="LiveId" clId="{2857BBE0-242B-46C7-91B1-4C0B06E8B773}" dt="2023-08-30T10:19:10.539" v="141" actId="26606"/>
          <ac:spMkLst>
            <pc:docMk/>
            <pc:sldMk cId="2654621989" sldId="259"/>
            <ac:spMk id="8" creationId="{052BEFF1-896C-45B1-B02C-96A6A1BC389A}"/>
          </ac:spMkLst>
        </pc:spChg>
        <pc:spChg chg="add">
          <ac:chgData name="Rohithsaidatta Pasupuleti" userId="0c22c71ff95c3042" providerId="LiveId" clId="{2857BBE0-242B-46C7-91B1-4C0B06E8B773}" dt="2023-08-30T10:19:10.539" v="141" actId="26606"/>
          <ac:spMkLst>
            <pc:docMk/>
            <pc:sldMk cId="2654621989" sldId="259"/>
            <ac:spMk id="10" creationId="{BB237A14-61B1-4C00-A670-5D8D68A8668E}"/>
          </ac:spMkLst>
        </pc:spChg>
        <pc:spChg chg="add">
          <ac:chgData name="Rohithsaidatta Pasupuleti" userId="0c22c71ff95c3042" providerId="LiveId" clId="{2857BBE0-242B-46C7-91B1-4C0B06E8B773}" dt="2023-08-30T10:19:10.539" v="141" actId="26606"/>
          <ac:spMkLst>
            <pc:docMk/>
            <pc:sldMk cId="2654621989" sldId="259"/>
            <ac:spMk id="12" creationId="{8598F259-6F54-47A3-8D13-1603D786A328}"/>
          </ac:spMkLst>
        </pc:spChg>
        <pc:spChg chg="add">
          <ac:chgData name="Rohithsaidatta Pasupuleti" userId="0c22c71ff95c3042" providerId="LiveId" clId="{2857BBE0-242B-46C7-91B1-4C0B06E8B773}" dt="2023-08-30T10:19:10.539" v="141" actId="26606"/>
          <ac:spMkLst>
            <pc:docMk/>
            <pc:sldMk cId="2654621989" sldId="259"/>
            <ac:spMk id="14" creationId="{0BA768A8-4FED-4ED8-9E46-6BE72188ECD2}"/>
          </ac:spMkLst>
        </pc:spChg>
      </pc:sldChg>
      <pc:sldChg chg="addSp delSp modSp mod setBg setClrOvrMap">
        <pc:chgData name="Rohithsaidatta Pasupuleti" userId="0c22c71ff95c3042" providerId="LiveId" clId="{2857BBE0-242B-46C7-91B1-4C0B06E8B773}" dt="2023-08-30T10:19:04.123" v="140" actId="26606"/>
        <pc:sldMkLst>
          <pc:docMk/>
          <pc:sldMk cId="2721084279" sldId="260"/>
        </pc:sldMkLst>
        <pc:spChg chg="mod">
          <ac:chgData name="Rohithsaidatta Pasupuleti" userId="0c22c71ff95c3042" providerId="LiveId" clId="{2857BBE0-242B-46C7-91B1-4C0B06E8B773}" dt="2023-08-30T10:19:04.123" v="140" actId="26606"/>
          <ac:spMkLst>
            <pc:docMk/>
            <pc:sldMk cId="2721084279" sldId="260"/>
            <ac:spMk id="2" creationId="{EF21DDA5-F3F6-AF5D-9FC5-34A3A48CD0C6}"/>
          </ac:spMkLst>
        </pc:spChg>
        <pc:spChg chg="add del">
          <ac:chgData name="Rohithsaidatta Pasupuleti" userId="0c22c71ff95c3042" providerId="LiveId" clId="{2857BBE0-242B-46C7-91B1-4C0B06E8B773}" dt="2023-08-30T10:19:04.123" v="140" actId="26606"/>
          <ac:spMkLst>
            <pc:docMk/>
            <pc:sldMk cId="2721084279" sldId="260"/>
            <ac:spMk id="3" creationId="{D1DAD55A-2DFB-E9AE-BF7B-38353F30E4EC}"/>
          </ac:spMkLst>
        </pc:spChg>
        <pc:spChg chg="add del">
          <ac:chgData name="Rohithsaidatta Pasupuleti" userId="0c22c71ff95c3042" providerId="LiveId" clId="{2857BBE0-242B-46C7-91B1-4C0B06E8B773}" dt="2023-08-30T10:18:41.972" v="127" actId="26606"/>
          <ac:spMkLst>
            <pc:docMk/>
            <pc:sldMk cId="2721084279" sldId="260"/>
            <ac:spMk id="8" creationId="{052BEFF1-896C-45B1-B02C-96A6A1BC389A}"/>
          </ac:spMkLst>
        </pc:spChg>
        <pc:spChg chg="add del">
          <ac:chgData name="Rohithsaidatta Pasupuleti" userId="0c22c71ff95c3042" providerId="LiveId" clId="{2857BBE0-242B-46C7-91B1-4C0B06E8B773}" dt="2023-08-30T10:18:34.202" v="121" actId="26606"/>
          <ac:spMkLst>
            <pc:docMk/>
            <pc:sldMk cId="2721084279" sldId="260"/>
            <ac:spMk id="9" creationId="{ABE6F9A3-300E-47F5-B41C-C8C5E758DE7C}"/>
          </ac:spMkLst>
        </pc:spChg>
        <pc:spChg chg="add del">
          <ac:chgData name="Rohithsaidatta Pasupuleti" userId="0c22c71ff95c3042" providerId="LiveId" clId="{2857BBE0-242B-46C7-91B1-4C0B06E8B773}" dt="2023-08-30T10:18:41.972" v="127" actId="26606"/>
          <ac:spMkLst>
            <pc:docMk/>
            <pc:sldMk cId="2721084279" sldId="260"/>
            <ac:spMk id="10" creationId="{BB237A14-61B1-4C00-A670-5D8D68A8668E}"/>
          </ac:spMkLst>
        </pc:spChg>
        <pc:spChg chg="add del">
          <ac:chgData name="Rohithsaidatta Pasupuleti" userId="0c22c71ff95c3042" providerId="LiveId" clId="{2857BBE0-242B-46C7-91B1-4C0B06E8B773}" dt="2023-08-30T10:18:34.202" v="121" actId="26606"/>
          <ac:spMkLst>
            <pc:docMk/>
            <pc:sldMk cId="2721084279" sldId="260"/>
            <ac:spMk id="11" creationId="{61B4701B-39FE-43B8-86AA-D6B8789C2207}"/>
          </ac:spMkLst>
        </pc:spChg>
        <pc:spChg chg="add del">
          <ac:chgData name="Rohithsaidatta Pasupuleti" userId="0c22c71ff95c3042" providerId="LiveId" clId="{2857BBE0-242B-46C7-91B1-4C0B06E8B773}" dt="2023-08-30T10:18:41.972" v="127" actId="26606"/>
          <ac:spMkLst>
            <pc:docMk/>
            <pc:sldMk cId="2721084279" sldId="260"/>
            <ac:spMk id="12" creationId="{8598F259-6F54-47A3-8D13-1603D786A328}"/>
          </ac:spMkLst>
        </pc:spChg>
        <pc:spChg chg="add del">
          <ac:chgData name="Rohithsaidatta Pasupuleti" userId="0c22c71ff95c3042" providerId="LiveId" clId="{2857BBE0-242B-46C7-91B1-4C0B06E8B773}" dt="2023-08-30T10:18:34.202" v="121" actId="26606"/>
          <ac:spMkLst>
            <pc:docMk/>
            <pc:sldMk cId="2721084279" sldId="260"/>
            <ac:spMk id="13" creationId="{E9A7EF13-49FA-4355-971A-34B065F35022}"/>
          </ac:spMkLst>
        </pc:spChg>
        <pc:spChg chg="add del">
          <ac:chgData name="Rohithsaidatta Pasupuleti" userId="0c22c71ff95c3042" providerId="LiveId" clId="{2857BBE0-242B-46C7-91B1-4C0B06E8B773}" dt="2023-08-30T10:18:41.972" v="127" actId="26606"/>
          <ac:spMkLst>
            <pc:docMk/>
            <pc:sldMk cId="2721084279" sldId="260"/>
            <ac:spMk id="14" creationId="{0BA768A8-4FED-4ED8-9E46-6BE72188ECD2}"/>
          </ac:spMkLst>
        </pc:spChg>
        <pc:spChg chg="add del">
          <ac:chgData name="Rohithsaidatta Pasupuleti" userId="0c22c71ff95c3042" providerId="LiveId" clId="{2857BBE0-242B-46C7-91B1-4C0B06E8B773}" dt="2023-08-30T10:18:34.202" v="121" actId="26606"/>
          <ac:spMkLst>
            <pc:docMk/>
            <pc:sldMk cId="2721084279" sldId="260"/>
            <ac:spMk id="15" creationId="{92CF3C3E-0F7B-4F0C-8EBD-BDD38E9C66F5}"/>
          </ac:spMkLst>
        </pc:spChg>
        <pc:spChg chg="add del">
          <ac:chgData name="Rohithsaidatta Pasupuleti" userId="0c22c71ff95c3042" providerId="LiveId" clId="{2857BBE0-242B-46C7-91B1-4C0B06E8B773}" dt="2023-08-30T10:19:01.210" v="137" actId="26606"/>
          <ac:spMkLst>
            <pc:docMk/>
            <pc:sldMk cId="2721084279" sldId="260"/>
            <ac:spMk id="16" creationId="{F3798573-F27B-47EB-8EA4-7EE34954C2D6}"/>
          </ac:spMkLst>
        </pc:spChg>
        <pc:spChg chg="add del">
          <ac:chgData name="Rohithsaidatta Pasupuleti" userId="0c22c71ff95c3042" providerId="LiveId" clId="{2857BBE0-242B-46C7-91B1-4C0B06E8B773}" dt="2023-08-30T10:18:36.196" v="123" actId="26606"/>
          <ac:spMkLst>
            <pc:docMk/>
            <pc:sldMk cId="2721084279" sldId="260"/>
            <ac:spMk id="18" creationId="{D1DAD55A-2DFB-E9AE-BF7B-38353F30E4EC}"/>
          </ac:spMkLst>
        </pc:spChg>
        <pc:spChg chg="add del">
          <ac:chgData name="Rohithsaidatta Pasupuleti" userId="0c22c71ff95c3042" providerId="LiveId" clId="{2857BBE0-242B-46C7-91B1-4C0B06E8B773}" dt="2023-08-30T10:18:37.563" v="125" actId="26606"/>
          <ac:spMkLst>
            <pc:docMk/>
            <pc:sldMk cId="2721084279" sldId="260"/>
            <ac:spMk id="21" creationId="{495DDCFA-D3DE-4CEB-8AFF-C6501187E430}"/>
          </ac:spMkLst>
        </pc:spChg>
        <pc:spChg chg="add del">
          <ac:chgData name="Rohithsaidatta Pasupuleti" userId="0c22c71ff95c3042" providerId="LiveId" clId="{2857BBE0-242B-46C7-91B1-4C0B06E8B773}" dt="2023-08-30T10:18:37.563" v="125" actId="26606"/>
          <ac:spMkLst>
            <pc:docMk/>
            <pc:sldMk cId="2721084279" sldId="260"/>
            <ac:spMk id="22" creationId="{D1DAD55A-2DFB-E9AE-BF7B-38353F30E4EC}"/>
          </ac:spMkLst>
        </pc:spChg>
        <pc:spChg chg="add del">
          <ac:chgData name="Rohithsaidatta Pasupuleti" userId="0c22c71ff95c3042" providerId="LiveId" clId="{2857BBE0-242B-46C7-91B1-4C0B06E8B773}" dt="2023-08-30T10:18:41.972" v="127" actId="26606"/>
          <ac:spMkLst>
            <pc:docMk/>
            <pc:sldMk cId="2721084279" sldId="260"/>
            <ac:spMk id="24" creationId="{D1DAD55A-2DFB-E9AE-BF7B-38353F30E4EC}"/>
          </ac:spMkLst>
        </pc:spChg>
        <pc:spChg chg="add del">
          <ac:chgData name="Rohithsaidatta Pasupuleti" userId="0c22c71ff95c3042" providerId="LiveId" clId="{2857BBE0-242B-46C7-91B1-4C0B06E8B773}" dt="2023-08-30T10:19:01.210" v="137" actId="26606"/>
          <ac:spMkLst>
            <pc:docMk/>
            <pc:sldMk cId="2721084279" sldId="260"/>
            <ac:spMk id="34" creationId="{923E8915-D2AA-4327-A45A-972C3CA9574B}"/>
          </ac:spMkLst>
        </pc:spChg>
        <pc:spChg chg="add del">
          <ac:chgData name="Rohithsaidatta Pasupuleti" userId="0c22c71ff95c3042" providerId="LiveId" clId="{2857BBE0-242B-46C7-91B1-4C0B06E8B773}" dt="2023-08-30T10:19:01.210" v="137" actId="26606"/>
          <ac:spMkLst>
            <pc:docMk/>
            <pc:sldMk cId="2721084279" sldId="260"/>
            <ac:spMk id="35" creationId="{8302FC3C-9804-4950-B721-5FD704BA6065}"/>
          </ac:spMkLst>
        </pc:spChg>
        <pc:spChg chg="add del">
          <ac:chgData name="Rohithsaidatta Pasupuleti" userId="0c22c71ff95c3042" providerId="LiveId" clId="{2857BBE0-242B-46C7-91B1-4C0B06E8B773}" dt="2023-08-30T10:19:01.210" v="137" actId="26606"/>
          <ac:spMkLst>
            <pc:docMk/>
            <pc:sldMk cId="2721084279" sldId="260"/>
            <ac:spMk id="38" creationId="{D1DAD55A-2DFB-E9AE-BF7B-38353F30E4EC}"/>
          </ac:spMkLst>
        </pc:spChg>
        <pc:spChg chg="add del">
          <ac:chgData name="Rohithsaidatta Pasupuleti" userId="0c22c71ff95c3042" providerId="LiveId" clId="{2857BBE0-242B-46C7-91B1-4C0B06E8B773}" dt="2023-08-30T10:19:04.060" v="139" actId="26606"/>
          <ac:spMkLst>
            <pc:docMk/>
            <pc:sldMk cId="2721084279" sldId="260"/>
            <ac:spMk id="41" creationId="{0D187C4E-14B9-4504-B200-5127823FA78C}"/>
          </ac:spMkLst>
        </pc:spChg>
        <pc:spChg chg="add del">
          <ac:chgData name="Rohithsaidatta Pasupuleti" userId="0c22c71ff95c3042" providerId="LiveId" clId="{2857BBE0-242B-46C7-91B1-4C0B06E8B773}" dt="2023-08-30T10:19:04.060" v="139" actId="26606"/>
          <ac:spMkLst>
            <pc:docMk/>
            <pc:sldMk cId="2721084279" sldId="260"/>
            <ac:spMk id="42" creationId="{D1DAD55A-2DFB-E9AE-BF7B-38353F30E4EC}"/>
          </ac:spMkLst>
        </pc:spChg>
        <pc:spChg chg="add">
          <ac:chgData name="Rohithsaidatta Pasupuleti" userId="0c22c71ff95c3042" providerId="LiveId" clId="{2857BBE0-242B-46C7-91B1-4C0B06E8B773}" dt="2023-08-30T10:19:04.123" v="140" actId="26606"/>
          <ac:spMkLst>
            <pc:docMk/>
            <pc:sldMk cId="2721084279" sldId="260"/>
            <ac:spMk id="44" creationId="{923E8915-D2AA-4327-A45A-972C3CA9574B}"/>
          </ac:spMkLst>
        </pc:spChg>
        <pc:spChg chg="add">
          <ac:chgData name="Rohithsaidatta Pasupuleti" userId="0c22c71ff95c3042" providerId="LiveId" clId="{2857BBE0-242B-46C7-91B1-4C0B06E8B773}" dt="2023-08-30T10:19:04.123" v="140" actId="26606"/>
          <ac:spMkLst>
            <pc:docMk/>
            <pc:sldMk cId="2721084279" sldId="260"/>
            <ac:spMk id="45" creationId="{8302FC3C-9804-4950-B721-5FD704BA6065}"/>
          </ac:spMkLst>
        </pc:spChg>
        <pc:spChg chg="add">
          <ac:chgData name="Rohithsaidatta Pasupuleti" userId="0c22c71ff95c3042" providerId="LiveId" clId="{2857BBE0-242B-46C7-91B1-4C0B06E8B773}" dt="2023-08-30T10:19:04.123" v="140" actId="26606"/>
          <ac:spMkLst>
            <pc:docMk/>
            <pc:sldMk cId="2721084279" sldId="260"/>
            <ac:spMk id="48" creationId="{F3798573-F27B-47EB-8EA4-7EE34954C2D6}"/>
          </ac:spMkLst>
        </pc:spChg>
        <pc:spChg chg="add">
          <ac:chgData name="Rohithsaidatta Pasupuleti" userId="0c22c71ff95c3042" providerId="LiveId" clId="{2857BBE0-242B-46C7-91B1-4C0B06E8B773}" dt="2023-08-30T10:19:04.123" v="140" actId="26606"/>
          <ac:spMkLst>
            <pc:docMk/>
            <pc:sldMk cId="2721084279" sldId="260"/>
            <ac:spMk id="49" creationId="{D1DAD55A-2DFB-E9AE-BF7B-38353F30E4EC}"/>
          </ac:spMkLst>
        </pc:spChg>
        <pc:graphicFrameChg chg="add del">
          <ac:chgData name="Rohithsaidatta Pasupuleti" userId="0c22c71ff95c3042" providerId="LiveId" clId="{2857BBE0-242B-46C7-91B1-4C0B06E8B773}" dt="2023-08-30T10:18:34.202" v="121" actId="26606"/>
          <ac:graphicFrameMkLst>
            <pc:docMk/>
            <pc:sldMk cId="2721084279" sldId="260"/>
            <ac:graphicFrameMk id="5" creationId="{3D773B18-651C-393E-7E57-6F4A181C1EC7}"/>
          </ac:graphicFrameMkLst>
        </pc:graphicFrameChg>
        <pc:graphicFrameChg chg="add del">
          <ac:chgData name="Rohithsaidatta Pasupuleti" userId="0c22c71ff95c3042" providerId="LiveId" clId="{2857BBE0-242B-46C7-91B1-4C0B06E8B773}" dt="2023-08-30T10:18:43.624" v="129" actId="26606"/>
          <ac:graphicFrameMkLst>
            <pc:docMk/>
            <pc:sldMk cId="2721084279" sldId="260"/>
            <ac:graphicFrameMk id="26" creationId="{9903C08A-0EED-A607-561A-9296C97E2ABC}"/>
          </ac:graphicFrameMkLst>
        </pc:graphicFrameChg>
        <pc:graphicFrameChg chg="add del">
          <ac:chgData name="Rohithsaidatta Pasupuleti" userId="0c22c71ff95c3042" providerId="LiveId" clId="{2857BBE0-242B-46C7-91B1-4C0B06E8B773}" dt="2023-08-30T10:18:44.253" v="131" actId="26606"/>
          <ac:graphicFrameMkLst>
            <pc:docMk/>
            <pc:sldMk cId="2721084279" sldId="260"/>
            <ac:graphicFrameMk id="28" creationId="{CF27EB83-E5A2-730E-B0F0-0802FCB7F118}"/>
          </ac:graphicFrameMkLst>
        </pc:graphicFrameChg>
        <pc:graphicFrameChg chg="add del">
          <ac:chgData name="Rohithsaidatta Pasupuleti" userId="0c22c71ff95c3042" providerId="LiveId" clId="{2857BBE0-242B-46C7-91B1-4C0B06E8B773}" dt="2023-08-30T10:18:48.251" v="133" actId="26606"/>
          <ac:graphicFrameMkLst>
            <pc:docMk/>
            <pc:sldMk cId="2721084279" sldId="260"/>
            <ac:graphicFrameMk id="30" creationId="{331EC360-10A3-68B9-1484-D376DE87273A}"/>
          </ac:graphicFrameMkLst>
        </pc:graphicFrameChg>
        <pc:graphicFrameChg chg="add del">
          <ac:chgData name="Rohithsaidatta Pasupuleti" userId="0c22c71ff95c3042" providerId="LiveId" clId="{2857BBE0-242B-46C7-91B1-4C0B06E8B773}" dt="2023-08-30T10:18:52.862" v="135" actId="26606"/>
          <ac:graphicFrameMkLst>
            <pc:docMk/>
            <pc:sldMk cId="2721084279" sldId="260"/>
            <ac:graphicFrameMk id="32" creationId="{B0ED7F18-9201-DF48-109F-B2043C72B5B6}"/>
          </ac:graphicFrameMkLst>
        </pc:graphicFrameChg>
        <pc:picChg chg="add del">
          <ac:chgData name="Rohithsaidatta Pasupuleti" userId="0c22c71ff95c3042" providerId="LiveId" clId="{2857BBE0-242B-46C7-91B1-4C0B06E8B773}" dt="2023-08-30T10:18:36.196" v="123" actId="26606"/>
          <ac:picMkLst>
            <pc:docMk/>
            <pc:sldMk cId="2721084279" sldId="260"/>
            <ac:picMk id="17" creationId="{229E02FA-4E7A-850C-E0E7-11B44558570C}"/>
          </ac:picMkLst>
        </pc:picChg>
        <pc:picChg chg="add del">
          <ac:chgData name="Rohithsaidatta Pasupuleti" userId="0c22c71ff95c3042" providerId="LiveId" clId="{2857BBE0-242B-46C7-91B1-4C0B06E8B773}" dt="2023-08-30T10:18:37.563" v="125" actId="26606"/>
          <ac:picMkLst>
            <pc:docMk/>
            <pc:sldMk cId="2721084279" sldId="260"/>
            <ac:picMk id="20" creationId="{3772FB74-C6FE-5B11-EB5B-7137B9B2A6DB}"/>
          </ac:picMkLst>
        </pc:picChg>
        <pc:picChg chg="add del">
          <ac:chgData name="Rohithsaidatta Pasupuleti" userId="0c22c71ff95c3042" providerId="LiveId" clId="{2857BBE0-242B-46C7-91B1-4C0B06E8B773}" dt="2023-08-30T10:19:01.210" v="137" actId="26606"/>
          <ac:picMkLst>
            <pc:docMk/>
            <pc:sldMk cId="2721084279" sldId="260"/>
            <ac:picMk id="37" creationId="{3BC6EBB2-9BDC-4075-BA6B-43A9FBF9C86C}"/>
          </ac:picMkLst>
        </pc:picChg>
        <pc:picChg chg="add del">
          <ac:chgData name="Rohithsaidatta Pasupuleti" userId="0c22c71ff95c3042" providerId="LiveId" clId="{2857BBE0-242B-46C7-91B1-4C0B06E8B773}" dt="2023-08-30T10:19:04.060" v="139" actId="26606"/>
          <ac:picMkLst>
            <pc:docMk/>
            <pc:sldMk cId="2721084279" sldId="260"/>
            <ac:picMk id="40" creationId="{C516965D-952F-C20F-D45F-11371C45F1D7}"/>
          </ac:picMkLst>
        </pc:picChg>
        <pc:picChg chg="add">
          <ac:chgData name="Rohithsaidatta Pasupuleti" userId="0c22c71ff95c3042" providerId="LiveId" clId="{2857BBE0-242B-46C7-91B1-4C0B06E8B773}" dt="2023-08-30T10:19:04.123" v="140" actId="26606"/>
          <ac:picMkLst>
            <pc:docMk/>
            <pc:sldMk cId="2721084279" sldId="260"/>
            <ac:picMk id="47" creationId="{3BC6EBB2-9BDC-4075-BA6B-43A9FBF9C86C}"/>
          </ac:picMkLst>
        </pc:picChg>
        <pc:cxnChg chg="add del">
          <ac:chgData name="Rohithsaidatta Pasupuleti" userId="0c22c71ff95c3042" providerId="LiveId" clId="{2857BBE0-242B-46C7-91B1-4C0B06E8B773}" dt="2023-08-30T10:19:01.210" v="137" actId="26606"/>
          <ac:cxnSpMkLst>
            <pc:docMk/>
            <pc:sldMk cId="2721084279" sldId="260"/>
            <ac:cxnSpMk id="36" creationId="{6B9695BD-ECF6-49CA-8877-8C493193C65D}"/>
          </ac:cxnSpMkLst>
        </pc:cxnChg>
        <pc:cxnChg chg="add">
          <ac:chgData name="Rohithsaidatta Pasupuleti" userId="0c22c71ff95c3042" providerId="LiveId" clId="{2857BBE0-242B-46C7-91B1-4C0B06E8B773}" dt="2023-08-30T10:19:04.123" v="140" actId="26606"/>
          <ac:cxnSpMkLst>
            <pc:docMk/>
            <pc:sldMk cId="2721084279" sldId="260"/>
            <ac:cxnSpMk id="46" creationId="{6B9695BD-ECF6-49CA-8877-8C493193C65D}"/>
          </ac:cxnSpMkLst>
        </pc:cxnChg>
      </pc:sldChg>
      <pc:sldChg chg="addSp delSp modSp mod setBg setClrOvrMap">
        <pc:chgData name="Rohithsaidatta Pasupuleti" userId="0c22c71ff95c3042" providerId="LiveId" clId="{2857BBE0-242B-46C7-91B1-4C0B06E8B773}" dt="2023-08-30T10:18:21.851" v="119" actId="20577"/>
        <pc:sldMkLst>
          <pc:docMk/>
          <pc:sldMk cId="924139907" sldId="261"/>
        </pc:sldMkLst>
        <pc:spChg chg="mod">
          <ac:chgData name="Rohithsaidatta Pasupuleti" userId="0c22c71ff95c3042" providerId="LiveId" clId="{2857BBE0-242B-46C7-91B1-4C0B06E8B773}" dt="2023-08-30T10:18:21.851" v="119" actId="20577"/>
          <ac:spMkLst>
            <pc:docMk/>
            <pc:sldMk cId="924139907" sldId="261"/>
            <ac:spMk id="2" creationId="{89D85D54-2A46-51DC-C73B-80D542F2E142}"/>
          </ac:spMkLst>
        </pc:spChg>
        <pc:spChg chg="add del">
          <ac:chgData name="Rohithsaidatta Pasupuleti" userId="0c22c71ff95c3042" providerId="LiveId" clId="{2857BBE0-242B-46C7-91B1-4C0B06E8B773}" dt="2023-08-30T10:17:25.821" v="112" actId="26606"/>
          <ac:spMkLst>
            <pc:docMk/>
            <pc:sldMk cId="924139907" sldId="261"/>
            <ac:spMk id="3" creationId="{0032303C-2412-CC36-80E4-F203A96B1262}"/>
          </ac:spMkLst>
        </pc:spChg>
        <pc:spChg chg="add del">
          <ac:chgData name="Rohithsaidatta Pasupuleti" userId="0c22c71ff95c3042" providerId="LiveId" clId="{2857BBE0-242B-46C7-91B1-4C0B06E8B773}" dt="2023-08-30T10:17:23.582" v="109" actId="26606"/>
          <ac:spMkLst>
            <pc:docMk/>
            <pc:sldMk cId="924139907" sldId="261"/>
            <ac:spMk id="9" creationId="{ABE6F9A3-300E-47F5-B41C-C8C5E758DE7C}"/>
          </ac:spMkLst>
        </pc:spChg>
        <pc:spChg chg="add del">
          <ac:chgData name="Rohithsaidatta Pasupuleti" userId="0c22c71ff95c3042" providerId="LiveId" clId="{2857BBE0-242B-46C7-91B1-4C0B06E8B773}" dt="2023-08-30T10:17:23.582" v="109" actId="26606"/>
          <ac:spMkLst>
            <pc:docMk/>
            <pc:sldMk cId="924139907" sldId="261"/>
            <ac:spMk id="11" creationId="{61B4701B-39FE-43B8-86AA-D6B8789C2207}"/>
          </ac:spMkLst>
        </pc:spChg>
        <pc:spChg chg="add del">
          <ac:chgData name="Rohithsaidatta Pasupuleti" userId="0c22c71ff95c3042" providerId="LiveId" clId="{2857BBE0-242B-46C7-91B1-4C0B06E8B773}" dt="2023-08-30T10:17:23.582" v="109" actId="26606"/>
          <ac:spMkLst>
            <pc:docMk/>
            <pc:sldMk cId="924139907" sldId="261"/>
            <ac:spMk id="13" creationId="{E9A7EF13-49FA-4355-971A-34B065F35022}"/>
          </ac:spMkLst>
        </pc:spChg>
        <pc:spChg chg="add del">
          <ac:chgData name="Rohithsaidatta Pasupuleti" userId="0c22c71ff95c3042" providerId="LiveId" clId="{2857BBE0-242B-46C7-91B1-4C0B06E8B773}" dt="2023-08-30T10:17:23.582" v="109" actId="26606"/>
          <ac:spMkLst>
            <pc:docMk/>
            <pc:sldMk cId="924139907" sldId="261"/>
            <ac:spMk id="15" creationId="{92CF3C3E-0F7B-4F0C-8EBD-BDD38E9C66F5}"/>
          </ac:spMkLst>
        </pc:spChg>
        <pc:spChg chg="add del">
          <ac:chgData name="Rohithsaidatta Pasupuleti" userId="0c22c71ff95c3042" providerId="LiveId" clId="{2857BBE0-242B-46C7-91B1-4C0B06E8B773}" dt="2023-08-30T10:17:25.777" v="111" actId="26606"/>
          <ac:spMkLst>
            <pc:docMk/>
            <pc:sldMk cId="924139907" sldId="261"/>
            <ac:spMk id="17" creationId="{C8A3C342-1D03-412F-8DD3-BF519E8E0AE9}"/>
          </ac:spMkLst>
        </pc:spChg>
        <pc:spChg chg="add del">
          <ac:chgData name="Rohithsaidatta Pasupuleti" userId="0c22c71ff95c3042" providerId="LiveId" clId="{2857BBE0-242B-46C7-91B1-4C0B06E8B773}" dt="2023-08-30T10:17:25.777" v="111" actId="26606"/>
          <ac:spMkLst>
            <pc:docMk/>
            <pc:sldMk cId="924139907" sldId="261"/>
            <ac:spMk id="18" creationId="{0032303C-2412-CC36-80E4-F203A96B1262}"/>
          </ac:spMkLst>
        </pc:spChg>
        <pc:spChg chg="add del">
          <ac:chgData name="Rohithsaidatta Pasupuleti" userId="0c22c71ff95c3042" providerId="LiveId" clId="{2857BBE0-242B-46C7-91B1-4C0B06E8B773}" dt="2023-08-30T10:17:25.777" v="111" actId="26606"/>
          <ac:spMkLst>
            <pc:docMk/>
            <pc:sldMk cId="924139907" sldId="261"/>
            <ac:spMk id="19" creationId="{81CC9B02-E087-4350-AEBD-2C3CF001AF01}"/>
          </ac:spMkLst>
        </pc:spChg>
        <pc:spChg chg="add del">
          <ac:chgData name="Rohithsaidatta Pasupuleti" userId="0c22c71ff95c3042" providerId="LiveId" clId="{2857BBE0-242B-46C7-91B1-4C0B06E8B773}" dt="2023-08-30T10:18:05.614" v="117" actId="26606"/>
          <ac:spMkLst>
            <pc:docMk/>
            <pc:sldMk cId="924139907" sldId="261"/>
            <ac:spMk id="22" creationId="{ABE6F9A3-300E-47F5-B41C-C8C5E758DE7C}"/>
          </ac:spMkLst>
        </pc:spChg>
        <pc:spChg chg="add del">
          <ac:chgData name="Rohithsaidatta Pasupuleti" userId="0c22c71ff95c3042" providerId="LiveId" clId="{2857BBE0-242B-46C7-91B1-4C0B06E8B773}" dt="2023-08-30T10:18:05.614" v="117" actId="26606"/>
          <ac:spMkLst>
            <pc:docMk/>
            <pc:sldMk cId="924139907" sldId="261"/>
            <ac:spMk id="23" creationId="{61B4701B-39FE-43B8-86AA-D6B8789C2207}"/>
          </ac:spMkLst>
        </pc:spChg>
        <pc:spChg chg="add del">
          <ac:chgData name="Rohithsaidatta Pasupuleti" userId="0c22c71ff95c3042" providerId="LiveId" clId="{2857BBE0-242B-46C7-91B1-4C0B06E8B773}" dt="2023-08-30T10:18:05.614" v="117" actId="26606"/>
          <ac:spMkLst>
            <pc:docMk/>
            <pc:sldMk cId="924139907" sldId="261"/>
            <ac:spMk id="24" creationId="{E9A7EF13-49FA-4355-971A-34B065F35022}"/>
          </ac:spMkLst>
        </pc:spChg>
        <pc:spChg chg="add del">
          <ac:chgData name="Rohithsaidatta Pasupuleti" userId="0c22c71ff95c3042" providerId="LiveId" clId="{2857BBE0-242B-46C7-91B1-4C0B06E8B773}" dt="2023-08-30T10:18:05.614" v="117" actId="26606"/>
          <ac:spMkLst>
            <pc:docMk/>
            <pc:sldMk cId="924139907" sldId="261"/>
            <ac:spMk id="25" creationId="{92CF3C3E-0F7B-4F0C-8EBD-BDD38E9C66F5}"/>
          </ac:spMkLst>
        </pc:spChg>
        <pc:spChg chg="add">
          <ac:chgData name="Rohithsaidatta Pasupuleti" userId="0c22c71ff95c3042" providerId="LiveId" clId="{2857BBE0-242B-46C7-91B1-4C0B06E8B773}" dt="2023-08-30T10:18:05.614" v="117" actId="26606"/>
          <ac:spMkLst>
            <pc:docMk/>
            <pc:sldMk cId="924139907" sldId="261"/>
            <ac:spMk id="28" creationId="{ABE6F9A3-300E-47F5-B41C-C8C5E758DE7C}"/>
          </ac:spMkLst>
        </pc:spChg>
        <pc:spChg chg="add">
          <ac:chgData name="Rohithsaidatta Pasupuleti" userId="0c22c71ff95c3042" providerId="LiveId" clId="{2857BBE0-242B-46C7-91B1-4C0B06E8B773}" dt="2023-08-30T10:18:05.614" v="117" actId="26606"/>
          <ac:spMkLst>
            <pc:docMk/>
            <pc:sldMk cId="924139907" sldId="261"/>
            <ac:spMk id="29" creationId="{61B4701B-39FE-43B8-86AA-D6B8789C2207}"/>
          </ac:spMkLst>
        </pc:spChg>
        <pc:spChg chg="add">
          <ac:chgData name="Rohithsaidatta Pasupuleti" userId="0c22c71ff95c3042" providerId="LiveId" clId="{2857BBE0-242B-46C7-91B1-4C0B06E8B773}" dt="2023-08-30T10:18:05.614" v="117" actId="26606"/>
          <ac:spMkLst>
            <pc:docMk/>
            <pc:sldMk cId="924139907" sldId="261"/>
            <ac:spMk id="30" creationId="{E9A7EF13-49FA-4355-971A-34B065F35022}"/>
          </ac:spMkLst>
        </pc:spChg>
        <pc:spChg chg="add">
          <ac:chgData name="Rohithsaidatta Pasupuleti" userId="0c22c71ff95c3042" providerId="LiveId" clId="{2857BBE0-242B-46C7-91B1-4C0B06E8B773}" dt="2023-08-30T10:18:05.614" v="117" actId="26606"/>
          <ac:spMkLst>
            <pc:docMk/>
            <pc:sldMk cId="924139907" sldId="261"/>
            <ac:spMk id="31" creationId="{92CF3C3E-0F7B-4F0C-8EBD-BDD38E9C66F5}"/>
          </ac:spMkLst>
        </pc:spChg>
        <pc:graphicFrameChg chg="add del">
          <ac:chgData name="Rohithsaidatta Pasupuleti" userId="0c22c71ff95c3042" providerId="LiveId" clId="{2857BBE0-242B-46C7-91B1-4C0B06E8B773}" dt="2023-08-30T10:17:23.582" v="109" actId="26606"/>
          <ac:graphicFrameMkLst>
            <pc:docMk/>
            <pc:sldMk cId="924139907" sldId="261"/>
            <ac:graphicFrameMk id="5" creationId="{73C4CB50-CDC2-A0A7-EB1C-EB13C954DB0A}"/>
          </ac:graphicFrameMkLst>
        </pc:graphicFrameChg>
        <pc:graphicFrameChg chg="add mod modGraphic">
          <ac:chgData name="Rohithsaidatta Pasupuleti" userId="0c22c71ff95c3042" providerId="LiveId" clId="{2857BBE0-242B-46C7-91B1-4C0B06E8B773}" dt="2023-08-30T10:18:05.614" v="117" actId="26606"/>
          <ac:graphicFrameMkLst>
            <pc:docMk/>
            <pc:sldMk cId="924139907" sldId="261"/>
            <ac:graphicFrameMk id="26" creationId="{73C4CB50-CDC2-A0A7-EB1C-EB13C954DB0A}"/>
          </ac:graphicFrameMkLst>
        </pc:graphicFrameChg>
        <pc:picChg chg="add del">
          <ac:chgData name="Rohithsaidatta Pasupuleti" userId="0c22c71ff95c3042" providerId="LiveId" clId="{2857BBE0-242B-46C7-91B1-4C0B06E8B773}" dt="2023-08-30T10:17:25.777" v="111" actId="26606"/>
          <ac:picMkLst>
            <pc:docMk/>
            <pc:sldMk cId="924139907" sldId="261"/>
            <ac:picMk id="20" creationId="{F4372D58-6417-A746-CB88-6ADFB8BA54BF}"/>
          </ac:picMkLst>
        </pc:picChg>
      </pc:sldChg>
      <pc:sldChg chg="addSp delSp modSp mod setBg">
        <pc:chgData name="Rohithsaidatta Pasupuleti" userId="0c22c71ff95c3042" providerId="LiveId" clId="{2857BBE0-242B-46C7-91B1-4C0B06E8B773}" dt="2023-08-30T10:12:18.843" v="13" actId="26606"/>
        <pc:sldMkLst>
          <pc:docMk/>
          <pc:sldMk cId="194572153" sldId="262"/>
        </pc:sldMkLst>
        <pc:spChg chg="del">
          <ac:chgData name="Rohithsaidatta Pasupuleti" userId="0c22c71ff95c3042" providerId="LiveId" clId="{2857BBE0-242B-46C7-91B1-4C0B06E8B773}" dt="2023-08-30T10:12:18.843" v="13" actId="26606"/>
          <ac:spMkLst>
            <pc:docMk/>
            <pc:sldMk cId="194572153" sldId="262"/>
            <ac:spMk id="2" creationId="{65983859-AF69-D3CF-14AD-B0EE16D7FCF2}"/>
          </ac:spMkLst>
        </pc:spChg>
        <pc:spChg chg="del">
          <ac:chgData name="Rohithsaidatta Pasupuleti" userId="0c22c71ff95c3042" providerId="LiveId" clId="{2857BBE0-242B-46C7-91B1-4C0B06E8B773}" dt="2023-08-30T10:11:40.384" v="2" actId="931"/>
          <ac:spMkLst>
            <pc:docMk/>
            <pc:sldMk cId="194572153" sldId="262"/>
            <ac:spMk id="3" creationId="{E818D60A-82A7-D5BC-A30F-0BC2679B0917}"/>
          </ac:spMkLst>
        </pc:spChg>
        <pc:spChg chg="add del">
          <ac:chgData name="Rohithsaidatta Pasupuleti" userId="0c22c71ff95c3042" providerId="LiveId" clId="{2857BBE0-242B-46C7-91B1-4C0B06E8B773}" dt="2023-08-30T10:11:02.607" v="1" actId="22"/>
          <ac:spMkLst>
            <pc:docMk/>
            <pc:sldMk cId="194572153" sldId="262"/>
            <ac:spMk id="5" creationId="{7088555F-D110-D90C-20E9-6C0825326F18}"/>
          </ac:spMkLst>
        </pc:spChg>
        <pc:spChg chg="add">
          <ac:chgData name="Rohithsaidatta Pasupuleti" userId="0c22c71ff95c3042" providerId="LiveId" clId="{2857BBE0-242B-46C7-91B1-4C0B06E8B773}" dt="2023-08-30T10:12:18.843" v="13" actId="26606"/>
          <ac:spMkLst>
            <pc:docMk/>
            <pc:sldMk cId="194572153" sldId="262"/>
            <ac:spMk id="16" creationId="{AEBE9F1A-B38D-446E-83AE-14B17CE77FF2}"/>
          </ac:spMkLst>
        </pc:spChg>
        <pc:spChg chg="add">
          <ac:chgData name="Rohithsaidatta Pasupuleti" userId="0c22c71ff95c3042" providerId="LiveId" clId="{2857BBE0-242B-46C7-91B1-4C0B06E8B773}" dt="2023-08-30T10:12:18.843" v="13" actId="26606"/>
          <ac:spMkLst>
            <pc:docMk/>
            <pc:sldMk cId="194572153" sldId="262"/>
            <ac:spMk id="22" creationId="{5E3EB826-A471-488F-9E8A-D65528A3C0CA}"/>
          </ac:spMkLst>
        </pc:spChg>
        <pc:spChg chg="add">
          <ac:chgData name="Rohithsaidatta Pasupuleti" userId="0c22c71ff95c3042" providerId="LiveId" clId="{2857BBE0-242B-46C7-91B1-4C0B06E8B773}" dt="2023-08-30T10:12:18.843" v="13" actId="26606"/>
          <ac:spMkLst>
            <pc:docMk/>
            <pc:sldMk cId="194572153" sldId="262"/>
            <ac:spMk id="24" creationId="{DFB3CEA1-88D9-42FB-88ED-1E9807FE6596}"/>
          </ac:spMkLst>
        </pc:spChg>
        <pc:spChg chg="add">
          <ac:chgData name="Rohithsaidatta Pasupuleti" userId="0c22c71ff95c3042" providerId="LiveId" clId="{2857BBE0-242B-46C7-91B1-4C0B06E8B773}" dt="2023-08-30T10:12:18.843" v="13" actId="26606"/>
          <ac:spMkLst>
            <pc:docMk/>
            <pc:sldMk cId="194572153" sldId="262"/>
            <ac:spMk id="26" creationId="{9A6C928E-4252-4F33-8C34-E50A12A3170B}"/>
          </ac:spMkLst>
        </pc:spChg>
        <pc:picChg chg="add mod">
          <ac:chgData name="Rohithsaidatta Pasupuleti" userId="0c22c71ff95c3042" providerId="LiveId" clId="{2857BBE0-242B-46C7-91B1-4C0B06E8B773}" dt="2023-08-30T10:12:18.843" v="13" actId="26606"/>
          <ac:picMkLst>
            <pc:docMk/>
            <pc:sldMk cId="194572153" sldId="262"/>
            <ac:picMk id="7" creationId="{5C901BF3-D77B-9A8C-6664-E40ABDE84875}"/>
          </ac:picMkLst>
        </pc:picChg>
        <pc:picChg chg="add">
          <ac:chgData name="Rohithsaidatta Pasupuleti" userId="0c22c71ff95c3042" providerId="LiveId" clId="{2857BBE0-242B-46C7-91B1-4C0B06E8B773}" dt="2023-08-30T10:12:18.843" v="13" actId="26606"/>
          <ac:picMkLst>
            <pc:docMk/>
            <pc:sldMk cId="194572153" sldId="262"/>
            <ac:picMk id="12" creationId="{C9ECDD5C-152A-4CC7-8333-0F367B3A62EA}"/>
          </ac:picMkLst>
        </pc:picChg>
        <pc:picChg chg="add">
          <ac:chgData name="Rohithsaidatta Pasupuleti" userId="0c22c71ff95c3042" providerId="LiveId" clId="{2857BBE0-242B-46C7-91B1-4C0B06E8B773}" dt="2023-08-30T10:12:18.843" v="13" actId="26606"/>
          <ac:picMkLst>
            <pc:docMk/>
            <pc:sldMk cId="194572153" sldId="262"/>
            <ac:picMk id="14" creationId="{7F5C92A3-369B-43F3-BDCE-E560B1B0EC89}"/>
          </ac:picMkLst>
        </pc:picChg>
        <pc:picChg chg="add">
          <ac:chgData name="Rohithsaidatta Pasupuleti" userId="0c22c71ff95c3042" providerId="LiveId" clId="{2857BBE0-242B-46C7-91B1-4C0B06E8B773}" dt="2023-08-30T10:12:18.843" v="13" actId="26606"/>
          <ac:picMkLst>
            <pc:docMk/>
            <pc:sldMk cId="194572153" sldId="262"/>
            <ac:picMk id="18" creationId="{915B5014-A7EC-4BA6-9C83-8840CF81DB28}"/>
          </ac:picMkLst>
        </pc:picChg>
        <pc:picChg chg="add">
          <ac:chgData name="Rohithsaidatta Pasupuleti" userId="0c22c71ff95c3042" providerId="LiveId" clId="{2857BBE0-242B-46C7-91B1-4C0B06E8B773}" dt="2023-08-30T10:12:18.843" v="13" actId="26606"/>
          <ac:picMkLst>
            <pc:docMk/>
            <pc:sldMk cId="194572153" sldId="262"/>
            <ac:picMk id="20" creationId="{022C43AB-86D7-420D-8AD7-DC0A15FDD0AF}"/>
          </ac:picMkLst>
        </pc:picChg>
      </pc:sldChg>
      <pc:sldChg chg="addSp delSp modSp new mod setBg">
        <pc:chgData name="Rohithsaidatta Pasupuleti" userId="0c22c71ff95c3042" providerId="LiveId" clId="{2857BBE0-242B-46C7-91B1-4C0B06E8B773}" dt="2023-08-30T10:12:11.937" v="12" actId="26606"/>
        <pc:sldMkLst>
          <pc:docMk/>
          <pc:sldMk cId="84362382" sldId="263"/>
        </pc:sldMkLst>
        <pc:spChg chg="add del">
          <ac:chgData name="Rohithsaidatta Pasupuleti" userId="0c22c71ff95c3042" providerId="LiveId" clId="{2857BBE0-242B-46C7-91B1-4C0B06E8B773}" dt="2023-08-30T10:12:11.937" v="12" actId="26606"/>
          <ac:spMkLst>
            <pc:docMk/>
            <pc:sldMk cId="84362382" sldId="263"/>
            <ac:spMk id="2" creationId="{5193E2A0-5F79-FC06-E242-365D7467DB5E}"/>
          </ac:spMkLst>
        </pc:spChg>
        <pc:spChg chg="del">
          <ac:chgData name="Rohithsaidatta Pasupuleti" userId="0c22c71ff95c3042" providerId="LiveId" clId="{2857BBE0-242B-46C7-91B1-4C0B06E8B773}" dt="2023-08-30T10:11:57.663" v="5" actId="931"/>
          <ac:spMkLst>
            <pc:docMk/>
            <pc:sldMk cId="84362382" sldId="263"/>
            <ac:spMk id="3" creationId="{29A3A23C-6709-BFC9-B262-669400AD73B4}"/>
          </ac:spMkLst>
        </pc:spChg>
        <pc:spChg chg="add del">
          <ac:chgData name="Rohithsaidatta Pasupuleti" userId="0c22c71ff95c3042" providerId="LiveId" clId="{2857BBE0-242B-46C7-91B1-4C0B06E8B773}" dt="2023-08-30T10:12:09.980" v="9" actId="26606"/>
          <ac:spMkLst>
            <pc:docMk/>
            <pc:sldMk cId="84362382" sldId="263"/>
            <ac:spMk id="14" creationId="{AEBE9F1A-B38D-446E-83AE-14B17CE77FF2}"/>
          </ac:spMkLst>
        </pc:spChg>
        <pc:spChg chg="add del">
          <ac:chgData name="Rohithsaidatta Pasupuleti" userId="0c22c71ff95c3042" providerId="LiveId" clId="{2857BBE0-242B-46C7-91B1-4C0B06E8B773}" dt="2023-08-30T10:12:09.980" v="9" actId="26606"/>
          <ac:spMkLst>
            <pc:docMk/>
            <pc:sldMk cId="84362382" sldId="263"/>
            <ac:spMk id="20" creationId="{5E3EB826-A471-488F-9E8A-D65528A3C0CA}"/>
          </ac:spMkLst>
        </pc:spChg>
        <pc:spChg chg="add del">
          <ac:chgData name="Rohithsaidatta Pasupuleti" userId="0c22c71ff95c3042" providerId="LiveId" clId="{2857BBE0-242B-46C7-91B1-4C0B06E8B773}" dt="2023-08-30T10:12:09.980" v="9" actId="26606"/>
          <ac:spMkLst>
            <pc:docMk/>
            <pc:sldMk cId="84362382" sldId="263"/>
            <ac:spMk id="22" creationId="{D85D5AA8-773B-469A-8802-9645A4DC9B7D}"/>
          </ac:spMkLst>
        </pc:spChg>
        <pc:spChg chg="add del">
          <ac:chgData name="Rohithsaidatta Pasupuleti" userId="0c22c71ff95c3042" providerId="LiveId" clId="{2857BBE0-242B-46C7-91B1-4C0B06E8B773}" dt="2023-08-30T10:12:09.980" v="9" actId="26606"/>
          <ac:spMkLst>
            <pc:docMk/>
            <pc:sldMk cId="84362382" sldId="263"/>
            <ac:spMk id="24" creationId="{C75AF42C-C556-454E-B2D3-2C917CB812D5}"/>
          </ac:spMkLst>
        </pc:spChg>
        <pc:spChg chg="add del">
          <ac:chgData name="Rohithsaidatta Pasupuleti" userId="0c22c71ff95c3042" providerId="LiveId" clId="{2857BBE0-242B-46C7-91B1-4C0B06E8B773}" dt="2023-08-30T10:12:11.844" v="11" actId="26606"/>
          <ac:spMkLst>
            <pc:docMk/>
            <pc:sldMk cId="84362382" sldId="263"/>
            <ac:spMk id="28" creationId="{DA1DAC79-DDBA-4382-9D43-6E5F685BE5FB}"/>
          </ac:spMkLst>
        </pc:spChg>
        <pc:spChg chg="add del">
          <ac:chgData name="Rohithsaidatta Pasupuleti" userId="0c22c71ff95c3042" providerId="LiveId" clId="{2857BBE0-242B-46C7-91B1-4C0B06E8B773}" dt="2023-08-30T10:12:11.844" v="11" actId="26606"/>
          <ac:spMkLst>
            <pc:docMk/>
            <pc:sldMk cId="84362382" sldId="263"/>
            <ac:spMk id="31" creationId="{6AACA73D-178F-4CFC-99E3-9F4FCBBDBA83}"/>
          </ac:spMkLst>
        </pc:spChg>
        <pc:spChg chg="add del">
          <ac:chgData name="Rohithsaidatta Pasupuleti" userId="0c22c71ff95c3042" providerId="LiveId" clId="{2857BBE0-242B-46C7-91B1-4C0B06E8B773}" dt="2023-08-30T10:12:11.844" v="11" actId="26606"/>
          <ac:spMkLst>
            <pc:docMk/>
            <pc:sldMk cId="84362382" sldId="263"/>
            <ac:spMk id="32" creationId="{D3031615-4E70-4AA1-B27C-F56E25379C5E}"/>
          </ac:spMkLst>
        </pc:spChg>
        <pc:spChg chg="add del">
          <ac:chgData name="Rohithsaidatta Pasupuleti" userId="0c22c71ff95c3042" providerId="LiveId" clId="{2857BBE0-242B-46C7-91B1-4C0B06E8B773}" dt="2023-08-30T10:12:11.844" v="11" actId="26606"/>
          <ac:spMkLst>
            <pc:docMk/>
            <pc:sldMk cId="84362382" sldId="263"/>
            <ac:spMk id="33" creationId="{32386D96-DF72-4275-B766-E00CBBFB0F2A}"/>
          </ac:spMkLst>
        </pc:spChg>
        <pc:spChg chg="add">
          <ac:chgData name="Rohithsaidatta Pasupuleti" userId="0c22c71ff95c3042" providerId="LiveId" clId="{2857BBE0-242B-46C7-91B1-4C0B06E8B773}" dt="2023-08-30T10:12:11.937" v="12" actId="26606"/>
          <ac:spMkLst>
            <pc:docMk/>
            <pc:sldMk cId="84362382" sldId="263"/>
            <ac:spMk id="37" creationId="{AEBE9F1A-B38D-446E-83AE-14B17CE77FF2}"/>
          </ac:spMkLst>
        </pc:spChg>
        <pc:spChg chg="add">
          <ac:chgData name="Rohithsaidatta Pasupuleti" userId="0c22c71ff95c3042" providerId="LiveId" clId="{2857BBE0-242B-46C7-91B1-4C0B06E8B773}" dt="2023-08-30T10:12:11.937" v="12" actId="26606"/>
          <ac:spMkLst>
            <pc:docMk/>
            <pc:sldMk cId="84362382" sldId="263"/>
            <ac:spMk id="40" creationId="{5E3EB826-A471-488F-9E8A-D65528A3C0CA}"/>
          </ac:spMkLst>
        </pc:spChg>
        <pc:spChg chg="add">
          <ac:chgData name="Rohithsaidatta Pasupuleti" userId="0c22c71ff95c3042" providerId="LiveId" clId="{2857BBE0-242B-46C7-91B1-4C0B06E8B773}" dt="2023-08-30T10:12:11.937" v="12" actId="26606"/>
          <ac:spMkLst>
            <pc:docMk/>
            <pc:sldMk cId="84362382" sldId="263"/>
            <ac:spMk id="41" creationId="{D85D5AA8-773B-469A-8802-9645A4DC9B7D}"/>
          </ac:spMkLst>
        </pc:spChg>
        <pc:spChg chg="add">
          <ac:chgData name="Rohithsaidatta Pasupuleti" userId="0c22c71ff95c3042" providerId="LiveId" clId="{2857BBE0-242B-46C7-91B1-4C0B06E8B773}" dt="2023-08-30T10:12:11.937" v="12" actId="26606"/>
          <ac:spMkLst>
            <pc:docMk/>
            <pc:sldMk cId="84362382" sldId="263"/>
            <ac:spMk id="42" creationId="{C75AF42C-C556-454E-B2D3-2C917CB812D5}"/>
          </ac:spMkLst>
        </pc:spChg>
        <pc:picChg chg="add mod">
          <ac:chgData name="Rohithsaidatta Pasupuleti" userId="0c22c71ff95c3042" providerId="LiveId" clId="{2857BBE0-242B-46C7-91B1-4C0B06E8B773}" dt="2023-08-30T10:12:11.937" v="12" actId="26606"/>
          <ac:picMkLst>
            <pc:docMk/>
            <pc:sldMk cId="84362382" sldId="263"/>
            <ac:picMk id="5" creationId="{A3D76681-342A-FFB4-A77F-0B2A7427A060}"/>
          </ac:picMkLst>
        </pc:picChg>
        <pc:picChg chg="add del">
          <ac:chgData name="Rohithsaidatta Pasupuleti" userId="0c22c71ff95c3042" providerId="LiveId" clId="{2857BBE0-242B-46C7-91B1-4C0B06E8B773}" dt="2023-08-30T10:12:09.980" v="9" actId="26606"/>
          <ac:picMkLst>
            <pc:docMk/>
            <pc:sldMk cId="84362382" sldId="263"/>
            <ac:picMk id="10" creationId="{C9ECDD5C-152A-4CC7-8333-0F367B3A62EA}"/>
          </ac:picMkLst>
        </pc:picChg>
        <pc:picChg chg="add del">
          <ac:chgData name="Rohithsaidatta Pasupuleti" userId="0c22c71ff95c3042" providerId="LiveId" clId="{2857BBE0-242B-46C7-91B1-4C0B06E8B773}" dt="2023-08-30T10:12:09.980" v="9" actId="26606"/>
          <ac:picMkLst>
            <pc:docMk/>
            <pc:sldMk cId="84362382" sldId="263"/>
            <ac:picMk id="12" creationId="{7F5C92A3-369B-43F3-BDCE-E560B1B0EC89}"/>
          </ac:picMkLst>
        </pc:picChg>
        <pc:picChg chg="add del">
          <ac:chgData name="Rohithsaidatta Pasupuleti" userId="0c22c71ff95c3042" providerId="LiveId" clId="{2857BBE0-242B-46C7-91B1-4C0B06E8B773}" dt="2023-08-30T10:12:09.980" v="9" actId="26606"/>
          <ac:picMkLst>
            <pc:docMk/>
            <pc:sldMk cId="84362382" sldId="263"/>
            <ac:picMk id="16" creationId="{915B5014-A7EC-4BA6-9C83-8840CF81DB28}"/>
          </ac:picMkLst>
        </pc:picChg>
        <pc:picChg chg="add del">
          <ac:chgData name="Rohithsaidatta Pasupuleti" userId="0c22c71ff95c3042" providerId="LiveId" clId="{2857BBE0-242B-46C7-91B1-4C0B06E8B773}" dt="2023-08-30T10:12:09.980" v="9" actId="26606"/>
          <ac:picMkLst>
            <pc:docMk/>
            <pc:sldMk cId="84362382" sldId="263"/>
            <ac:picMk id="18" creationId="{022C43AB-86D7-420D-8AD7-DC0A15FDD0AF}"/>
          </ac:picMkLst>
        </pc:picChg>
        <pc:picChg chg="add del">
          <ac:chgData name="Rohithsaidatta Pasupuleti" userId="0c22c71ff95c3042" providerId="LiveId" clId="{2857BBE0-242B-46C7-91B1-4C0B06E8B773}" dt="2023-08-30T10:12:11.844" v="11" actId="26606"/>
          <ac:picMkLst>
            <pc:docMk/>
            <pc:sldMk cId="84362382" sldId="263"/>
            <ac:picMk id="26" creationId="{5B89E5C5-A037-45B3-9D37-3658914D4799}"/>
          </ac:picMkLst>
        </pc:picChg>
        <pc:picChg chg="add del">
          <ac:chgData name="Rohithsaidatta Pasupuleti" userId="0c22c71ff95c3042" providerId="LiveId" clId="{2857BBE0-242B-46C7-91B1-4C0B06E8B773}" dt="2023-08-30T10:12:11.844" v="11" actId="26606"/>
          <ac:picMkLst>
            <pc:docMk/>
            <pc:sldMk cId="84362382" sldId="263"/>
            <ac:picMk id="27" creationId="{5ACB93B0-521E-443D-9750-AFCFDDB3E801}"/>
          </ac:picMkLst>
        </pc:picChg>
        <pc:picChg chg="add del">
          <ac:chgData name="Rohithsaidatta Pasupuleti" userId="0c22c71ff95c3042" providerId="LiveId" clId="{2857BBE0-242B-46C7-91B1-4C0B06E8B773}" dt="2023-08-30T10:12:11.844" v="11" actId="26606"/>
          <ac:picMkLst>
            <pc:docMk/>
            <pc:sldMk cId="84362382" sldId="263"/>
            <ac:picMk id="29" creationId="{E0880F10-995F-4F01-A83B-7ECDB7BE7905}"/>
          </ac:picMkLst>
        </pc:picChg>
        <pc:picChg chg="add del">
          <ac:chgData name="Rohithsaidatta Pasupuleti" userId="0c22c71ff95c3042" providerId="LiveId" clId="{2857BBE0-242B-46C7-91B1-4C0B06E8B773}" dt="2023-08-30T10:12:11.844" v="11" actId="26606"/>
          <ac:picMkLst>
            <pc:docMk/>
            <pc:sldMk cId="84362382" sldId="263"/>
            <ac:picMk id="30" creationId="{A2D49266-1F08-40F2-B0E1-1D919DCB5780}"/>
          </ac:picMkLst>
        </pc:picChg>
        <pc:picChg chg="add">
          <ac:chgData name="Rohithsaidatta Pasupuleti" userId="0c22c71ff95c3042" providerId="LiveId" clId="{2857BBE0-242B-46C7-91B1-4C0B06E8B773}" dt="2023-08-30T10:12:11.937" v="12" actId="26606"/>
          <ac:picMkLst>
            <pc:docMk/>
            <pc:sldMk cId="84362382" sldId="263"/>
            <ac:picMk id="35" creationId="{C9ECDD5C-152A-4CC7-8333-0F367B3A62EA}"/>
          </ac:picMkLst>
        </pc:picChg>
        <pc:picChg chg="add">
          <ac:chgData name="Rohithsaidatta Pasupuleti" userId="0c22c71ff95c3042" providerId="LiveId" clId="{2857BBE0-242B-46C7-91B1-4C0B06E8B773}" dt="2023-08-30T10:12:11.937" v="12" actId="26606"/>
          <ac:picMkLst>
            <pc:docMk/>
            <pc:sldMk cId="84362382" sldId="263"/>
            <ac:picMk id="36" creationId="{7F5C92A3-369B-43F3-BDCE-E560B1B0EC89}"/>
          </ac:picMkLst>
        </pc:picChg>
        <pc:picChg chg="add">
          <ac:chgData name="Rohithsaidatta Pasupuleti" userId="0c22c71ff95c3042" providerId="LiveId" clId="{2857BBE0-242B-46C7-91B1-4C0B06E8B773}" dt="2023-08-30T10:12:11.937" v="12" actId="26606"/>
          <ac:picMkLst>
            <pc:docMk/>
            <pc:sldMk cId="84362382" sldId="263"/>
            <ac:picMk id="38" creationId="{915B5014-A7EC-4BA6-9C83-8840CF81DB28}"/>
          </ac:picMkLst>
        </pc:picChg>
        <pc:picChg chg="add">
          <ac:chgData name="Rohithsaidatta Pasupuleti" userId="0c22c71ff95c3042" providerId="LiveId" clId="{2857BBE0-242B-46C7-91B1-4C0B06E8B773}" dt="2023-08-30T10:12:11.937" v="12" actId="26606"/>
          <ac:picMkLst>
            <pc:docMk/>
            <pc:sldMk cId="84362382" sldId="263"/>
            <ac:picMk id="39" creationId="{022C43AB-86D7-420D-8AD7-DC0A15FDD0AF}"/>
          </ac:picMkLst>
        </pc:picChg>
      </pc:sldChg>
      <pc:sldChg chg="addSp delSp modSp new mod setBg setClrOvrMap">
        <pc:chgData name="Rohithsaidatta Pasupuleti" userId="0c22c71ff95c3042" providerId="LiveId" clId="{2857BBE0-242B-46C7-91B1-4C0B06E8B773}" dt="2023-08-30T10:16:59.430" v="107" actId="26606"/>
        <pc:sldMkLst>
          <pc:docMk/>
          <pc:sldMk cId="344415311" sldId="264"/>
        </pc:sldMkLst>
        <pc:spChg chg="mod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2" creationId="{7AA465E7-9298-1C29-4D7C-1C13C32FE6E8}"/>
          </ac:spMkLst>
        </pc:spChg>
        <pc:spChg chg="add del mod">
          <ac:chgData name="Rohithsaidatta Pasupuleti" userId="0c22c71ff95c3042" providerId="LiveId" clId="{2857BBE0-242B-46C7-91B1-4C0B06E8B773}" dt="2023-08-30T10:13:09.765" v="60" actId="26606"/>
          <ac:spMkLst>
            <pc:docMk/>
            <pc:sldMk cId="344415311" sldId="264"/>
            <ac:spMk id="3" creationId="{245A4245-D21D-8830-670A-704D4227F2D6}"/>
          </ac:spMkLst>
        </pc:spChg>
        <pc:spChg chg="add del">
          <ac:chgData name="Rohithsaidatta Pasupuleti" userId="0c22c71ff95c3042" providerId="LiveId" clId="{2857BBE0-242B-46C7-91B1-4C0B06E8B773}" dt="2023-08-30T10:13:05.737" v="57" actId="26606"/>
          <ac:spMkLst>
            <pc:docMk/>
            <pc:sldMk cId="344415311" sldId="264"/>
            <ac:spMk id="13" creationId="{989BE678-777B-482A-A616-FEDC47B162E5}"/>
          </ac:spMkLst>
        </pc:spChg>
        <pc:spChg chg="add del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14" creationId="{4AC0CD9D-7610-4620-93B4-798CCD9AB581}"/>
          </ac:spMkLst>
        </pc:spChg>
        <pc:spChg chg="add del">
          <ac:chgData name="Rohithsaidatta Pasupuleti" userId="0c22c71ff95c3042" providerId="LiveId" clId="{2857BBE0-242B-46C7-91B1-4C0B06E8B773}" dt="2023-08-30T10:13:05.737" v="57" actId="26606"/>
          <ac:spMkLst>
            <pc:docMk/>
            <pc:sldMk cId="344415311" sldId="264"/>
            <ac:spMk id="19" creationId="{D28BE0C3-2102-4820-B88B-A448B1840D14}"/>
          </ac:spMkLst>
        </pc:spChg>
        <pc:spChg chg="add del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20" creationId="{DE4D62F9-188E-4530-84C2-24BDEE4BEB82}"/>
          </ac:spMkLst>
        </pc:spChg>
        <pc:spChg chg="add del">
          <ac:chgData name="Rohithsaidatta Pasupuleti" userId="0c22c71ff95c3042" providerId="LiveId" clId="{2857BBE0-242B-46C7-91B1-4C0B06E8B773}" dt="2023-08-30T10:13:05.737" v="57" actId="26606"/>
          <ac:spMkLst>
            <pc:docMk/>
            <pc:sldMk cId="344415311" sldId="264"/>
            <ac:spMk id="21" creationId="{C885E190-58DD-42DD-A4A8-401E15C92A52}"/>
          </ac:spMkLst>
        </pc:spChg>
        <pc:spChg chg="add del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22" creationId="{D27CF008-4B18-436D-B2D5-C1346C12438E}"/>
          </ac:spMkLst>
        </pc:spChg>
        <pc:spChg chg="add del">
          <ac:chgData name="Rohithsaidatta Pasupuleti" userId="0c22c71ff95c3042" providerId="LiveId" clId="{2857BBE0-242B-46C7-91B1-4C0B06E8B773}" dt="2023-08-30T10:13:09.734" v="59" actId="26606"/>
          <ac:spMkLst>
            <pc:docMk/>
            <pc:sldMk cId="344415311" sldId="264"/>
            <ac:spMk id="23" creationId="{C885E190-58DD-42DD-A4A8-401E15C92A52}"/>
          </ac:spMkLst>
        </pc:spChg>
        <pc:spChg chg="add del">
          <ac:chgData name="Rohithsaidatta Pasupuleti" userId="0c22c71ff95c3042" providerId="LiveId" clId="{2857BBE0-242B-46C7-91B1-4C0B06E8B773}" dt="2023-08-30T10:13:09.734" v="59" actId="26606"/>
          <ac:spMkLst>
            <pc:docMk/>
            <pc:sldMk cId="344415311" sldId="264"/>
            <ac:spMk id="26" creationId="{989BE678-777B-482A-A616-FEDC47B162E5}"/>
          </ac:spMkLst>
        </pc:spChg>
        <pc:spChg chg="add del">
          <ac:chgData name="Rohithsaidatta Pasupuleti" userId="0c22c71ff95c3042" providerId="LiveId" clId="{2857BBE0-242B-46C7-91B1-4C0B06E8B773}" dt="2023-08-30T10:13:09.734" v="59" actId="26606"/>
          <ac:spMkLst>
            <pc:docMk/>
            <pc:sldMk cId="344415311" sldId="264"/>
            <ac:spMk id="29" creationId="{D28BE0C3-2102-4820-B88B-A448B1840D14}"/>
          </ac:spMkLst>
        </pc:spChg>
        <pc:spChg chg="add del">
          <ac:chgData name="Rohithsaidatta Pasupuleti" userId="0c22c71ff95c3042" providerId="LiveId" clId="{2857BBE0-242B-46C7-91B1-4C0B06E8B773}" dt="2023-08-30T10:13:09.734" v="59" actId="26606"/>
          <ac:spMkLst>
            <pc:docMk/>
            <pc:sldMk cId="344415311" sldId="264"/>
            <ac:spMk id="30" creationId="{A4322390-8B58-46BE-88EB-D9FD30C08743}"/>
          </ac:spMkLst>
        </pc:spChg>
        <pc:spChg chg="add del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33" creationId="{CE22DAD8-5F67-4B73-ADA9-06EF381F7AD6}"/>
          </ac:spMkLst>
        </pc:spChg>
        <pc:spChg chg="add del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34" creationId="{E4F17063-EDA4-417B-946F-BA357F3B390D}"/>
          </ac:spMkLst>
        </pc:spChg>
        <pc:spChg chg="add del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35" creationId="{D36F3EEA-55D4-4677-80E7-92D00B8F343B}"/>
          </ac:spMkLst>
        </pc:spChg>
        <pc:spChg chg="add del">
          <ac:chgData name="Rohithsaidatta Pasupuleti" userId="0c22c71ff95c3042" providerId="LiveId" clId="{2857BBE0-242B-46C7-91B1-4C0B06E8B773}" dt="2023-08-30T10:16:55.226" v="102" actId="26606"/>
          <ac:spMkLst>
            <pc:docMk/>
            <pc:sldMk cId="344415311" sldId="264"/>
            <ac:spMk id="44" creationId="{4FA533C5-33E3-4611-AF9F-72811D8B26A6}"/>
          </ac:spMkLst>
        </pc:spChg>
        <pc:spChg chg="add del">
          <ac:chgData name="Rohithsaidatta Pasupuleti" userId="0c22c71ff95c3042" providerId="LiveId" clId="{2857BBE0-242B-46C7-91B1-4C0B06E8B773}" dt="2023-08-30T10:16:55.226" v="102" actId="26606"/>
          <ac:spMkLst>
            <pc:docMk/>
            <pc:sldMk cId="344415311" sldId="264"/>
            <ac:spMk id="50" creationId="{87F0FDC4-AD8C-47D9-9131-623C98ADB0AE}"/>
          </ac:spMkLst>
        </pc:spChg>
        <pc:spChg chg="add del">
          <ac:chgData name="Rohithsaidatta Pasupuleti" userId="0c22c71ff95c3042" providerId="LiveId" clId="{2857BBE0-242B-46C7-91B1-4C0B06E8B773}" dt="2023-08-30T10:16:55.226" v="102" actId="26606"/>
          <ac:spMkLst>
            <pc:docMk/>
            <pc:sldMk cId="344415311" sldId="264"/>
            <ac:spMk id="52" creationId="{DE27238C-8EAF-4098-86E6-7723B7DAE601}"/>
          </ac:spMkLst>
        </pc:spChg>
        <pc:spChg chg="add del">
          <ac:chgData name="Rohithsaidatta Pasupuleti" userId="0c22c71ff95c3042" providerId="LiveId" clId="{2857BBE0-242B-46C7-91B1-4C0B06E8B773}" dt="2023-08-30T10:16:55.226" v="102" actId="26606"/>
          <ac:spMkLst>
            <pc:docMk/>
            <pc:sldMk cId="344415311" sldId="264"/>
            <ac:spMk id="54" creationId="{992F97B1-1891-4FCC-9E5F-BA97EDB48F89}"/>
          </ac:spMkLst>
        </pc:spChg>
        <pc:spChg chg="add del">
          <ac:chgData name="Rohithsaidatta Pasupuleti" userId="0c22c71ff95c3042" providerId="LiveId" clId="{2857BBE0-242B-46C7-91B1-4C0B06E8B773}" dt="2023-08-30T10:16:55.226" v="102" actId="26606"/>
          <ac:spMkLst>
            <pc:docMk/>
            <pc:sldMk cId="344415311" sldId="264"/>
            <ac:spMk id="56" creationId="{78C6C821-FEE1-4EB6-9590-C021440C77DE}"/>
          </ac:spMkLst>
        </pc:spChg>
        <pc:spChg chg="add del">
          <ac:chgData name="Rohithsaidatta Pasupuleti" userId="0c22c71ff95c3042" providerId="LiveId" clId="{2857BBE0-242B-46C7-91B1-4C0B06E8B773}" dt="2023-08-30T10:16:55.226" v="102" actId="26606"/>
          <ac:spMkLst>
            <pc:docMk/>
            <pc:sldMk cId="344415311" sldId="264"/>
            <ac:spMk id="58" creationId="{B61A74B3-E247-44D4-8C48-FAE8E2056401}"/>
          </ac:spMkLst>
        </pc:spChg>
        <pc:spChg chg="add del">
          <ac:chgData name="Rohithsaidatta Pasupuleti" userId="0c22c71ff95c3042" providerId="LiveId" clId="{2857BBE0-242B-46C7-91B1-4C0B06E8B773}" dt="2023-08-30T10:16:56.138" v="104" actId="26606"/>
          <ac:spMkLst>
            <pc:docMk/>
            <pc:sldMk cId="344415311" sldId="264"/>
            <ac:spMk id="62" creationId="{4FA533C5-33E3-4611-AF9F-72811D8B26A6}"/>
          </ac:spMkLst>
        </pc:spChg>
        <pc:spChg chg="add del">
          <ac:chgData name="Rohithsaidatta Pasupuleti" userId="0c22c71ff95c3042" providerId="LiveId" clId="{2857BBE0-242B-46C7-91B1-4C0B06E8B773}" dt="2023-08-30T10:16:56.138" v="104" actId="26606"/>
          <ac:spMkLst>
            <pc:docMk/>
            <pc:sldMk cId="344415311" sldId="264"/>
            <ac:spMk id="65" creationId="{87F0FDC4-AD8C-47D9-9131-623C98ADB0AE}"/>
          </ac:spMkLst>
        </pc:spChg>
        <pc:spChg chg="add del">
          <ac:chgData name="Rohithsaidatta Pasupuleti" userId="0c22c71ff95c3042" providerId="LiveId" clId="{2857BBE0-242B-46C7-91B1-4C0B06E8B773}" dt="2023-08-30T10:16:56.138" v="104" actId="26606"/>
          <ac:spMkLst>
            <pc:docMk/>
            <pc:sldMk cId="344415311" sldId="264"/>
            <ac:spMk id="66" creationId="{E6A222EB-A81E-4238-B08D-AAB1828C8E0B}"/>
          </ac:spMkLst>
        </pc:spChg>
        <pc:spChg chg="add del">
          <ac:chgData name="Rohithsaidatta Pasupuleti" userId="0c22c71ff95c3042" providerId="LiveId" clId="{2857BBE0-242B-46C7-91B1-4C0B06E8B773}" dt="2023-08-30T10:16:56.138" v="104" actId="26606"/>
          <ac:spMkLst>
            <pc:docMk/>
            <pc:sldMk cId="344415311" sldId="264"/>
            <ac:spMk id="67" creationId="{E014676C-074B-475A-8346-9C901C86CB97}"/>
          </ac:spMkLst>
        </pc:spChg>
        <pc:spChg chg="add del">
          <ac:chgData name="Rohithsaidatta Pasupuleti" userId="0c22c71ff95c3042" providerId="LiveId" clId="{2857BBE0-242B-46C7-91B1-4C0B06E8B773}" dt="2023-08-30T10:16:59.399" v="106" actId="26606"/>
          <ac:spMkLst>
            <pc:docMk/>
            <pc:sldMk cId="344415311" sldId="264"/>
            <ac:spMk id="72" creationId="{4FA533C5-33E3-4611-AF9F-72811D8B26A6}"/>
          </ac:spMkLst>
        </pc:spChg>
        <pc:spChg chg="add del">
          <ac:chgData name="Rohithsaidatta Pasupuleti" userId="0c22c71ff95c3042" providerId="LiveId" clId="{2857BBE0-242B-46C7-91B1-4C0B06E8B773}" dt="2023-08-30T10:16:59.399" v="106" actId="26606"/>
          <ac:spMkLst>
            <pc:docMk/>
            <pc:sldMk cId="344415311" sldId="264"/>
            <ac:spMk id="75" creationId="{87F0FDC4-AD8C-47D9-9131-623C98ADB0AE}"/>
          </ac:spMkLst>
        </pc:spChg>
        <pc:spChg chg="add del">
          <ac:chgData name="Rohithsaidatta Pasupuleti" userId="0c22c71ff95c3042" providerId="LiveId" clId="{2857BBE0-242B-46C7-91B1-4C0B06E8B773}" dt="2023-08-30T10:16:59.399" v="106" actId="26606"/>
          <ac:spMkLst>
            <pc:docMk/>
            <pc:sldMk cId="344415311" sldId="264"/>
            <ac:spMk id="76" creationId="{C28D0172-F2E0-4763-9C35-F022664959D8}"/>
          </ac:spMkLst>
        </pc:spChg>
        <pc:spChg chg="add del">
          <ac:chgData name="Rohithsaidatta Pasupuleti" userId="0c22c71ff95c3042" providerId="LiveId" clId="{2857BBE0-242B-46C7-91B1-4C0B06E8B773}" dt="2023-08-30T10:16:59.399" v="106" actId="26606"/>
          <ac:spMkLst>
            <pc:docMk/>
            <pc:sldMk cId="344415311" sldId="264"/>
            <ac:spMk id="77" creationId="{9F2851FB-E841-4509-8A6D-A416376EA380}"/>
          </ac:spMkLst>
        </pc:spChg>
        <pc:spChg chg="add del">
          <ac:chgData name="Rohithsaidatta Pasupuleti" userId="0c22c71ff95c3042" providerId="LiveId" clId="{2857BBE0-242B-46C7-91B1-4C0B06E8B773}" dt="2023-08-30T10:16:59.399" v="106" actId="26606"/>
          <ac:spMkLst>
            <pc:docMk/>
            <pc:sldMk cId="344415311" sldId="264"/>
            <ac:spMk id="78" creationId="{DF6FB2B2-CE21-407F-B22E-302DADC2C3D3}"/>
          </ac:spMkLst>
        </pc:spChg>
        <pc:spChg chg="add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82" creationId="{4FA533C5-33E3-4611-AF9F-72811D8B26A6}"/>
          </ac:spMkLst>
        </pc:spChg>
        <pc:spChg chg="add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85" creationId="{87F0FDC4-AD8C-47D9-9131-623C98ADB0AE}"/>
          </ac:spMkLst>
        </pc:spChg>
        <pc:spChg chg="add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86" creationId="{DE27238C-8EAF-4098-86E6-7723B7DAE601}"/>
          </ac:spMkLst>
        </pc:spChg>
        <pc:spChg chg="add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87" creationId="{992F97B1-1891-4FCC-9E5F-BA97EDB48F89}"/>
          </ac:spMkLst>
        </pc:spChg>
        <pc:spChg chg="add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88" creationId="{78C6C821-FEE1-4EB6-9590-C021440C77DE}"/>
          </ac:spMkLst>
        </pc:spChg>
        <pc:spChg chg="add">
          <ac:chgData name="Rohithsaidatta Pasupuleti" userId="0c22c71ff95c3042" providerId="LiveId" clId="{2857BBE0-242B-46C7-91B1-4C0B06E8B773}" dt="2023-08-30T10:16:59.430" v="107" actId="26606"/>
          <ac:spMkLst>
            <pc:docMk/>
            <pc:sldMk cId="344415311" sldId="264"/>
            <ac:spMk id="89" creationId="{B61A74B3-E247-44D4-8C48-FAE8E2056401}"/>
          </ac:spMkLst>
        </pc:spChg>
        <pc:picChg chg="add del">
          <ac:chgData name="Rohithsaidatta Pasupuleti" userId="0c22c71ff95c3042" providerId="LiveId" clId="{2857BBE0-242B-46C7-91B1-4C0B06E8B773}" dt="2023-08-30T10:13:05.737" v="57" actId="26606"/>
          <ac:picMkLst>
            <pc:docMk/>
            <pc:sldMk cId="344415311" sldId="264"/>
            <ac:picMk id="5" creationId="{A68BCC97-6C5C-0568-99F6-2D73F7C44434}"/>
          </ac:picMkLst>
        </pc:picChg>
        <pc:picChg chg="add del mod">
          <ac:chgData name="Rohithsaidatta Pasupuleti" userId="0c22c71ff95c3042" providerId="LiveId" clId="{2857BBE0-242B-46C7-91B1-4C0B06E8B773}" dt="2023-08-30T10:16:47.318" v="100" actId="478"/>
          <ac:picMkLst>
            <pc:docMk/>
            <pc:sldMk cId="344415311" sldId="264"/>
            <ac:picMk id="7" creationId="{B1DEEFBF-0B2D-9FB3-4D4B-C35084657AAA}"/>
          </ac:picMkLst>
        </pc:picChg>
        <pc:picChg chg="add del">
          <ac:chgData name="Rohithsaidatta Pasupuleti" userId="0c22c71ff95c3042" providerId="LiveId" clId="{2857BBE0-242B-46C7-91B1-4C0B06E8B773}" dt="2023-08-30T10:13:05.737" v="57" actId="26606"/>
          <ac:picMkLst>
            <pc:docMk/>
            <pc:sldMk cId="344415311" sldId="264"/>
            <ac:picMk id="9" creationId="{DF19BAF3-7E20-4B9D-B544-BABAEEA1FA75}"/>
          </ac:picMkLst>
        </pc:picChg>
        <pc:picChg chg="add del">
          <ac:chgData name="Rohithsaidatta Pasupuleti" userId="0c22c71ff95c3042" providerId="LiveId" clId="{2857BBE0-242B-46C7-91B1-4C0B06E8B773}" dt="2023-08-30T10:16:59.430" v="107" actId="26606"/>
          <ac:picMkLst>
            <pc:docMk/>
            <pc:sldMk cId="344415311" sldId="264"/>
            <ac:picMk id="10" creationId="{41B68C77-138E-4BF7-A276-BD0C78A4219F}"/>
          </ac:picMkLst>
        </pc:picChg>
        <pc:picChg chg="add del">
          <ac:chgData name="Rohithsaidatta Pasupuleti" userId="0c22c71ff95c3042" providerId="LiveId" clId="{2857BBE0-242B-46C7-91B1-4C0B06E8B773}" dt="2023-08-30T10:13:05.737" v="57" actId="26606"/>
          <ac:picMkLst>
            <pc:docMk/>
            <pc:sldMk cId="344415311" sldId="264"/>
            <ac:picMk id="11" creationId="{950648F4-ABCD-4DF0-8641-76CFB2354721}"/>
          </ac:picMkLst>
        </pc:picChg>
        <pc:picChg chg="add del">
          <ac:chgData name="Rohithsaidatta Pasupuleti" userId="0c22c71ff95c3042" providerId="LiveId" clId="{2857BBE0-242B-46C7-91B1-4C0B06E8B773}" dt="2023-08-30T10:16:59.430" v="107" actId="26606"/>
          <ac:picMkLst>
            <pc:docMk/>
            <pc:sldMk cId="344415311" sldId="264"/>
            <ac:picMk id="12" creationId="{7C268552-D473-46ED-B1B8-422042C4DEF1}"/>
          </ac:picMkLst>
        </pc:picChg>
        <pc:picChg chg="add del">
          <ac:chgData name="Rohithsaidatta Pasupuleti" userId="0c22c71ff95c3042" providerId="LiveId" clId="{2857BBE0-242B-46C7-91B1-4C0B06E8B773}" dt="2023-08-30T10:13:05.737" v="57" actId="26606"/>
          <ac:picMkLst>
            <pc:docMk/>
            <pc:sldMk cId="344415311" sldId="264"/>
            <ac:picMk id="15" creationId="{CF1EB4BD-9C7E-4AA3-9681-C7EB0DA6250B}"/>
          </ac:picMkLst>
        </pc:picChg>
        <pc:picChg chg="add del">
          <ac:chgData name="Rohithsaidatta Pasupuleti" userId="0c22c71ff95c3042" providerId="LiveId" clId="{2857BBE0-242B-46C7-91B1-4C0B06E8B773}" dt="2023-08-30T10:16:59.430" v="107" actId="26606"/>
          <ac:picMkLst>
            <pc:docMk/>
            <pc:sldMk cId="344415311" sldId="264"/>
            <ac:picMk id="16" creationId="{B9238B3E-24AA-439A-B527-6C5DF6D72145}"/>
          </ac:picMkLst>
        </pc:picChg>
        <pc:picChg chg="add del">
          <ac:chgData name="Rohithsaidatta Pasupuleti" userId="0c22c71ff95c3042" providerId="LiveId" clId="{2857BBE0-242B-46C7-91B1-4C0B06E8B773}" dt="2023-08-30T10:13:05.737" v="57" actId="26606"/>
          <ac:picMkLst>
            <pc:docMk/>
            <pc:sldMk cId="344415311" sldId="264"/>
            <ac:picMk id="17" creationId="{94AAE3AA-3759-4D28-B0EF-575F25A5146C}"/>
          </ac:picMkLst>
        </pc:picChg>
        <pc:picChg chg="add del">
          <ac:chgData name="Rohithsaidatta Pasupuleti" userId="0c22c71ff95c3042" providerId="LiveId" clId="{2857BBE0-242B-46C7-91B1-4C0B06E8B773}" dt="2023-08-30T10:16:59.430" v="107" actId="26606"/>
          <ac:picMkLst>
            <pc:docMk/>
            <pc:sldMk cId="344415311" sldId="264"/>
            <ac:picMk id="18" creationId="{69F01145-BEA3-4CBF-AA21-10077B948CA8}"/>
          </ac:picMkLst>
        </pc:picChg>
        <pc:picChg chg="add del">
          <ac:chgData name="Rohithsaidatta Pasupuleti" userId="0c22c71ff95c3042" providerId="LiveId" clId="{2857BBE0-242B-46C7-91B1-4C0B06E8B773}" dt="2023-08-30T10:13:09.734" v="59" actId="26606"/>
          <ac:picMkLst>
            <pc:docMk/>
            <pc:sldMk cId="344415311" sldId="264"/>
            <ac:picMk id="24" creationId="{DF19BAF3-7E20-4B9D-B544-BABAEEA1FA75}"/>
          </ac:picMkLst>
        </pc:picChg>
        <pc:picChg chg="add del">
          <ac:chgData name="Rohithsaidatta Pasupuleti" userId="0c22c71ff95c3042" providerId="LiveId" clId="{2857BBE0-242B-46C7-91B1-4C0B06E8B773}" dt="2023-08-30T10:13:09.734" v="59" actId="26606"/>
          <ac:picMkLst>
            <pc:docMk/>
            <pc:sldMk cId="344415311" sldId="264"/>
            <ac:picMk id="25" creationId="{950648F4-ABCD-4DF0-8641-76CFB2354721}"/>
          </ac:picMkLst>
        </pc:picChg>
        <pc:picChg chg="add del">
          <ac:chgData name="Rohithsaidatta Pasupuleti" userId="0c22c71ff95c3042" providerId="LiveId" clId="{2857BBE0-242B-46C7-91B1-4C0B06E8B773}" dt="2023-08-30T10:13:09.734" v="59" actId="26606"/>
          <ac:picMkLst>
            <pc:docMk/>
            <pc:sldMk cId="344415311" sldId="264"/>
            <ac:picMk id="27" creationId="{CF1EB4BD-9C7E-4AA3-9681-C7EB0DA6250B}"/>
          </ac:picMkLst>
        </pc:picChg>
        <pc:picChg chg="add del">
          <ac:chgData name="Rohithsaidatta Pasupuleti" userId="0c22c71ff95c3042" providerId="LiveId" clId="{2857BBE0-242B-46C7-91B1-4C0B06E8B773}" dt="2023-08-30T10:13:09.734" v="59" actId="26606"/>
          <ac:picMkLst>
            <pc:docMk/>
            <pc:sldMk cId="344415311" sldId="264"/>
            <ac:picMk id="28" creationId="{94AAE3AA-3759-4D28-B0EF-575F25A5146C}"/>
          </ac:picMkLst>
        </pc:picChg>
        <pc:picChg chg="add del">
          <ac:chgData name="Rohithsaidatta Pasupuleti" userId="0c22c71ff95c3042" providerId="LiveId" clId="{2857BBE0-242B-46C7-91B1-4C0B06E8B773}" dt="2023-08-30T10:13:09.734" v="59" actId="26606"/>
          <ac:picMkLst>
            <pc:docMk/>
            <pc:sldMk cId="344415311" sldId="264"/>
            <ac:picMk id="31" creationId="{25E8ADE1-2330-B4E2-B7C3-296C75FBC142}"/>
          </ac:picMkLst>
        </pc:picChg>
        <pc:picChg chg="add del">
          <ac:chgData name="Rohithsaidatta Pasupuleti" userId="0c22c71ff95c3042" providerId="LiveId" clId="{2857BBE0-242B-46C7-91B1-4C0B06E8B773}" dt="2023-08-30T10:16:55.226" v="102" actId="26606"/>
          <ac:picMkLst>
            <pc:docMk/>
            <pc:sldMk cId="344415311" sldId="264"/>
            <ac:picMk id="40" creationId="{91B28F63-CF00-448F-B141-FE33C33B1891}"/>
          </ac:picMkLst>
        </pc:picChg>
        <pc:picChg chg="add del">
          <ac:chgData name="Rohithsaidatta Pasupuleti" userId="0c22c71ff95c3042" providerId="LiveId" clId="{2857BBE0-242B-46C7-91B1-4C0B06E8B773}" dt="2023-08-30T10:16:55.226" v="102" actId="26606"/>
          <ac:picMkLst>
            <pc:docMk/>
            <pc:sldMk cId="344415311" sldId="264"/>
            <ac:picMk id="42" creationId="{2AE609E2-8522-44E4-9077-980E5BCF3E14}"/>
          </ac:picMkLst>
        </pc:picChg>
        <pc:picChg chg="add del">
          <ac:chgData name="Rohithsaidatta Pasupuleti" userId="0c22c71ff95c3042" providerId="LiveId" clId="{2857BBE0-242B-46C7-91B1-4C0B06E8B773}" dt="2023-08-30T10:16:55.226" v="102" actId="26606"/>
          <ac:picMkLst>
            <pc:docMk/>
            <pc:sldMk cId="344415311" sldId="264"/>
            <ac:picMk id="46" creationId="{8949AD42-25FD-4C3D-9EEE-B7FEC5809988}"/>
          </ac:picMkLst>
        </pc:picChg>
        <pc:picChg chg="add del">
          <ac:chgData name="Rohithsaidatta Pasupuleti" userId="0c22c71ff95c3042" providerId="LiveId" clId="{2857BBE0-242B-46C7-91B1-4C0B06E8B773}" dt="2023-08-30T10:16:55.226" v="102" actId="26606"/>
          <ac:picMkLst>
            <pc:docMk/>
            <pc:sldMk cId="344415311" sldId="264"/>
            <ac:picMk id="48" creationId="{6AC7D913-60B7-4603-881B-831DA5D3A940}"/>
          </ac:picMkLst>
        </pc:picChg>
        <pc:picChg chg="add del">
          <ac:chgData name="Rohithsaidatta Pasupuleti" userId="0c22c71ff95c3042" providerId="LiveId" clId="{2857BBE0-242B-46C7-91B1-4C0B06E8B773}" dt="2023-08-30T10:16:56.138" v="104" actId="26606"/>
          <ac:picMkLst>
            <pc:docMk/>
            <pc:sldMk cId="344415311" sldId="264"/>
            <ac:picMk id="60" creationId="{91B28F63-CF00-448F-B141-FE33C33B1891}"/>
          </ac:picMkLst>
        </pc:picChg>
        <pc:picChg chg="add del">
          <ac:chgData name="Rohithsaidatta Pasupuleti" userId="0c22c71ff95c3042" providerId="LiveId" clId="{2857BBE0-242B-46C7-91B1-4C0B06E8B773}" dt="2023-08-30T10:16:56.138" v="104" actId="26606"/>
          <ac:picMkLst>
            <pc:docMk/>
            <pc:sldMk cId="344415311" sldId="264"/>
            <ac:picMk id="61" creationId="{2AE609E2-8522-44E4-9077-980E5BCF3E14}"/>
          </ac:picMkLst>
        </pc:picChg>
        <pc:picChg chg="add del">
          <ac:chgData name="Rohithsaidatta Pasupuleti" userId="0c22c71ff95c3042" providerId="LiveId" clId="{2857BBE0-242B-46C7-91B1-4C0B06E8B773}" dt="2023-08-30T10:16:56.138" v="104" actId="26606"/>
          <ac:picMkLst>
            <pc:docMk/>
            <pc:sldMk cId="344415311" sldId="264"/>
            <ac:picMk id="63" creationId="{8949AD42-25FD-4C3D-9EEE-B7FEC5809988}"/>
          </ac:picMkLst>
        </pc:picChg>
        <pc:picChg chg="add del">
          <ac:chgData name="Rohithsaidatta Pasupuleti" userId="0c22c71ff95c3042" providerId="LiveId" clId="{2857BBE0-242B-46C7-91B1-4C0B06E8B773}" dt="2023-08-30T10:16:56.138" v="104" actId="26606"/>
          <ac:picMkLst>
            <pc:docMk/>
            <pc:sldMk cId="344415311" sldId="264"/>
            <ac:picMk id="64" creationId="{6AC7D913-60B7-4603-881B-831DA5D3A940}"/>
          </ac:picMkLst>
        </pc:picChg>
        <pc:picChg chg="add del">
          <ac:chgData name="Rohithsaidatta Pasupuleti" userId="0c22c71ff95c3042" providerId="LiveId" clId="{2857BBE0-242B-46C7-91B1-4C0B06E8B773}" dt="2023-08-30T10:16:59.399" v="106" actId="26606"/>
          <ac:picMkLst>
            <pc:docMk/>
            <pc:sldMk cId="344415311" sldId="264"/>
            <ac:picMk id="70" creationId="{91B28F63-CF00-448F-B141-FE33C33B1891}"/>
          </ac:picMkLst>
        </pc:picChg>
        <pc:picChg chg="add del">
          <ac:chgData name="Rohithsaidatta Pasupuleti" userId="0c22c71ff95c3042" providerId="LiveId" clId="{2857BBE0-242B-46C7-91B1-4C0B06E8B773}" dt="2023-08-30T10:16:59.399" v="106" actId="26606"/>
          <ac:picMkLst>
            <pc:docMk/>
            <pc:sldMk cId="344415311" sldId="264"/>
            <ac:picMk id="71" creationId="{2AE609E2-8522-44E4-9077-980E5BCF3E14}"/>
          </ac:picMkLst>
        </pc:picChg>
        <pc:picChg chg="add del">
          <ac:chgData name="Rohithsaidatta Pasupuleti" userId="0c22c71ff95c3042" providerId="LiveId" clId="{2857BBE0-242B-46C7-91B1-4C0B06E8B773}" dt="2023-08-30T10:16:59.399" v="106" actId="26606"/>
          <ac:picMkLst>
            <pc:docMk/>
            <pc:sldMk cId="344415311" sldId="264"/>
            <ac:picMk id="73" creationId="{8949AD42-25FD-4C3D-9EEE-B7FEC5809988}"/>
          </ac:picMkLst>
        </pc:picChg>
        <pc:picChg chg="add del">
          <ac:chgData name="Rohithsaidatta Pasupuleti" userId="0c22c71ff95c3042" providerId="LiveId" clId="{2857BBE0-242B-46C7-91B1-4C0B06E8B773}" dt="2023-08-30T10:16:59.399" v="106" actId="26606"/>
          <ac:picMkLst>
            <pc:docMk/>
            <pc:sldMk cId="344415311" sldId="264"/>
            <ac:picMk id="74" creationId="{6AC7D913-60B7-4603-881B-831DA5D3A940}"/>
          </ac:picMkLst>
        </pc:picChg>
        <pc:picChg chg="add">
          <ac:chgData name="Rohithsaidatta Pasupuleti" userId="0c22c71ff95c3042" providerId="LiveId" clId="{2857BBE0-242B-46C7-91B1-4C0B06E8B773}" dt="2023-08-30T10:16:59.430" v="107" actId="26606"/>
          <ac:picMkLst>
            <pc:docMk/>
            <pc:sldMk cId="344415311" sldId="264"/>
            <ac:picMk id="80" creationId="{91B28F63-CF00-448F-B141-FE33C33B1891}"/>
          </ac:picMkLst>
        </pc:picChg>
        <pc:picChg chg="add">
          <ac:chgData name="Rohithsaidatta Pasupuleti" userId="0c22c71ff95c3042" providerId="LiveId" clId="{2857BBE0-242B-46C7-91B1-4C0B06E8B773}" dt="2023-08-30T10:16:59.430" v="107" actId="26606"/>
          <ac:picMkLst>
            <pc:docMk/>
            <pc:sldMk cId="344415311" sldId="264"/>
            <ac:picMk id="81" creationId="{2AE609E2-8522-44E4-9077-980E5BCF3E14}"/>
          </ac:picMkLst>
        </pc:picChg>
        <pc:picChg chg="add">
          <ac:chgData name="Rohithsaidatta Pasupuleti" userId="0c22c71ff95c3042" providerId="LiveId" clId="{2857BBE0-242B-46C7-91B1-4C0B06E8B773}" dt="2023-08-30T10:16:59.430" v="107" actId="26606"/>
          <ac:picMkLst>
            <pc:docMk/>
            <pc:sldMk cId="344415311" sldId="264"/>
            <ac:picMk id="83" creationId="{8949AD42-25FD-4C3D-9EEE-B7FEC5809988}"/>
          </ac:picMkLst>
        </pc:picChg>
        <pc:picChg chg="add">
          <ac:chgData name="Rohithsaidatta Pasupuleti" userId="0c22c71ff95c3042" providerId="LiveId" clId="{2857BBE0-242B-46C7-91B1-4C0B06E8B773}" dt="2023-08-30T10:16:59.430" v="107" actId="26606"/>
          <ac:picMkLst>
            <pc:docMk/>
            <pc:sldMk cId="344415311" sldId="264"/>
            <ac:picMk id="84" creationId="{6AC7D913-60B7-4603-881B-831DA5D3A940}"/>
          </ac:picMkLst>
        </pc:picChg>
        <pc:cxnChg chg="add del">
          <ac:chgData name="Rohithsaidatta Pasupuleti" userId="0c22c71ff95c3042" providerId="LiveId" clId="{2857BBE0-242B-46C7-91B1-4C0B06E8B773}" dt="2023-08-30T10:16:56.138" v="104" actId="26606"/>
          <ac:cxnSpMkLst>
            <pc:docMk/>
            <pc:sldMk cId="344415311" sldId="264"/>
            <ac:cxnSpMk id="68" creationId="{179C4C8E-197B-4679-AE96-B5147F971C90}"/>
          </ac:cxnSpMkLst>
        </pc:cxnChg>
      </pc:sldChg>
      <pc:sldChg chg="modSp new del mod">
        <pc:chgData name="Rohithsaidatta Pasupuleti" userId="0c22c71ff95c3042" providerId="LiveId" clId="{2857BBE0-242B-46C7-91B1-4C0B06E8B773}" dt="2023-08-30T10:16:34.053" v="99" actId="2696"/>
        <pc:sldMkLst>
          <pc:docMk/>
          <pc:sldMk cId="3861029973" sldId="265"/>
        </pc:sldMkLst>
        <pc:spChg chg="mod">
          <ac:chgData name="Rohithsaidatta Pasupuleti" userId="0c22c71ff95c3042" providerId="LiveId" clId="{2857BBE0-242B-46C7-91B1-4C0B06E8B773}" dt="2023-08-30T10:16:00.049" v="98" actId="20577"/>
          <ac:spMkLst>
            <pc:docMk/>
            <pc:sldMk cId="3861029973" sldId="265"/>
            <ac:spMk id="2" creationId="{59ADF553-854D-1855-ECE8-C9790C7A977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1081B-1B2C-4A51-9B0F-33038F0281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72E24F-0B62-4AD6-B52A-03771C71CFB1}">
      <dgm:prSet/>
      <dgm:spPr/>
      <dgm:t>
        <a:bodyPr/>
        <a:lstStyle/>
        <a:p>
          <a:r>
            <a:rPr lang="en-US" b="0" i="0" dirty="0"/>
            <a:t>Pigeonhole sorting works well when the number of elements is close to the number of key values.</a:t>
          </a:r>
          <a:endParaRPr lang="en-US" dirty="0"/>
        </a:p>
      </dgm:t>
    </dgm:pt>
    <dgm:pt modelId="{68F5E944-9C10-4150-BD24-47F4E9E88FC5}" type="parTrans" cxnId="{BC7517BA-9C03-43F9-B0CE-0DDC59C2857F}">
      <dgm:prSet/>
      <dgm:spPr/>
      <dgm:t>
        <a:bodyPr/>
        <a:lstStyle/>
        <a:p>
          <a:endParaRPr lang="en-US"/>
        </a:p>
      </dgm:t>
    </dgm:pt>
    <dgm:pt modelId="{B9547171-6560-4F02-A2E7-386ADA4DDB5B}" type="sibTrans" cxnId="{BC7517BA-9C03-43F9-B0CE-0DDC59C2857F}">
      <dgm:prSet/>
      <dgm:spPr/>
      <dgm:t>
        <a:bodyPr/>
        <a:lstStyle/>
        <a:p>
          <a:endParaRPr lang="en-US"/>
        </a:p>
      </dgm:t>
    </dgm:pt>
    <dgm:pt modelId="{170C9E72-3874-40D2-97A0-139061E85575}">
      <dgm:prSet/>
      <dgm:spPr/>
      <dgm:t>
        <a:bodyPr/>
        <a:lstStyle/>
        <a:p>
          <a:r>
            <a:rPr lang="en-US" b="0" i="0" dirty="0"/>
            <a:t>Pigeonhole sorting takes O(n + Range) time, where 'n' is the number of elements, and 'Range' is the possible value range in the array.</a:t>
          </a:r>
          <a:endParaRPr lang="en-US" dirty="0"/>
        </a:p>
      </dgm:t>
    </dgm:pt>
    <dgm:pt modelId="{21D8E3D1-FEF0-4773-9A9B-2B89FD880254}" type="parTrans" cxnId="{0B656BF6-7734-429F-84C0-36EB004A10E2}">
      <dgm:prSet/>
      <dgm:spPr/>
      <dgm:t>
        <a:bodyPr/>
        <a:lstStyle/>
        <a:p>
          <a:endParaRPr lang="en-US"/>
        </a:p>
      </dgm:t>
    </dgm:pt>
    <dgm:pt modelId="{02BBD0A8-7F72-4507-B464-BA634621959B}" type="sibTrans" cxnId="{0B656BF6-7734-429F-84C0-36EB004A10E2}">
      <dgm:prSet/>
      <dgm:spPr/>
      <dgm:t>
        <a:bodyPr/>
        <a:lstStyle/>
        <a:p>
          <a:endParaRPr lang="en-US"/>
        </a:p>
      </dgm:t>
    </dgm:pt>
    <dgm:pt modelId="{D5435B5F-A6E8-4670-8D36-781968A66529}">
      <dgm:prSet/>
      <dgm:spPr/>
      <dgm:t>
        <a:bodyPr/>
        <a:lstStyle/>
        <a:p>
          <a:r>
            <a:rPr lang="en-US" b="0" i="0" dirty="0"/>
            <a:t>Pigeonhole sorting is a non-comparison-based sort, which makes it faster for certain applications.</a:t>
          </a:r>
          <a:endParaRPr lang="en-US" dirty="0"/>
        </a:p>
      </dgm:t>
    </dgm:pt>
    <dgm:pt modelId="{8DF4B575-B662-4444-AFFC-96B6325C1C7F}" type="parTrans" cxnId="{7BD44859-02D0-41E6-9315-178553064047}">
      <dgm:prSet/>
      <dgm:spPr/>
      <dgm:t>
        <a:bodyPr/>
        <a:lstStyle/>
        <a:p>
          <a:endParaRPr lang="en-US"/>
        </a:p>
      </dgm:t>
    </dgm:pt>
    <dgm:pt modelId="{F0D7AAB3-CF05-4A47-89B3-E943E6695567}" type="sibTrans" cxnId="{7BD44859-02D0-41E6-9315-178553064047}">
      <dgm:prSet/>
      <dgm:spPr/>
      <dgm:t>
        <a:bodyPr/>
        <a:lstStyle/>
        <a:p>
          <a:endParaRPr lang="en-US"/>
        </a:p>
      </dgm:t>
    </dgm:pt>
    <dgm:pt modelId="{47368DC1-ECEC-4926-9C75-D94EC9E0D81E}">
      <dgm:prSet/>
      <dgm:spPr/>
      <dgm:t>
        <a:bodyPr/>
        <a:lstStyle/>
        <a:p>
          <a:r>
            <a:rPr lang="en-US" b="0" i="0" dirty="0"/>
            <a:t>Pigeonhole sorting is a stable sorting algorithm.</a:t>
          </a:r>
          <a:endParaRPr lang="en-US" dirty="0"/>
        </a:p>
      </dgm:t>
    </dgm:pt>
    <dgm:pt modelId="{6D91E786-F568-41F0-A689-1A69EAB4427B}" type="parTrans" cxnId="{DEB495E0-940D-48F5-A07A-6FD0192BC552}">
      <dgm:prSet/>
      <dgm:spPr/>
      <dgm:t>
        <a:bodyPr/>
        <a:lstStyle/>
        <a:p>
          <a:endParaRPr lang="en-US"/>
        </a:p>
      </dgm:t>
    </dgm:pt>
    <dgm:pt modelId="{C3A3294D-6FFD-49BA-BD61-5C56022A8B70}" type="sibTrans" cxnId="{DEB495E0-940D-48F5-A07A-6FD0192BC552}">
      <dgm:prSet/>
      <dgm:spPr/>
      <dgm:t>
        <a:bodyPr/>
        <a:lstStyle/>
        <a:p>
          <a:endParaRPr lang="en-US"/>
        </a:p>
      </dgm:t>
    </dgm:pt>
    <dgm:pt modelId="{59260681-7EA4-4EC7-9919-CAD6F55D26D9}">
      <dgm:prSet/>
      <dgm:spPr/>
      <dgm:t>
        <a:bodyPr/>
        <a:lstStyle/>
        <a:p>
          <a:r>
            <a:rPr lang="en-US" b="0" i="0" dirty="0"/>
            <a:t>Pigeonhole sorting operates with a linear time complexity for sorting.</a:t>
          </a:r>
          <a:endParaRPr lang="en-US" dirty="0"/>
        </a:p>
      </dgm:t>
    </dgm:pt>
    <dgm:pt modelId="{0F4C9137-6413-4568-8DB6-A2450DB9BA72}" type="parTrans" cxnId="{731F3192-377C-4E8E-8A5D-586BC9877B4A}">
      <dgm:prSet/>
      <dgm:spPr/>
      <dgm:t>
        <a:bodyPr/>
        <a:lstStyle/>
        <a:p>
          <a:endParaRPr lang="en-US"/>
        </a:p>
      </dgm:t>
    </dgm:pt>
    <dgm:pt modelId="{3829450F-FD4C-4B29-B1D5-46393E17375A}" type="sibTrans" cxnId="{731F3192-377C-4E8E-8A5D-586BC9877B4A}">
      <dgm:prSet/>
      <dgm:spPr/>
      <dgm:t>
        <a:bodyPr/>
        <a:lstStyle/>
        <a:p>
          <a:endParaRPr lang="en-US"/>
        </a:p>
      </dgm:t>
    </dgm:pt>
    <dgm:pt modelId="{3A555CCA-CE53-4EE9-8959-2C4CE3F4069E}" type="pres">
      <dgm:prSet presAssocID="{76D1081B-1B2C-4A51-9B0F-33038F0281FF}" presName="root" presStyleCnt="0">
        <dgm:presLayoutVars>
          <dgm:dir/>
          <dgm:resizeHandles val="exact"/>
        </dgm:presLayoutVars>
      </dgm:prSet>
      <dgm:spPr/>
    </dgm:pt>
    <dgm:pt modelId="{80DF29D9-E9EE-40D4-B8E0-4D80B4532780}" type="pres">
      <dgm:prSet presAssocID="{7572E24F-0B62-4AD6-B52A-03771C71CFB1}" presName="compNode" presStyleCnt="0"/>
      <dgm:spPr/>
    </dgm:pt>
    <dgm:pt modelId="{CDA2FAD0-02B2-4C81-A8B5-8A68EE4A7174}" type="pres">
      <dgm:prSet presAssocID="{7572E24F-0B62-4AD6-B52A-03771C71CFB1}" presName="bgRect" presStyleLbl="bgShp" presStyleIdx="0" presStyleCnt="5"/>
      <dgm:spPr/>
    </dgm:pt>
    <dgm:pt modelId="{ECCA9512-4BA5-4DA3-90B8-ECECA7B194D6}" type="pres">
      <dgm:prSet presAssocID="{7572E24F-0B62-4AD6-B52A-03771C71CF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54C992-4EB0-454E-A437-1A12FF2FB393}" type="pres">
      <dgm:prSet presAssocID="{7572E24F-0B62-4AD6-B52A-03771C71CFB1}" presName="spaceRect" presStyleCnt="0"/>
      <dgm:spPr/>
    </dgm:pt>
    <dgm:pt modelId="{8112E90F-BEC5-44AF-926E-9E0C491AD2E2}" type="pres">
      <dgm:prSet presAssocID="{7572E24F-0B62-4AD6-B52A-03771C71CFB1}" presName="parTx" presStyleLbl="revTx" presStyleIdx="0" presStyleCnt="5" custScaleX="100000" custScaleY="147903">
        <dgm:presLayoutVars>
          <dgm:chMax val="0"/>
          <dgm:chPref val="0"/>
        </dgm:presLayoutVars>
      </dgm:prSet>
      <dgm:spPr/>
    </dgm:pt>
    <dgm:pt modelId="{8D1B1FFD-CFE7-4B22-9CA4-0570535DA23E}" type="pres">
      <dgm:prSet presAssocID="{B9547171-6560-4F02-A2E7-386ADA4DDB5B}" presName="sibTrans" presStyleCnt="0"/>
      <dgm:spPr/>
    </dgm:pt>
    <dgm:pt modelId="{3E6CBD20-4BC8-461D-A5D1-343A3EF91C10}" type="pres">
      <dgm:prSet presAssocID="{170C9E72-3874-40D2-97A0-139061E85575}" presName="compNode" presStyleCnt="0"/>
      <dgm:spPr/>
    </dgm:pt>
    <dgm:pt modelId="{CA23DD03-7931-4F51-A52B-7E40A6D57FF4}" type="pres">
      <dgm:prSet presAssocID="{170C9E72-3874-40D2-97A0-139061E85575}" presName="bgRect" presStyleLbl="bgShp" presStyleIdx="1" presStyleCnt="5"/>
      <dgm:spPr/>
    </dgm:pt>
    <dgm:pt modelId="{3C0EBC1A-E9FC-4E57-8A50-3D169282617C}" type="pres">
      <dgm:prSet presAssocID="{170C9E72-3874-40D2-97A0-139061E8557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F5D3773-9C14-46BE-AAB0-8CD3550D8BE2}" type="pres">
      <dgm:prSet presAssocID="{170C9E72-3874-40D2-97A0-139061E85575}" presName="spaceRect" presStyleCnt="0"/>
      <dgm:spPr/>
    </dgm:pt>
    <dgm:pt modelId="{6F9F823D-5EFA-4746-88D8-3232D713BAED}" type="pres">
      <dgm:prSet presAssocID="{170C9E72-3874-40D2-97A0-139061E85575}" presName="parTx" presStyleLbl="revTx" presStyleIdx="1" presStyleCnt="5">
        <dgm:presLayoutVars>
          <dgm:chMax val="0"/>
          <dgm:chPref val="0"/>
        </dgm:presLayoutVars>
      </dgm:prSet>
      <dgm:spPr/>
    </dgm:pt>
    <dgm:pt modelId="{46560545-C324-4033-B6C5-CDE81BA744E8}" type="pres">
      <dgm:prSet presAssocID="{02BBD0A8-7F72-4507-B464-BA634621959B}" presName="sibTrans" presStyleCnt="0"/>
      <dgm:spPr/>
    </dgm:pt>
    <dgm:pt modelId="{E30D697A-EE94-4A5F-9098-8833076D5D5D}" type="pres">
      <dgm:prSet presAssocID="{D5435B5F-A6E8-4670-8D36-781968A66529}" presName="compNode" presStyleCnt="0"/>
      <dgm:spPr/>
    </dgm:pt>
    <dgm:pt modelId="{4238BBA2-1848-4AF8-92D0-ABB23A7100FF}" type="pres">
      <dgm:prSet presAssocID="{D5435B5F-A6E8-4670-8D36-781968A66529}" presName="bgRect" presStyleLbl="bgShp" presStyleIdx="2" presStyleCnt="5"/>
      <dgm:spPr/>
    </dgm:pt>
    <dgm:pt modelId="{E677A6E9-B797-4ED0-A753-EAFB80C24CEC}" type="pres">
      <dgm:prSet presAssocID="{D5435B5F-A6E8-4670-8D36-781968A6652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5BB9B7-436F-4717-82E8-C6C2451AE203}" type="pres">
      <dgm:prSet presAssocID="{D5435B5F-A6E8-4670-8D36-781968A66529}" presName="spaceRect" presStyleCnt="0"/>
      <dgm:spPr/>
    </dgm:pt>
    <dgm:pt modelId="{A6CF63ED-6929-4B08-A674-1F39E74C9DF2}" type="pres">
      <dgm:prSet presAssocID="{D5435B5F-A6E8-4670-8D36-781968A66529}" presName="parTx" presStyleLbl="revTx" presStyleIdx="2" presStyleCnt="5">
        <dgm:presLayoutVars>
          <dgm:chMax val="0"/>
          <dgm:chPref val="0"/>
        </dgm:presLayoutVars>
      </dgm:prSet>
      <dgm:spPr/>
    </dgm:pt>
    <dgm:pt modelId="{6EFB4053-3A3F-446F-8D7E-0FDC1865B02F}" type="pres">
      <dgm:prSet presAssocID="{F0D7AAB3-CF05-4A47-89B3-E943E6695567}" presName="sibTrans" presStyleCnt="0"/>
      <dgm:spPr/>
    </dgm:pt>
    <dgm:pt modelId="{9085F651-37F3-40E9-BEAB-8365808E5D4B}" type="pres">
      <dgm:prSet presAssocID="{47368DC1-ECEC-4926-9C75-D94EC9E0D81E}" presName="compNode" presStyleCnt="0"/>
      <dgm:spPr/>
    </dgm:pt>
    <dgm:pt modelId="{28B63C6B-CD0C-4D4D-9317-DB01DC67E9DA}" type="pres">
      <dgm:prSet presAssocID="{47368DC1-ECEC-4926-9C75-D94EC9E0D81E}" presName="bgRect" presStyleLbl="bgShp" presStyleIdx="3" presStyleCnt="5"/>
      <dgm:spPr/>
    </dgm:pt>
    <dgm:pt modelId="{27969A2A-3F97-416E-BE39-276E38EAB588}" type="pres">
      <dgm:prSet presAssocID="{47368DC1-ECEC-4926-9C75-D94EC9E0D8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08B1239-5C01-4A90-BDE5-3B644B213F0F}" type="pres">
      <dgm:prSet presAssocID="{47368DC1-ECEC-4926-9C75-D94EC9E0D81E}" presName="spaceRect" presStyleCnt="0"/>
      <dgm:spPr/>
    </dgm:pt>
    <dgm:pt modelId="{7E3527D9-286E-498E-90C2-3128BB873779}" type="pres">
      <dgm:prSet presAssocID="{47368DC1-ECEC-4926-9C75-D94EC9E0D81E}" presName="parTx" presStyleLbl="revTx" presStyleIdx="3" presStyleCnt="5">
        <dgm:presLayoutVars>
          <dgm:chMax val="0"/>
          <dgm:chPref val="0"/>
        </dgm:presLayoutVars>
      </dgm:prSet>
      <dgm:spPr/>
    </dgm:pt>
    <dgm:pt modelId="{C6820FD3-C49B-4ED2-9E4F-4EF85EBE8984}" type="pres">
      <dgm:prSet presAssocID="{C3A3294D-6FFD-49BA-BD61-5C56022A8B70}" presName="sibTrans" presStyleCnt="0"/>
      <dgm:spPr/>
    </dgm:pt>
    <dgm:pt modelId="{7EAA8B67-4222-408F-9114-845A40C9986A}" type="pres">
      <dgm:prSet presAssocID="{59260681-7EA4-4EC7-9919-CAD6F55D26D9}" presName="compNode" presStyleCnt="0"/>
      <dgm:spPr/>
    </dgm:pt>
    <dgm:pt modelId="{CF18E500-D2C9-45E6-8B02-DA333289E692}" type="pres">
      <dgm:prSet presAssocID="{59260681-7EA4-4EC7-9919-CAD6F55D26D9}" presName="bgRect" presStyleLbl="bgShp" presStyleIdx="4" presStyleCnt="5"/>
      <dgm:spPr/>
    </dgm:pt>
    <dgm:pt modelId="{968C0DC8-3ED2-4FF0-8B67-3F32DAB819FF}" type="pres">
      <dgm:prSet presAssocID="{59260681-7EA4-4EC7-9919-CAD6F55D26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2D9950DE-7CDD-4E38-97F1-9B9B7F27C44D}" type="pres">
      <dgm:prSet presAssocID="{59260681-7EA4-4EC7-9919-CAD6F55D26D9}" presName="spaceRect" presStyleCnt="0"/>
      <dgm:spPr/>
    </dgm:pt>
    <dgm:pt modelId="{649B58E9-B771-46AC-9488-26B4CC0DDAA5}" type="pres">
      <dgm:prSet presAssocID="{59260681-7EA4-4EC7-9919-CAD6F55D26D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6845B1D-F15B-4418-B463-D616C90216F8}" type="presOf" srcId="{170C9E72-3874-40D2-97A0-139061E85575}" destId="{6F9F823D-5EFA-4746-88D8-3232D713BAED}" srcOrd="0" destOrd="0" presId="urn:microsoft.com/office/officeart/2018/2/layout/IconVerticalSolidList"/>
    <dgm:cxn modelId="{1F711048-719C-4E91-B102-CAF80BF50A2D}" type="presOf" srcId="{D5435B5F-A6E8-4670-8D36-781968A66529}" destId="{A6CF63ED-6929-4B08-A674-1F39E74C9DF2}" srcOrd="0" destOrd="0" presId="urn:microsoft.com/office/officeart/2018/2/layout/IconVerticalSolidList"/>
    <dgm:cxn modelId="{7BD44859-02D0-41E6-9315-178553064047}" srcId="{76D1081B-1B2C-4A51-9B0F-33038F0281FF}" destId="{D5435B5F-A6E8-4670-8D36-781968A66529}" srcOrd="2" destOrd="0" parTransId="{8DF4B575-B662-4444-AFFC-96B6325C1C7F}" sibTransId="{F0D7AAB3-CF05-4A47-89B3-E943E6695567}"/>
    <dgm:cxn modelId="{4319127D-5436-4D32-B5EF-981C326120EE}" type="presOf" srcId="{7572E24F-0B62-4AD6-B52A-03771C71CFB1}" destId="{8112E90F-BEC5-44AF-926E-9E0C491AD2E2}" srcOrd="0" destOrd="0" presId="urn:microsoft.com/office/officeart/2018/2/layout/IconVerticalSolidList"/>
    <dgm:cxn modelId="{731F3192-377C-4E8E-8A5D-586BC9877B4A}" srcId="{76D1081B-1B2C-4A51-9B0F-33038F0281FF}" destId="{59260681-7EA4-4EC7-9919-CAD6F55D26D9}" srcOrd="4" destOrd="0" parTransId="{0F4C9137-6413-4568-8DB6-A2450DB9BA72}" sibTransId="{3829450F-FD4C-4B29-B1D5-46393E17375A}"/>
    <dgm:cxn modelId="{A345869B-7F98-4A1B-A4F9-891D21369DB7}" type="presOf" srcId="{76D1081B-1B2C-4A51-9B0F-33038F0281FF}" destId="{3A555CCA-CE53-4EE9-8959-2C4CE3F4069E}" srcOrd="0" destOrd="0" presId="urn:microsoft.com/office/officeart/2018/2/layout/IconVerticalSolidList"/>
    <dgm:cxn modelId="{BC7517BA-9C03-43F9-B0CE-0DDC59C2857F}" srcId="{76D1081B-1B2C-4A51-9B0F-33038F0281FF}" destId="{7572E24F-0B62-4AD6-B52A-03771C71CFB1}" srcOrd="0" destOrd="0" parTransId="{68F5E944-9C10-4150-BD24-47F4E9E88FC5}" sibTransId="{B9547171-6560-4F02-A2E7-386ADA4DDB5B}"/>
    <dgm:cxn modelId="{DC9C00CA-9F48-48F6-A0D3-A7483623E1A2}" type="presOf" srcId="{47368DC1-ECEC-4926-9C75-D94EC9E0D81E}" destId="{7E3527D9-286E-498E-90C2-3128BB873779}" srcOrd="0" destOrd="0" presId="urn:microsoft.com/office/officeart/2018/2/layout/IconVerticalSolidList"/>
    <dgm:cxn modelId="{CB1128DA-ACCA-4874-9418-D19FD2F08967}" type="presOf" srcId="{59260681-7EA4-4EC7-9919-CAD6F55D26D9}" destId="{649B58E9-B771-46AC-9488-26B4CC0DDAA5}" srcOrd="0" destOrd="0" presId="urn:microsoft.com/office/officeart/2018/2/layout/IconVerticalSolidList"/>
    <dgm:cxn modelId="{DEB495E0-940D-48F5-A07A-6FD0192BC552}" srcId="{76D1081B-1B2C-4A51-9B0F-33038F0281FF}" destId="{47368DC1-ECEC-4926-9C75-D94EC9E0D81E}" srcOrd="3" destOrd="0" parTransId="{6D91E786-F568-41F0-A689-1A69EAB4427B}" sibTransId="{C3A3294D-6FFD-49BA-BD61-5C56022A8B70}"/>
    <dgm:cxn modelId="{0B656BF6-7734-429F-84C0-36EB004A10E2}" srcId="{76D1081B-1B2C-4A51-9B0F-33038F0281FF}" destId="{170C9E72-3874-40D2-97A0-139061E85575}" srcOrd="1" destOrd="0" parTransId="{21D8E3D1-FEF0-4773-9A9B-2B89FD880254}" sibTransId="{02BBD0A8-7F72-4507-B464-BA634621959B}"/>
    <dgm:cxn modelId="{7E1DA59C-B878-4AA6-937B-ADB5568EAAF2}" type="presParOf" srcId="{3A555CCA-CE53-4EE9-8959-2C4CE3F4069E}" destId="{80DF29D9-E9EE-40D4-B8E0-4D80B4532780}" srcOrd="0" destOrd="0" presId="urn:microsoft.com/office/officeart/2018/2/layout/IconVerticalSolidList"/>
    <dgm:cxn modelId="{F5EC5B78-85EF-4412-9917-9A3DD2B9757F}" type="presParOf" srcId="{80DF29D9-E9EE-40D4-B8E0-4D80B4532780}" destId="{CDA2FAD0-02B2-4C81-A8B5-8A68EE4A7174}" srcOrd="0" destOrd="0" presId="urn:microsoft.com/office/officeart/2018/2/layout/IconVerticalSolidList"/>
    <dgm:cxn modelId="{2EE0551F-8D6A-4E8C-AD7D-F55F89006513}" type="presParOf" srcId="{80DF29D9-E9EE-40D4-B8E0-4D80B4532780}" destId="{ECCA9512-4BA5-4DA3-90B8-ECECA7B194D6}" srcOrd="1" destOrd="0" presId="urn:microsoft.com/office/officeart/2018/2/layout/IconVerticalSolidList"/>
    <dgm:cxn modelId="{CE19C6F2-EF1A-4D6A-BF7F-240AD61D0F53}" type="presParOf" srcId="{80DF29D9-E9EE-40D4-B8E0-4D80B4532780}" destId="{4854C992-4EB0-454E-A437-1A12FF2FB393}" srcOrd="2" destOrd="0" presId="urn:microsoft.com/office/officeart/2018/2/layout/IconVerticalSolidList"/>
    <dgm:cxn modelId="{5A13EBAD-0DA0-4119-97B9-32A59ED0C781}" type="presParOf" srcId="{80DF29D9-E9EE-40D4-B8E0-4D80B4532780}" destId="{8112E90F-BEC5-44AF-926E-9E0C491AD2E2}" srcOrd="3" destOrd="0" presId="urn:microsoft.com/office/officeart/2018/2/layout/IconVerticalSolidList"/>
    <dgm:cxn modelId="{B8D2BDE9-3F91-423D-84DC-C292FF1F8BD2}" type="presParOf" srcId="{3A555CCA-CE53-4EE9-8959-2C4CE3F4069E}" destId="{8D1B1FFD-CFE7-4B22-9CA4-0570535DA23E}" srcOrd="1" destOrd="0" presId="urn:microsoft.com/office/officeart/2018/2/layout/IconVerticalSolidList"/>
    <dgm:cxn modelId="{E9F18CF7-5902-4058-B8D7-38DB5F48597B}" type="presParOf" srcId="{3A555CCA-CE53-4EE9-8959-2C4CE3F4069E}" destId="{3E6CBD20-4BC8-461D-A5D1-343A3EF91C10}" srcOrd="2" destOrd="0" presId="urn:microsoft.com/office/officeart/2018/2/layout/IconVerticalSolidList"/>
    <dgm:cxn modelId="{D08426E9-8FFA-4FA3-80E4-A3139A17127C}" type="presParOf" srcId="{3E6CBD20-4BC8-461D-A5D1-343A3EF91C10}" destId="{CA23DD03-7931-4F51-A52B-7E40A6D57FF4}" srcOrd="0" destOrd="0" presId="urn:microsoft.com/office/officeart/2018/2/layout/IconVerticalSolidList"/>
    <dgm:cxn modelId="{C30EB5D4-B8CC-4B04-9CFB-4176C65FA53B}" type="presParOf" srcId="{3E6CBD20-4BC8-461D-A5D1-343A3EF91C10}" destId="{3C0EBC1A-E9FC-4E57-8A50-3D169282617C}" srcOrd="1" destOrd="0" presId="urn:microsoft.com/office/officeart/2018/2/layout/IconVerticalSolidList"/>
    <dgm:cxn modelId="{69A54BD1-3E69-4348-A7E7-FFC5C59F121D}" type="presParOf" srcId="{3E6CBD20-4BC8-461D-A5D1-343A3EF91C10}" destId="{AF5D3773-9C14-46BE-AAB0-8CD3550D8BE2}" srcOrd="2" destOrd="0" presId="urn:microsoft.com/office/officeart/2018/2/layout/IconVerticalSolidList"/>
    <dgm:cxn modelId="{CA0B8304-03A7-4C48-8645-499C657274AB}" type="presParOf" srcId="{3E6CBD20-4BC8-461D-A5D1-343A3EF91C10}" destId="{6F9F823D-5EFA-4746-88D8-3232D713BAED}" srcOrd="3" destOrd="0" presId="urn:microsoft.com/office/officeart/2018/2/layout/IconVerticalSolidList"/>
    <dgm:cxn modelId="{DD3883AB-3F71-4914-B1E4-6B73B0357300}" type="presParOf" srcId="{3A555CCA-CE53-4EE9-8959-2C4CE3F4069E}" destId="{46560545-C324-4033-B6C5-CDE81BA744E8}" srcOrd="3" destOrd="0" presId="urn:microsoft.com/office/officeart/2018/2/layout/IconVerticalSolidList"/>
    <dgm:cxn modelId="{763F0423-A7E7-4D0A-A756-8D01AAD89C99}" type="presParOf" srcId="{3A555CCA-CE53-4EE9-8959-2C4CE3F4069E}" destId="{E30D697A-EE94-4A5F-9098-8833076D5D5D}" srcOrd="4" destOrd="0" presId="urn:microsoft.com/office/officeart/2018/2/layout/IconVerticalSolidList"/>
    <dgm:cxn modelId="{75447480-B396-47F9-B275-F93DF7190CEA}" type="presParOf" srcId="{E30D697A-EE94-4A5F-9098-8833076D5D5D}" destId="{4238BBA2-1848-4AF8-92D0-ABB23A7100FF}" srcOrd="0" destOrd="0" presId="urn:microsoft.com/office/officeart/2018/2/layout/IconVerticalSolidList"/>
    <dgm:cxn modelId="{F69D0593-D331-45F6-B5B6-6ADBC9AEDC22}" type="presParOf" srcId="{E30D697A-EE94-4A5F-9098-8833076D5D5D}" destId="{E677A6E9-B797-4ED0-A753-EAFB80C24CEC}" srcOrd="1" destOrd="0" presId="urn:microsoft.com/office/officeart/2018/2/layout/IconVerticalSolidList"/>
    <dgm:cxn modelId="{E6400491-7A5A-4309-BE3C-F06F2D877446}" type="presParOf" srcId="{E30D697A-EE94-4A5F-9098-8833076D5D5D}" destId="{6B5BB9B7-436F-4717-82E8-C6C2451AE203}" srcOrd="2" destOrd="0" presId="urn:microsoft.com/office/officeart/2018/2/layout/IconVerticalSolidList"/>
    <dgm:cxn modelId="{D62120B1-5A79-414B-9A15-A1A43B6F969F}" type="presParOf" srcId="{E30D697A-EE94-4A5F-9098-8833076D5D5D}" destId="{A6CF63ED-6929-4B08-A674-1F39E74C9DF2}" srcOrd="3" destOrd="0" presId="urn:microsoft.com/office/officeart/2018/2/layout/IconVerticalSolidList"/>
    <dgm:cxn modelId="{E1ECC645-46F0-44A9-818C-C96BD9181A27}" type="presParOf" srcId="{3A555CCA-CE53-4EE9-8959-2C4CE3F4069E}" destId="{6EFB4053-3A3F-446F-8D7E-0FDC1865B02F}" srcOrd="5" destOrd="0" presId="urn:microsoft.com/office/officeart/2018/2/layout/IconVerticalSolidList"/>
    <dgm:cxn modelId="{194F6DCD-8B17-4975-9A11-A388DCC940E5}" type="presParOf" srcId="{3A555CCA-CE53-4EE9-8959-2C4CE3F4069E}" destId="{9085F651-37F3-40E9-BEAB-8365808E5D4B}" srcOrd="6" destOrd="0" presId="urn:microsoft.com/office/officeart/2018/2/layout/IconVerticalSolidList"/>
    <dgm:cxn modelId="{748142F9-056F-44C9-8A04-DA23E5395F89}" type="presParOf" srcId="{9085F651-37F3-40E9-BEAB-8365808E5D4B}" destId="{28B63C6B-CD0C-4D4D-9317-DB01DC67E9DA}" srcOrd="0" destOrd="0" presId="urn:microsoft.com/office/officeart/2018/2/layout/IconVerticalSolidList"/>
    <dgm:cxn modelId="{0847FCD7-C988-4BA2-9DB8-4F2D1F91B225}" type="presParOf" srcId="{9085F651-37F3-40E9-BEAB-8365808E5D4B}" destId="{27969A2A-3F97-416E-BE39-276E38EAB588}" srcOrd="1" destOrd="0" presId="urn:microsoft.com/office/officeart/2018/2/layout/IconVerticalSolidList"/>
    <dgm:cxn modelId="{A9C08D54-B31F-43F0-8F4C-77FE5B294656}" type="presParOf" srcId="{9085F651-37F3-40E9-BEAB-8365808E5D4B}" destId="{208B1239-5C01-4A90-BDE5-3B644B213F0F}" srcOrd="2" destOrd="0" presId="urn:microsoft.com/office/officeart/2018/2/layout/IconVerticalSolidList"/>
    <dgm:cxn modelId="{4626DB54-A42E-40FD-895E-6CF7E76103B4}" type="presParOf" srcId="{9085F651-37F3-40E9-BEAB-8365808E5D4B}" destId="{7E3527D9-286E-498E-90C2-3128BB873779}" srcOrd="3" destOrd="0" presId="urn:microsoft.com/office/officeart/2018/2/layout/IconVerticalSolidList"/>
    <dgm:cxn modelId="{B557095E-8507-41CB-A105-D83D44036630}" type="presParOf" srcId="{3A555CCA-CE53-4EE9-8959-2C4CE3F4069E}" destId="{C6820FD3-C49B-4ED2-9E4F-4EF85EBE8984}" srcOrd="7" destOrd="0" presId="urn:microsoft.com/office/officeart/2018/2/layout/IconVerticalSolidList"/>
    <dgm:cxn modelId="{8ECA489B-3FF8-4E91-8F41-93D4F8A01726}" type="presParOf" srcId="{3A555CCA-CE53-4EE9-8959-2C4CE3F4069E}" destId="{7EAA8B67-4222-408F-9114-845A40C9986A}" srcOrd="8" destOrd="0" presId="urn:microsoft.com/office/officeart/2018/2/layout/IconVerticalSolidList"/>
    <dgm:cxn modelId="{17FC13BB-B36C-4200-A50B-3AA1EC13BB2E}" type="presParOf" srcId="{7EAA8B67-4222-408F-9114-845A40C9986A}" destId="{CF18E500-D2C9-45E6-8B02-DA333289E692}" srcOrd="0" destOrd="0" presId="urn:microsoft.com/office/officeart/2018/2/layout/IconVerticalSolidList"/>
    <dgm:cxn modelId="{474A70B5-AB7B-4DC2-AEEF-AB139FA13387}" type="presParOf" srcId="{7EAA8B67-4222-408F-9114-845A40C9986A}" destId="{968C0DC8-3ED2-4FF0-8B67-3F32DAB819FF}" srcOrd="1" destOrd="0" presId="urn:microsoft.com/office/officeart/2018/2/layout/IconVerticalSolidList"/>
    <dgm:cxn modelId="{9FDFC755-34C9-438B-8DB1-889C78D2AA37}" type="presParOf" srcId="{7EAA8B67-4222-408F-9114-845A40C9986A}" destId="{2D9950DE-7CDD-4E38-97F1-9B9B7F27C44D}" srcOrd="2" destOrd="0" presId="urn:microsoft.com/office/officeart/2018/2/layout/IconVerticalSolidList"/>
    <dgm:cxn modelId="{9E0EB9DF-384B-4EA3-A80E-C37CF195869B}" type="presParOf" srcId="{7EAA8B67-4222-408F-9114-845A40C9986A}" destId="{649B58E9-B771-46AC-9488-26B4CC0DDA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43C65F-0D1E-4E13-96DE-D4EF9CA791E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7AC974D-0CF8-42FD-A237-D87E9F787CE5}">
      <dgm:prSet/>
      <dgm:spPr/>
      <dgm:t>
        <a:bodyPr/>
        <a:lstStyle/>
        <a:p>
          <a:r>
            <a:rPr lang="en-US" b="1"/>
            <a:t>Pigeonhole Sort:</a:t>
          </a:r>
          <a:endParaRPr lang="en-US"/>
        </a:p>
      </dgm:t>
    </dgm:pt>
    <dgm:pt modelId="{B9714B1B-1328-4BC1-A4F4-56D881A90C80}" type="parTrans" cxnId="{7C9E6FD5-8FC1-4AA4-9ED7-A0C81B9E4A97}">
      <dgm:prSet/>
      <dgm:spPr/>
      <dgm:t>
        <a:bodyPr/>
        <a:lstStyle/>
        <a:p>
          <a:endParaRPr lang="en-US"/>
        </a:p>
      </dgm:t>
    </dgm:pt>
    <dgm:pt modelId="{D02FF5D1-0724-4104-A831-8F298148933E}" type="sibTrans" cxnId="{7C9E6FD5-8FC1-4AA4-9ED7-A0C81B9E4A97}">
      <dgm:prSet/>
      <dgm:spPr/>
      <dgm:t>
        <a:bodyPr/>
        <a:lstStyle/>
        <a:p>
          <a:endParaRPr lang="en-US"/>
        </a:p>
      </dgm:t>
    </dgm:pt>
    <dgm:pt modelId="{31B9DD26-5E24-4683-91C6-260715026CC9}">
      <dgm:prSet/>
      <dgm:spPr/>
      <dgm:t>
        <a:bodyPr/>
        <a:lstStyle/>
        <a:p>
          <a:r>
            <a:rPr lang="en-US"/>
            <a:t>Perform pigeonhole sorting on local arrays. </a:t>
          </a:r>
        </a:p>
      </dgm:t>
    </dgm:pt>
    <dgm:pt modelId="{6316017D-6DCA-48C8-ADBF-88B1F4A066EF}" type="parTrans" cxnId="{CCDA5C90-F96B-4F6B-B4F0-33C195EF973B}">
      <dgm:prSet/>
      <dgm:spPr/>
      <dgm:t>
        <a:bodyPr/>
        <a:lstStyle/>
        <a:p>
          <a:endParaRPr lang="en-US"/>
        </a:p>
      </dgm:t>
    </dgm:pt>
    <dgm:pt modelId="{3848777E-DA83-44F3-AEFB-0DD76C05AA16}" type="sibTrans" cxnId="{CCDA5C90-F96B-4F6B-B4F0-33C195EF973B}">
      <dgm:prSet/>
      <dgm:spPr/>
      <dgm:t>
        <a:bodyPr/>
        <a:lstStyle/>
        <a:p>
          <a:endParaRPr lang="en-US"/>
        </a:p>
      </dgm:t>
    </dgm:pt>
    <dgm:pt modelId="{2A7BDDE6-AAF9-4980-8965-D6C549C346DE}">
      <dgm:prSet/>
      <dgm:spPr/>
      <dgm:t>
        <a:bodyPr/>
        <a:lstStyle/>
        <a:p>
          <a:r>
            <a:rPr lang="en-US" b="1"/>
            <a:t>Gather and Print:</a:t>
          </a:r>
          <a:endParaRPr lang="en-US"/>
        </a:p>
      </dgm:t>
    </dgm:pt>
    <dgm:pt modelId="{BFFD1F3A-C3E4-44A3-A692-6A3CE232D867}" type="parTrans" cxnId="{58888640-FBCE-4237-A1C6-B4A4E5A62D8B}">
      <dgm:prSet/>
      <dgm:spPr/>
      <dgm:t>
        <a:bodyPr/>
        <a:lstStyle/>
        <a:p>
          <a:endParaRPr lang="en-US"/>
        </a:p>
      </dgm:t>
    </dgm:pt>
    <dgm:pt modelId="{E018855E-FD95-4C98-892A-092292AC62FE}" type="sibTrans" cxnId="{58888640-FBCE-4237-A1C6-B4A4E5A62D8B}">
      <dgm:prSet/>
      <dgm:spPr/>
      <dgm:t>
        <a:bodyPr/>
        <a:lstStyle/>
        <a:p>
          <a:endParaRPr lang="en-US"/>
        </a:p>
      </dgm:t>
    </dgm:pt>
    <dgm:pt modelId="{35A168B8-E7B1-4ED9-A2B1-5917846C9767}">
      <dgm:prSet/>
      <dgm:spPr/>
      <dgm:t>
        <a:bodyPr/>
        <a:lstStyle/>
        <a:p>
          <a:r>
            <a:rPr lang="en-US"/>
            <a:t>Gather sorted sub-arrays from all processes.</a:t>
          </a:r>
        </a:p>
      </dgm:t>
    </dgm:pt>
    <dgm:pt modelId="{704AEAF2-F906-48BE-AE9A-4E1F30F1606A}" type="parTrans" cxnId="{F32FEA3C-0ACD-4AC2-B88A-1FA14E48A0B8}">
      <dgm:prSet/>
      <dgm:spPr/>
      <dgm:t>
        <a:bodyPr/>
        <a:lstStyle/>
        <a:p>
          <a:endParaRPr lang="en-US"/>
        </a:p>
      </dgm:t>
    </dgm:pt>
    <dgm:pt modelId="{D8410830-0911-4517-AF09-B1A6A919F1BC}" type="sibTrans" cxnId="{F32FEA3C-0ACD-4AC2-B88A-1FA14E48A0B8}">
      <dgm:prSet/>
      <dgm:spPr/>
      <dgm:t>
        <a:bodyPr/>
        <a:lstStyle/>
        <a:p>
          <a:endParaRPr lang="en-US"/>
        </a:p>
      </dgm:t>
    </dgm:pt>
    <dgm:pt modelId="{42A5AAD9-B026-4DF3-A865-A64884A10674}">
      <dgm:prSet/>
      <dgm:spPr/>
      <dgm:t>
        <a:bodyPr/>
        <a:lstStyle/>
        <a:p>
          <a:r>
            <a:rPr lang="en-US"/>
            <a:t>If rank is 0, print the sorted array.</a:t>
          </a:r>
        </a:p>
      </dgm:t>
    </dgm:pt>
    <dgm:pt modelId="{43712E55-5C05-43AE-A463-22DDBB208990}" type="parTrans" cxnId="{18D4E106-A0CA-40D1-903C-0F29D88D8C3F}">
      <dgm:prSet/>
      <dgm:spPr/>
      <dgm:t>
        <a:bodyPr/>
        <a:lstStyle/>
        <a:p>
          <a:endParaRPr lang="en-US"/>
        </a:p>
      </dgm:t>
    </dgm:pt>
    <dgm:pt modelId="{2FD01FFB-E13B-480F-80E1-35D4162A40A6}" type="sibTrans" cxnId="{18D4E106-A0CA-40D1-903C-0F29D88D8C3F}">
      <dgm:prSet/>
      <dgm:spPr/>
      <dgm:t>
        <a:bodyPr/>
        <a:lstStyle/>
        <a:p>
          <a:endParaRPr lang="en-US"/>
        </a:p>
      </dgm:t>
    </dgm:pt>
    <dgm:pt modelId="{BD0216EB-AAA9-4788-A110-26808AE1C021}">
      <dgm:prSet/>
      <dgm:spPr/>
      <dgm:t>
        <a:bodyPr/>
        <a:lstStyle/>
        <a:p>
          <a:r>
            <a:rPr lang="en-US" b="1"/>
            <a:t>Finalize:</a:t>
          </a:r>
          <a:endParaRPr lang="en-US"/>
        </a:p>
      </dgm:t>
    </dgm:pt>
    <dgm:pt modelId="{B42EDC8B-650C-4A8E-905C-300B30E3500E}" type="parTrans" cxnId="{95FD6BB8-3F3C-454F-A49C-C677E94E402E}">
      <dgm:prSet/>
      <dgm:spPr/>
      <dgm:t>
        <a:bodyPr/>
        <a:lstStyle/>
        <a:p>
          <a:endParaRPr lang="en-US"/>
        </a:p>
      </dgm:t>
    </dgm:pt>
    <dgm:pt modelId="{57D5233B-66C3-4FCA-9E11-9FC6894B6E5E}" type="sibTrans" cxnId="{95FD6BB8-3F3C-454F-A49C-C677E94E402E}">
      <dgm:prSet/>
      <dgm:spPr/>
      <dgm:t>
        <a:bodyPr/>
        <a:lstStyle/>
        <a:p>
          <a:endParaRPr lang="en-US"/>
        </a:p>
      </dgm:t>
    </dgm:pt>
    <dgm:pt modelId="{2FADAAFA-4451-4A81-A891-210C3BCE952A}">
      <dgm:prSet/>
      <dgm:spPr/>
      <dgm:t>
        <a:bodyPr/>
        <a:lstStyle/>
        <a:p>
          <a:r>
            <a:rPr lang="en-US"/>
            <a:t>Finalize MPI.</a:t>
          </a:r>
        </a:p>
      </dgm:t>
    </dgm:pt>
    <dgm:pt modelId="{C6E7D388-4693-40D1-A8C4-238E7B30FE2F}" type="parTrans" cxnId="{DCD54456-A1B7-4AF3-934A-4E5E04295A67}">
      <dgm:prSet/>
      <dgm:spPr/>
      <dgm:t>
        <a:bodyPr/>
        <a:lstStyle/>
        <a:p>
          <a:endParaRPr lang="en-US"/>
        </a:p>
      </dgm:t>
    </dgm:pt>
    <dgm:pt modelId="{74F76D50-6146-4EA2-B2C7-8FF19AE6760E}" type="sibTrans" cxnId="{DCD54456-A1B7-4AF3-934A-4E5E04295A67}">
      <dgm:prSet/>
      <dgm:spPr/>
      <dgm:t>
        <a:bodyPr/>
        <a:lstStyle/>
        <a:p>
          <a:endParaRPr lang="en-US"/>
        </a:p>
      </dgm:t>
    </dgm:pt>
    <dgm:pt modelId="{C48120BD-983B-4E77-90A4-5FE1D501FF31}">
      <dgm:prSet/>
      <dgm:spPr/>
      <dgm:t>
        <a:bodyPr/>
        <a:lstStyle/>
        <a:p>
          <a:r>
            <a:rPr lang="en-US" b="1"/>
            <a:t>Return:</a:t>
          </a:r>
          <a:endParaRPr lang="en-US"/>
        </a:p>
      </dgm:t>
    </dgm:pt>
    <dgm:pt modelId="{C6060D24-F812-4252-AA78-39D3B428BE33}" type="parTrans" cxnId="{5BCC885E-B39B-4226-AF8B-8FEAE89E1EB3}">
      <dgm:prSet/>
      <dgm:spPr/>
      <dgm:t>
        <a:bodyPr/>
        <a:lstStyle/>
        <a:p>
          <a:endParaRPr lang="en-US"/>
        </a:p>
      </dgm:t>
    </dgm:pt>
    <dgm:pt modelId="{C8D67FD0-3F9F-492D-97C4-FA2CCFDF275B}" type="sibTrans" cxnId="{5BCC885E-B39B-4226-AF8B-8FEAE89E1EB3}">
      <dgm:prSet/>
      <dgm:spPr/>
      <dgm:t>
        <a:bodyPr/>
        <a:lstStyle/>
        <a:p>
          <a:endParaRPr lang="en-US"/>
        </a:p>
      </dgm:t>
    </dgm:pt>
    <dgm:pt modelId="{881B7901-D71A-441E-95D3-213A8CA9751B}">
      <dgm:prSet/>
      <dgm:spPr/>
      <dgm:t>
        <a:bodyPr/>
        <a:lstStyle/>
        <a:p>
          <a:r>
            <a:rPr lang="en-US"/>
            <a:t>Return from main function.</a:t>
          </a:r>
        </a:p>
      </dgm:t>
    </dgm:pt>
    <dgm:pt modelId="{33C3B9C7-5B99-4908-B575-A0E58BEC847C}" type="parTrans" cxnId="{DF0B8EDC-0D50-4DA8-BB67-16DEB8B3B184}">
      <dgm:prSet/>
      <dgm:spPr/>
      <dgm:t>
        <a:bodyPr/>
        <a:lstStyle/>
        <a:p>
          <a:endParaRPr lang="en-US"/>
        </a:p>
      </dgm:t>
    </dgm:pt>
    <dgm:pt modelId="{FA260058-3BA7-4612-9B82-2525FE2D79A1}" type="sibTrans" cxnId="{DF0B8EDC-0D50-4DA8-BB67-16DEB8B3B184}">
      <dgm:prSet/>
      <dgm:spPr/>
      <dgm:t>
        <a:bodyPr/>
        <a:lstStyle/>
        <a:p>
          <a:endParaRPr lang="en-US"/>
        </a:p>
      </dgm:t>
    </dgm:pt>
    <dgm:pt modelId="{4C9ECC87-504F-4BBD-AB7D-EFB772E443D5}" type="pres">
      <dgm:prSet presAssocID="{3143C65F-0D1E-4E13-96DE-D4EF9CA791E9}" presName="Name0" presStyleCnt="0">
        <dgm:presLayoutVars>
          <dgm:dir/>
          <dgm:resizeHandles val="exact"/>
        </dgm:presLayoutVars>
      </dgm:prSet>
      <dgm:spPr/>
    </dgm:pt>
    <dgm:pt modelId="{57D168EF-B6B4-4711-9060-11725E717AD0}" type="pres">
      <dgm:prSet presAssocID="{57AC974D-0CF8-42FD-A237-D87E9F787CE5}" presName="node" presStyleLbl="node1" presStyleIdx="0" presStyleCnt="9">
        <dgm:presLayoutVars>
          <dgm:bulletEnabled val="1"/>
        </dgm:presLayoutVars>
      </dgm:prSet>
      <dgm:spPr/>
    </dgm:pt>
    <dgm:pt modelId="{36BDA252-B8D3-4A93-8EB7-4EA6306F9DC4}" type="pres">
      <dgm:prSet presAssocID="{D02FF5D1-0724-4104-A831-8F298148933E}" presName="sibTrans" presStyleLbl="sibTrans1D1" presStyleIdx="0" presStyleCnt="8"/>
      <dgm:spPr/>
    </dgm:pt>
    <dgm:pt modelId="{4235EDD3-133A-4056-9801-6C554B95BD6C}" type="pres">
      <dgm:prSet presAssocID="{D02FF5D1-0724-4104-A831-8F298148933E}" presName="connectorText" presStyleLbl="sibTrans1D1" presStyleIdx="0" presStyleCnt="8"/>
      <dgm:spPr/>
    </dgm:pt>
    <dgm:pt modelId="{7D39D898-BC3A-44EF-8C43-CB960C5104EC}" type="pres">
      <dgm:prSet presAssocID="{31B9DD26-5E24-4683-91C6-260715026CC9}" presName="node" presStyleLbl="node1" presStyleIdx="1" presStyleCnt="9">
        <dgm:presLayoutVars>
          <dgm:bulletEnabled val="1"/>
        </dgm:presLayoutVars>
      </dgm:prSet>
      <dgm:spPr/>
    </dgm:pt>
    <dgm:pt modelId="{CE7522B9-485D-4F04-8A57-3FD53B2FDAFB}" type="pres">
      <dgm:prSet presAssocID="{3848777E-DA83-44F3-AEFB-0DD76C05AA16}" presName="sibTrans" presStyleLbl="sibTrans1D1" presStyleIdx="1" presStyleCnt="8"/>
      <dgm:spPr/>
    </dgm:pt>
    <dgm:pt modelId="{A5BEFF2A-5246-47BE-AFD2-024260B1ED55}" type="pres">
      <dgm:prSet presAssocID="{3848777E-DA83-44F3-AEFB-0DD76C05AA16}" presName="connectorText" presStyleLbl="sibTrans1D1" presStyleIdx="1" presStyleCnt="8"/>
      <dgm:spPr/>
    </dgm:pt>
    <dgm:pt modelId="{B5354B2B-D582-42BB-9836-8FFB0A06A7B0}" type="pres">
      <dgm:prSet presAssocID="{2A7BDDE6-AAF9-4980-8965-D6C549C346DE}" presName="node" presStyleLbl="node1" presStyleIdx="2" presStyleCnt="9">
        <dgm:presLayoutVars>
          <dgm:bulletEnabled val="1"/>
        </dgm:presLayoutVars>
      </dgm:prSet>
      <dgm:spPr/>
    </dgm:pt>
    <dgm:pt modelId="{3468EC94-3A85-4045-967B-2DDDA96EA57A}" type="pres">
      <dgm:prSet presAssocID="{E018855E-FD95-4C98-892A-092292AC62FE}" presName="sibTrans" presStyleLbl="sibTrans1D1" presStyleIdx="2" presStyleCnt="8"/>
      <dgm:spPr/>
    </dgm:pt>
    <dgm:pt modelId="{CB272796-41B4-4E5A-8DFD-172728FCC09C}" type="pres">
      <dgm:prSet presAssocID="{E018855E-FD95-4C98-892A-092292AC62FE}" presName="connectorText" presStyleLbl="sibTrans1D1" presStyleIdx="2" presStyleCnt="8"/>
      <dgm:spPr/>
    </dgm:pt>
    <dgm:pt modelId="{3406635C-CC2C-44A8-9FCC-8B373E105B25}" type="pres">
      <dgm:prSet presAssocID="{35A168B8-E7B1-4ED9-A2B1-5917846C9767}" presName="node" presStyleLbl="node1" presStyleIdx="3" presStyleCnt="9">
        <dgm:presLayoutVars>
          <dgm:bulletEnabled val="1"/>
        </dgm:presLayoutVars>
      </dgm:prSet>
      <dgm:spPr/>
    </dgm:pt>
    <dgm:pt modelId="{3FA2D8C4-4D05-4CB1-BDB5-AE45E2131928}" type="pres">
      <dgm:prSet presAssocID="{D8410830-0911-4517-AF09-B1A6A919F1BC}" presName="sibTrans" presStyleLbl="sibTrans1D1" presStyleIdx="3" presStyleCnt="8"/>
      <dgm:spPr/>
    </dgm:pt>
    <dgm:pt modelId="{6BE8C929-E0DA-42D4-8B1D-63DF54B22E39}" type="pres">
      <dgm:prSet presAssocID="{D8410830-0911-4517-AF09-B1A6A919F1BC}" presName="connectorText" presStyleLbl="sibTrans1D1" presStyleIdx="3" presStyleCnt="8"/>
      <dgm:spPr/>
    </dgm:pt>
    <dgm:pt modelId="{352D84D1-9E23-43B2-BDBA-0664BF10C84A}" type="pres">
      <dgm:prSet presAssocID="{42A5AAD9-B026-4DF3-A865-A64884A10674}" presName="node" presStyleLbl="node1" presStyleIdx="4" presStyleCnt="9">
        <dgm:presLayoutVars>
          <dgm:bulletEnabled val="1"/>
        </dgm:presLayoutVars>
      </dgm:prSet>
      <dgm:spPr/>
    </dgm:pt>
    <dgm:pt modelId="{506BB4EA-067D-41A6-904A-B169A61C554C}" type="pres">
      <dgm:prSet presAssocID="{2FD01FFB-E13B-480F-80E1-35D4162A40A6}" presName="sibTrans" presStyleLbl="sibTrans1D1" presStyleIdx="4" presStyleCnt="8"/>
      <dgm:spPr/>
    </dgm:pt>
    <dgm:pt modelId="{43345828-8AF0-4F14-BDE1-B140E4B253D6}" type="pres">
      <dgm:prSet presAssocID="{2FD01FFB-E13B-480F-80E1-35D4162A40A6}" presName="connectorText" presStyleLbl="sibTrans1D1" presStyleIdx="4" presStyleCnt="8"/>
      <dgm:spPr/>
    </dgm:pt>
    <dgm:pt modelId="{F3AC2B42-68DB-403F-8FAC-52D35AF0899D}" type="pres">
      <dgm:prSet presAssocID="{BD0216EB-AAA9-4788-A110-26808AE1C021}" presName="node" presStyleLbl="node1" presStyleIdx="5" presStyleCnt="9">
        <dgm:presLayoutVars>
          <dgm:bulletEnabled val="1"/>
        </dgm:presLayoutVars>
      </dgm:prSet>
      <dgm:spPr/>
    </dgm:pt>
    <dgm:pt modelId="{135786FA-F270-41CA-808E-2269D143580A}" type="pres">
      <dgm:prSet presAssocID="{57D5233B-66C3-4FCA-9E11-9FC6894B6E5E}" presName="sibTrans" presStyleLbl="sibTrans1D1" presStyleIdx="5" presStyleCnt="8"/>
      <dgm:spPr/>
    </dgm:pt>
    <dgm:pt modelId="{F783B4E6-1050-4145-9FD9-AB2B4E2CE34A}" type="pres">
      <dgm:prSet presAssocID="{57D5233B-66C3-4FCA-9E11-9FC6894B6E5E}" presName="connectorText" presStyleLbl="sibTrans1D1" presStyleIdx="5" presStyleCnt="8"/>
      <dgm:spPr/>
    </dgm:pt>
    <dgm:pt modelId="{0D884202-A5D3-4118-A730-C860F9B0698A}" type="pres">
      <dgm:prSet presAssocID="{2FADAAFA-4451-4A81-A891-210C3BCE952A}" presName="node" presStyleLbl="node1" presStyleIdx="6" presStyleCnt="9">
        <dgm:presLayoutVars>
          <dgm:bulletEnabled val="1"/>
        </dgm:presLayoutVars>
      </dgm:prSet>
      <dgm:spPr/>
    </dgm:pt>
    <dgm:pt modelId="{1A17918C-312E-4564-B6C2-255520365927}" type="pres">
      <dgm:prSet presAssocID="{74F76D50-6146-4EA2-B2C7-8FF19AE6760E}" presName="sibTrans" presStyleLbl="sibTrans1D1" presStyleIdx="6" presStyleCnt="8"/>
      <dgm:spPr/>
    </dgm:pt>
    <dgm:pt modelId="{96BF2298-B519-47AA-8B8C-C92138CA1DFF}" type="pres">
      <dgm:prSet presAssocID="{74F76D50-6146-4EA2-B2C7-8FF19AE6760E}" presName="connectorText" presStyleLbl="sibTrans1D1" presStyleIdx="6" presStyleCnt="8"/>
      <dgm:spPr/>
    </dgm:pt>
    <dgm:pt modelId="{340B7D2B-368E-4956-9017-70A5038FDC3A}" type="pres">
      <dgm:prSet presAssocID="{C48120BD-983B-4E77-90A4-5FE1D501FF31}" presName="node" presStyleLbl="node1" presStyleIdx="7" presStyleCnt="9">
        <dgm:presLayoutVars>
          <dgm:bulletEnabled val="1"/>
        </dgm:presLayoutVars>
      </dgm:prSet>
      <dgm:spPr/>
    </dgm:pt>
    <dgm:pt modelId="{5E92DF38-6C14-4D08-9E9C-2ED9F6A8C166}" type="pres">
      <dgm:prSet presAssocID="{C8D67FD0-3F9F-492D-97C4-FA2CCFDF275B}" presName="sibTrans" presStyleLbl="sibTrans1D1" presStyleIdx="7" presStyleCnt="8"/>
      <dgm:spPr/>
    </dgm:pt>
    <dgm:pt modelId="{E7EBF32B-4CE1-427D-9B29-8C12CA57469B}" type="pres">
      <dgm:prSet presAssocID="{C8D67FD0-3F9F-492D-97C4-FA2CCFDF275B}" presName="connectorText" presStyleLbl="sibTrans1D1" presStyleIdx="7" presStyleCnt="8"/>
      <dgm:spPr/>
    </dgm:pt>
    <dgm:pt modelId="{1DC4F82B-283D-4FF3-B23C-0B5DED2CF8FE}" type="pres">
      <dgm:prSet presAssocID="{881B7901-D71A-441E-95D3-213A8CA9751B}" presName="node" presStyleLbl="node1" presStyleIdx="8" presStyleCnt="9">
        <dgm:presLayoutVars>
          <dgm:bulletEnabled val="1"/>
        </dgm:presLayoutVars>
      </dgm:prSet>
      <dgm:spPr/>
    </dgm:pt>
  </dgm:ptLst>
  <dgm:cxnLst>
    <dgm:cxn modelId="{3A13D302-062A-42B1-824F-95F0E5F7D620}" type="presOf" srcId="{D8410830-0911-4517-AF09-B1A6A919F1BC}" destId="{3FA2D8C4-4D05-4CB1-BDB5-AE45E2131928}" srcOrd="0" destOrd="0" presId="urn:microsoft.com/office/officeart/2016/7/layout/RepeatingBendingProcessNew"/>
    <dgm:cxn modelId="{C0CE9F06-2AE9-48AB-9AEC-3EFD8B416423}" type="presOf" srcId="{D02FF5D1-0724-4104-A831-8F298148933E}" destId="{36BDA252-B8D3-4A93-8EB7-4EA6306F9DC4}" srcOrd="0" destOrd="0" presId="urn:microsoft.com/office/officeart/2016/7/layout/RepeatingBendingProcessNew"/>
    <dgm:cxn modelId="{18D4E106-A0CA-40D1-903C-0F29D88D8C3F}" srcId="{3143C65F-0D1E-4E13-96DE-D4EF9CA791E9}" destId="{42A5AAD9-B026-4DF3-A865-A64884A10674}" srcOrd="4" destOrd="0" parTransId="{43712E55-5C05-43AE-A463-22DDBB208990}" sibTransId="{2FD01FFB-E13B-480F-80E1-35D4162A40A6}"/>
    <dgm:cxn modelId="{85195808-6EF5-475B-9451-D489980B49CB}" type="presOf" srcId="{C8D67FD0-3F9F-492D-97C4-FA2CCFDF275B}" destId="{5E92DF38-6C14-4D08-9E9C-2ED9F6A8C166}" srcOrd="0" destOrd="0" presId="urn:microsoft.com/office/officeart/2016/7/layout/RepeatingBendingProcessNew"/>
    <dgm:cxn modelId="{46941A09-1114-49FD-8D3B-7857527A43AA}" type="presOf" srcId="{2FD01FFB-E13B-480F-80E1-35D4162A40A6}" destId="{43345828-8AF0-4F14-BDE1-B140E4B253D6}" srcOrd="1" destOrd="0" presId="urn:microsoft.com/office/officeart/2016/7/layout/RepeatingBendingProcessNew"/>
    <dgm:cxn modelId="{71837D0E-24C8-4733-B146-204749B5D248}" type="presOf" srcId="{BD0216EB-AAA9-4788-A110-26808AE1C021}" destId="{F3AC2B42-68DB-403F-8FAC-52D35AF0899D}" srcOrd="0" destOrd="0" presId="urn:microsoft.com/office/officeart/2016/7/layout/RepeatingBendingProcessNew"/>
    <dgm:cxn modelId="{AA34BD12-2E62-4078-9B94-1D2DCDCA28B3}" type="presOf" srcId="{74F76D50-6146-4EA2-B2C7-8FF19AE6760E}" destId="{1A17918C-312E-4564-B6C2-255520365927}" srcOrd="0" destOrd="0" presId="urn:microsoft.com/office/officeart/2016/7/layout/RepeatingBendingProcessNew"/>
    <dgm:cxn modelId="{CED9F012-EA5D-4274-B2A7-64AE9707C4BB}" type="presOf" srcId="{C8D67FD0-3F9F-492D-97C4-FA2CCFDF275B}" destId="{E7EBF32B-4CE1-427D-9B29-8C12CA57469B}" srcOrd="1" destOrd="0" presId="urn:microsoft.com/office/officeart/2016/7/layout/RepeatingBendingProcessNew"/>
    <dgm:cxn modelId="{13431B25-3E3C-46FD-A5EB-FE8985B133CC}" type="presOf" srcId="{C48120BD-983B-4E77-90A4-5FE1D501FF31}" destId="{340B7D2B-368E-4956-9017-70A5038FDC3A}" srcOrd="0" destOrd="0" presId="urn:microsoft.com/office/officeart/2016/7/layout/RepeatingBendingProcessNew"/>
    <dgm:cxn modelId="{BFB9712B-059D-4895-AF06-F62512371DC4}" type="presOf" srcId="{57D5233B-66C3-4FCA-9E11-9FC6894B6E5E}" destId="{135786FA-F270-41CA-808E-2269D143580A}" srcOrd="0" destOrd="0" presId="urn:microsoft.com/office/officeart/2016/7/layout/RepeatingBendingProcessNew"/>
    <dgm:cxn modelId="{F32FEA3C-0ACD-4AC2-B88A-1FA14E48A0B8}" srcId="{3143C65F-0D1E-4E13-96DE-D4EF9CA791E9}" destId="{35A168B8-E7B1-4ED9-A2B1-5917846C9767}" srcOrd="3" destOrd="0" parTransId="{704AEAF2-F906-48BE-AE9A-4E1F30F1606A}" sibTransId="{D8410830-0911-4517-AF09-B1A6A919F1BC}"/>
    <dgm:cxn modelId="{58888640-FBCE-4237-A1C6-B4A4E5A62D8B}" srcId="{3143C65F-0D1E-4E13-96DE-D4EF9CA791E9}" destId="{2A7BDDE6-AAF9-4980-8965-D6C549C346DE}" srcOrd="2" destOrd="0" parTransId="{BFFD1F3A-C3E4-44A3-A692-6A3CE232D867}" sibTransId="{E018855E-FD95-4C98-892A-092292AC62FE}"/>
    <dgm:cxn modelId="{5BCC885E-B39B-4226-AF8B-8FEAE89E1EB3}" srcId="{3143C65F-0D1E-4E13-96DE-D4EF9CA791E9}" destId="{C48120BD-983B-4E77-90A4-5FE1D501FF31}" srcOrd="7" destOrd="0" parTransId="{C6060D24-F812-4252-AA78-39D3B428BE33}" sibTransId="{C8D67FD0-3F9F-492D-97C4-FA2CCFDF275B}"/>
    <dgm:cxn modelId="{501F9B60-004C-49FB-A3FD-1424274A7457}" type="presOf" srcId="{E018855E-FD95-4C98-892A-092292AC62FE}" destId="{CB272796-41B4-4E5A-8DFD-172728FCC09C}" srcOrd="1" destOrd="0" presId="urn:microsoft.com/office/officeart/2016/7/layout/RepeatingBendingProcessNew"/>
    <dgm:cxn modelId="{1BCE3D63-6D35-4FCA-92FB-5A24EB5E37BA}" type="presOf" srcId="{31B9DD26-5E24-4683-91C6-260715026CC9}" destId="{7D39D898-BC3A-44EF-8C43-CB960C5104EC}" srcOrd="0" destOrd="0" presId="urn:microsoft.com/office/officeart/2016/7/layout/RepeatingBendingProcessNew"/>
    <dgm:cxn modelId="{4BEBFC68-6660-49F9-A976-094218C51986}" type="presOf" srcId="{D8410830-0911-4517-AF09-B1A6A919F1BC}" destId="{6BE8C929-E0DA-42D4-8B1D-63DF54B22E39}" srcOrd="1" destOrd="0" presId="urn:microsoft.com/office/officeart/2016/7/layout/RepeatingBendingProcessNew"/>
    <dgm:cxn modelId="{9D55246E-0C39-40E5-8CCC-F6901BEEC358}" type="presOf" srcId="{881B7901-D71A-441E-95D3-213A8CA9751B}" destId="{1DC4F82B-283D-4FF3-B23C-0B5DED2CF8FE}" srcOrd="0" destOrd="0" presId="urn:microsoft.com/office/officeart/2016/7/layout/RepeatingBendingProcessNew"/>
    <dgm:cxn modelId="{9B7C5355-6164-4DF4-99CE-29B3DF03B570}" type="presOf" srcId="{3143C65F-0D1E-4E13-96DE-D4EF9CA791E9}" destId="{4C9ECC87-504F-4BBD-AB7D-EFB772E443D5}" srcOrd="0" destOrd="0" presId="urn:microsoft.com/office/officeart/2016/7/layout/RepeatingBendingProcessNew"/>
    <dgm:cxn modelId="{DCD54456-A1B7-4AF3-934A-4E5E04295A67}" srcId="{3143C65F-0D1E-4E13-96DE-D4EF9CA791E9}" destId="{2FADAAFA-4451-4A81-A891-210C3BCE952A}" srcOrd="6" destOrd="0" parTransId="{C6E7D388-4693-40D1-A8C4-238E7B30FE2F}" sibTransId="{74F76D50-6146-4EA2-B2C7-8FF19AE6760E}"/>
    <dgm:cxn modelId="{FA604956-B4BE-4A97-A2D8-EB00D031080E}" type="presOf" srcId="{74F76D50-6146-4EA2-B2C7-8FF19AE6760E}" destId="{96BF2298-B519-47AA-8B8C-C92138CA1DFF}" srcOrd="1" destOrd="0" presId="urn:microsoft.com/office/officeart/2016/7/layout/RepeatingBendingProcessNew"/>
    <dgm:cxn modelId="{49D8FD77-045A-4757-ABAC-9C7C02E40E21}" type="presOf" srcId="{2FADAAFA-4451-4A81-A891-210C3BCE952A}" destId="{0D884202-A5D3-4118-A730-C860F9B0698A}" srcOrd="0" destOrd="0" presId="urn:microsoft.com/office/officeart/2016/7/layout/RepeatingBendingProcessNew"/>
    <dgm:cxn modelId="{7A4F8E87-9C7B-4DD2-9762-A5515CC793EB}" type="presOf" srcId="{2A7BDDE6-AAF9-4980-8965-D6C549C346DE}" destId="{B5354B2B-D582-42BB-9836-8FFB0A06A7B0}" srcOrd="0" destOrd="0" presId="urn:microsoft.com/office/officeart/2016/7/layout/RepeatingBendingProcessNew"/>
    <dgm:cxn modelId="{CCDA5C90-F96B-4F6B-B4F0-33C195EF973B}" srcId="{3143C65F-0D1E-4E13-96DE-D4EF9CA791E9}" destId="{31B9DD26-5E24-4683-91C6-260715026CC9}" srcOrd="1" destOrd="0" parTransId="{6316017D-6DCA-48C8-ADBF-88B1F4A066EF}" sibTransId="{3848777E-DA83-44F3-AEFB-0DD76C05AA16}"/>
    <dgm:cxn modelId="{1AED4995-D58C-4F8E-A7FA-D4A040F9CC5F}" type="presOf" srcId="{57AC974D-0CF8-42FD-A237-D87E9F787CE5}" destId="{57D168EF-B6B4-4711-9060-11725E717AD0}" srcOrd="0" destOrd="0" presId="urn:microsoft.com/office/officeart/2016/7/layout/RepeatingBendingProcessNew"/>
    <dgm:cxn modelId="{57FA5298-7870-45FD-A8F9-9B2D161C7E94}" type="presOf" srcId="{D02FF5D1-0724-4104-A831-8F298148933E}" destId="{4235EDD3-133A-4056-9801-6C554B95BD6C}" srcOrd="1" destOrd="0" presId="urn:microsoft.com/office/officeart/2016/7/layout/RepeatingBendingProcessNew"/>
    <dgm:cxn modelId="{188580A7-B131-4AFA-A610-E2217852D1EB}" type="presOf" srcId="{35A168B8-E7B1-4ED9-A2B1-5917846C9767}" destId="{3406635C-CC2C-44A8-9FCC-8B373E105B25}" srcOrd="0" destOrd="0" presId="urn:microsoft.com/office/officeart/2016/7/layout/RepeatingBendingProcessNew"/>
    <dgm:cxn modelId="{95FD6BB8-3F3C-454F-A49C-C677E94E402E}" srcId="{3143C65F-0D1E-4E13-96DE-D4EF9CA791E9}" destId="{BD0216EB-AAA9-4788-A110-26808AE1C021}" srcOrd="5" destOrd="0" parTransId="{B42EDC8B-650C-4A8E-905C-300B30E3500E}" sibTransId="{57D5233B-66C3-4FCA-9E11-9FC6894B6E5E}"/>
    <dgm:cxn modelId="{7C9E6FD5-8FC1-4AA4-9ED7-A0C81B9E4A97}" srcId="{3143C65F-0D1E-4E13-96DE-D4EF9CA791E9}" destId="{57AC974D-0CF8-42FD-A237-D87E9F787CE5}" srcOrd="0" destOrd="0" parTransId="{B9714B1B-1328-4BC1-A4F4-56D881A90C80}" sibTransId="{D02FF5D1-0724-4104-A831-8F298148933E}"/>
    <dgm:cxn modelId="{9FBD30D8-A714-41BF-9351-AFFD2A30F98B}" type="presOf" srcId="{2FD01FFB-E13B-480F-80E1-35D4162A40A6}" destId="{506BB4EA-067D-41A6-904A-B169A61C554C}" srcOrd="0" destOrd="0" presId="urn:microsoft.com/office/officeart/2016/7/layout/RepeatingBendingProcessNew"/>
    <dgm:cxn modelId="{077F07DB-4F6D-418D-9534-1D5C3554E2AA}" type="presOf" srcId="{E018855E-FD95-4C98-892A-092292AC62FE}" destId="{3468EC94-3A85-4045-967B-2DDDA96EA57A}" srcOrd="0" destOrd="0" presId="urn:microsoft.com/office/officeart/2016/7/layout/RepeatingBendingProcessNew"/>
    <dgm:cxn modelId="{DF0B8EDC-0D50-4DA8-BB67-16DEB8B3B184}" srcId="{3143C65F-0D1E-4E13-96DE-D4EF9CA791E9}" destId="{881B7901-D71A-441E-95D3-213A8CA9751B}" srcOrd="8" destOrd="0" parTransId="{33C3B9C7-5B99-4908-B575-A0E58BEC847C}" sibTransId="{FA260058-3BA7-4612-9B82-2525FE2D79A1}"/>
    <dgm:cxn modelId="{36280FEB-3D15-498F-8B5A-6B4BAABE959B}" type="presOf" srcId="{3848777E-DA83-44F3-AEFB-0DD76C05AA16}" destId="{A5BEFF2A-5246-47BE-AFD2-024260B1ED55}" srcOrd="1" destOrd="0" presId="urn:microsoft.com/office/officeart/2016/7/layout/RepeatingBendingProcessNew"/>
    <dgm:cxn modelId="{56BAB0EE-0E4E-4B35-B3F8-44886290F7E9}" type="presOf" srcId="{57D5233B-66C3-4FCA-9E11-9FC6894B6E5E}" destId="{F783B4E6-1050-4145-9FD9-AB2B4E2CE34A}" srcOrd="1" destOrd="0" presId="urn:microsoft.com/office/officeart/2016/7/layout/RepeatingBendingProcessNew"/>
    <dgm:cxn modelId="{562300F9-0A3A-443D-86D6-9AADEA21B781}" type="presOf" srcId="{42A5AAD9-B026-4DF3-A865-A64884A10674}" destId="{352D84D1-9E23-43B2-BDBA-0664BF10C84A}" srcOrd="0" destOrd="0" presId="urn:microsoft.com/office/officeart/2016/7/layout/RepeatingBendingProcessNew"/>
    <dgm:cxn modelId="{D38BDDFA-DCA8-43D9-9704-E4FC0E1EE471}" type="presOf" srcId="{3848777E-DA83-44F3-AEFB-0DD76C05AA16}" destId="{CE7522B9-485D-4F04-8A57-3FD53B2FDAFB}" srcOrd="0" destOrd="0" presId="urn:microsoft.com/office/officeart/2016/7/layout/RepeatingBendingProcessNew"/>
    <dgm:cxn modelId="{6CC0B3C9-BD36-4320-9598-9BBFAEBF0321}" type="presParOf" srcId="{4C9ECC87-504F-4BBD-AB7D-EFB772E443D5}" destId="{57D168EF-B6B4-4711-9060-11725E717AD0}" srcOrd="0" destOrd="0" presId="urn:microsoft.com/office/officeart/2016/7/layout/RepeatingBendingProcessNew"/>
    <dgm:cxn modelId="{048849E4-E4AC-419E-9C7B-35EEA1E7C229}" type="presParOf" srcId="{4C9ECC87-504F-4BBD-AB7D-EFB772E443D5}" destId="{36BDA252-B8D3-4A93-8EB7-4EA6306F9DC4}" srcOrd="1" destOrd="0" presId="urn:microsoft.com/office/officeart/2016/7/layout/RepeatingBendingProcessNew"/>
    <dgm:cxn modelId="{E4A45CD8-4610-4358-85AF-6AE2F788D2A0}" type="presParOf" srcId="{36BDA252-B8D3-4A93-8EB7-4EA6306F9DC4}" destId="{4235EDD3-133A-4056-9801-6C554B95BD6C}" srcOrd="0" destOrd="0" presId="urn:microsoft.com/office/officeart/2016/7/layout/RepeatingBendingProcessNew"/>
    <dgm:cxn modelId="{9D0CEC56-A9E7-401C-90F3-0466EE6ED534}" type="presParOf" srcId="{4C9ECC87-504F-4BBD-AB7D-EFB772E443D5}" destId="{7D39D898-BC3A-44EF-8C43-CB960C5104EC}" srcOrd="2" destOrd="0" presId="urn:microsoft.com/office/officeart/2016/7/layout/RepeatingBendingProcessNew"/>
    <dgm:cxn modelId="{3FFFD016-57C8-4DA9-AFED-95D96AC86BF5}" type="presParOf" srcId="{4C9ECC87-504F-4BBD-AB7D-EFB772E443D5}" destId="{CE7522B9-485D-4F04-8A57-3FD53B2FDAFB}" srcOrd="3" destOrd="0" presId="urn:microsoft.com/office/officeart/2016/7/layout/RepeatingBendingProcessNew"/>
    <dgm:cxn modelId="{5D2AA951-4D87-45C3-AAF6-BBD5153D4F73}" type="presParOf" srcId="{CE7522B9-485D-4F04-8A57-3FD53B2FDAFB}" destId="{A5BEFF2A-5246-47BE-AFD2-024260B1ED55}" srcOrd="0" destOrd="0" presId="urn:microsoft.com/office/officeart/2016/7/layout/RepeatingBendingProcessNew"/>
    <dgm:cxn modelId="{2055957F-3ABE-4B7E-9CB0-1A2F54B51D2D}" type="presParOf" srcId="{4C9ECC87-504F-4BBD-AB7D-EFB772E443D5}" destId="{B5354B2B-D582-42BB-9836-8FFB0A06A7B0}" srcOrd="4" destOrd="0" presId="urn:microsoft.com/office/officeart/2016/7/layout/RepeatingBendingProcessNew"/>
    <dgm:cxn modelId="{FD1CEA5B-D10B-4A4B-81B8-54A23C5C64B1}" type="presParOf" srcId="{4C9ECC87-504F-4BBD-AB7D-EFB772E443D5}" destId="{3468EC94-3A85-4045-967B-2DDDA96EA57A}" srcOrd="5" destOrd="0" presId="urn:microsoft.com/office/officeart/2016/7/layout/RepeatingBendingProcessNew"/>
    <dgm:cxn modelId="{E7692C17-A33D-4FDA-8B53-7779312CBF7D}" type="presParOf" srcId="{3468EC94-3A85-4045-967B-2DDDA96EA57A}" destId="{CB272796-41B4-4E5A-8DFD-172728FCC09C}" srcOrd="0" destOrd="0" presId="urn:microsoft.com/office/officeart/2016/7/layout/RepeatingBendingProcessNew"/>
    <dgm:cxn modelId="{597B252C-6A0F-4E18-8FB0-3C064D416F80}" type="presParOf" srcId="{4C9ECC87-504F-4BBD-AB7D-EFB772E443D5}" destId="{3406635C-CC2C-44A8-9FCC-8B373E105B25}" srcOrd="6" destOrd="0" presId="urn:microsoft.com/office/officeart/2016/7/layout/RepeatingBendingProcessNew"/>
    <dgm:cxn modelId="{2970730A-3631-48AF-9E8B-B7A9AA08419C}" type="presParOf" srcId="{4C9ECC87-504F-4BBD-AB7D-EFB772E443D5}" destId="{3FA2D8C4-4D05-4CB1-BDB5-AE45E2131928}" srcOrd="7" destOrd="0" presId="urn:microsoft.com/office/officeart/2016/7/layout/RepeatingBendingProcessNew"/>
    <dgm:cxn modelId="{B03DC532-2EE4-4CA7-A60A-CD325E5AB6CB}" type="presParOf" srcId="{3FA2D8C4-4D05-4CB1-BDB5-AE45E2131928}" destId="{6BE8C929-E0DA-42D4-8B1D-63DF54B22E39}" srcOrd="0" destOrd="0" presId="urn:microsoft.com/office/officeart/2016/7/layout/RepeatingBendingProcessNew"/>
    <dgm:cxn modelId="{54212B3A-38B4-478D-9A7D-08E84766806A}" type="presParOf" srcId="{4C9ECC87-504F-4BBD-AB7D-EFB772E443D5}" destId="{352D84D1-9E23-43B2-BDBA-0664BF10C84A}" srcOrd="8" destOrd="0" presId="urn:microsoft.com/office/officeart/2016/7/layout/RepeatingBendingProcessNew"/>
    <dgm:cxn modelId="{4F455C88-1F89-40DD-8AD3-B4A5751E20E1}" type="presParOf" srcId="{4C9ECC87-504F-4BBD-AB7D-EFB772E443D5}" destId="{506BB4EA-067D-41A6-904A-B169A61C554C}" srcOrd="9" destOrd="0" presId="urn:microsoft.com/office/officeart/2016/7/layout/RepeatingBendingProcessNew"/>
    <dgm:cxn modelId="{1008EE4A-9B4C-4AC2-AF3E-5BDFF07148F0}" type="presParOf" srcId="{506BB4EA-067D-41A6-904A-B169A61C554C}" destId="{43345828-8AF0-4F14-BDE1-B140E4B253D6}" srcOrd="0" destOrd="0" presId="urn:microsoft.com/office/officeart/2016/7/layout/RepeatingBendingProcessNew"/>
    <dgm:cxn modelId="{F26B615D-8366-4174-9F1F-D56295F1CDB3}" type="presParOf" srcId="{4C9ECC87-504F-4BBD-AB7D-EFB772E443D5}" destId="{F3AC2B42-68DB-403F-8FAC-52D35AF0899D}" srcOrd="10" destOrd="0" presId="urn:microsoft.com/office/officeart/2016/7/layout/RepeatingBendingProcessNew"/>
    <dgm:cxn modelId="{F4E12F03-02D6-4BDD-BDE7-63674ABD8D99}" type="presParOf" srcId="{4C9ECC87-504F-4BBD-AB7D-EFB772E443D5}" destId="{135786FA-F270-41CA-808E-2269D143580A}" srcOrd="11" destOrd="0" presId="urn:microsoft.com/office/officeart/2016/7/layout/RepeatingBendingProcessNew"/>
    <dgm:cxn modelId="{CF51B257-73D3-4BCD-B3FB-7826FE06AF83}" type="presParOf" srcId="{135786FA-F270-41CA-808E-2269D143580A}" destId="{F783B4E6-1050-4145-9FD9-AB2B4E2CE34A}" srcOrd="0" destOrd="0" presId="urn:microsoft.com/office/officeart/2016/7/layout/RepeatingBendingProcessNew"/>
    <dgm:cxn modelId="{AD331572-604F-49BE-881A-6A51F138010F}" type="presParOf" srcId="{4C9ECC87-504F-4BBD-AB7D-EFB772E443D5}" destId="{0D884202-A5D3-4118-A730-C860F9B0698A}" srcOrd="12" destOrd="0" presId="urn:microsoft.com/office/officeart/2016/7/layout/RepeatingBendingProcessNew"/>
    <dgm:cxn modelId="{FA0E3A91-D35C-43BF-A149-3A44D5D578BB}" type="presParOf" srcId="{4C9ECC87-504F-4BBD-AB7D-EFB772E443D5}" destId="{1A17918C-312E-4564-B6C2-255520365927}" srcOrd="13" destOrd="0" presId="urn:microsoft.com/office/officeart/2016/7/layout/RepeatingBendingProcessNew"/>
    <dgm:cxn modelId="{87661878-4A79-40D3-AB70-F0FEAE83E740}" type="presParOf" srcId="{1A17918C-312E-4564-B6C2-255520365927}" destId="{96BF2298-B519-47AA-8B8C-C92138CA1DFF}" srcOrd="0" destOrd="0" presId="urn:microsoft.com/office/officeart/2016/7/layout/RepeatingBendingProcessNew"/>
    <dgm:cxn modelId="{89950385-D97F-412F-950C-6C51C8C9FB08}" type="presParOf" srcId="{4C9ECC87-504F-4BBD-AB7D-EFB772E443D5}" destId="{340B7D2B-368E-4956-9017-70A5038FDC3A}" srcOrd="14" destOrd="0" presId="urn:microsoft.com/office/officeart/2016/7/layout/RepeatingBendingProcessNew"/>
    <dgm:cxn modelId="{E37E9569-1639-4BC6-9336-46F411AFED05}" type="presParOf" srcId="{4C9ECC87-504F-4BBD-AB7D-EFB772E443D5}" destId="{5E92DF38-6C14-4D08-9E9C-2ED9F6A8C166}" srcOrd="15" destOrd="0" presId="urn:microsoft.com/office/officeart/2016/7/layout/RepeatingBendingProcessNew"/>
    <dgm:cxn modelId="{FD062806-DCFF-4BA7-AC2E-B688787F98E3}" type="presParOf" srcId="{5E92DF38-6C14-4D08-9E9C-2ED9F6A8C166}" destId="{E7EBF32B-4CE1-427D-9B29-8C12CA57469B}" srcOrd="0" destOrd="0" presId="urn:microsoft.com/office/officeart/2016/7/layout/RepeatingBendingProcessNew"/>
    <dgm:cxn modelId="{CC2B111C-C3C7-4B0E-BFAA-CD21769E2C6E}" type="presParOf" srcId="{4C9ECC87-504F-4BBD-AB7D-EFB772E443D5}" destId="{1DC4F82B-283D-4FF3-B23C-0B5DED2CF8FE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2FAD0-02B2-4C81-A8B5-8A68EE4A7174}">
      <dsp:nvSpPr>
        <dsp:cNvPr id="0" name=""/>
        <dsp:cNvSpPr/>
      </dsp:nvSpPr>
      <dsp:spPr>
        <a:xfrm>
          <a:off x="0" y="182097"/>
          <a:ext cx="5614987" cy="7021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A9512-4BA5-4DA3-90B8-ECECA7B194D6}">
      <dsp:nvSpPr>
        <dsp:cNvPr id="0" name=""/>
        <dsp:cNvSpPr/>
      </dsp:nvSpPr>
      <dsp:spPr>
        <a:xfrm>
          <a:off x="212392" y="340075"/>
          <a:ext cx="386544" cy="386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2E90F-BEC5-44AF-926E-9E0C491AD2E2}">
      <dsp:nvSpPr>
        <dsp:cNvPr id="0" name=""/>
        <dsp:cNvSpPr/>
      </dsp:nvSpPr>
      <dsp:spPr>
        <a:xfrm>
          <a:off x="811328" y="6077"/>
          <a:ext cx="4778830" cy="10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Pigeonhole sorting works well when the number of elements is close to the number of key values.</a:t>
          </a:r>
          <a:endParaRPr lang="en-US" sz="1400" kern="1200" dirty="0"/>
        </a:p>
      </dsp:txBody>
      <dsp:txXfrm>
        <a:off x="811328" y="6077"/>
        <a:ext cx="4778830" cy="1086943"/>
      </dsp:txXfrm>
    </dsp:sp>
    <dsp:sp modelId="{CA23DD03-7931-4F51-A52B-7E40A6D57FF4}">
      <dsp:nvSpPr>
        <dsp:cNvPr id="0" name=""/>
        <dsp:cNvSpPr/>
      </dsp:nvSpPr>
      <dsp:spPr>
        <a:xfrm>
          <a:off x="0" y="1276746"/>
          <a:ext cx="5614987" cy="7021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EBC1A-E9FC-4E57-8A50-3D169282617C}">
      <dsp:nvSpPr>
        <dsp:cNvPr id="0" name=""/>
        <dsp:cNvSpPr/>
      </dsp:nvSpPr>
      <dsp:spPr>
        <a:xfrm>
          <a:off x="212392" y="1434724"/>
          <a:ext cx="386544" cy="386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F823D-5EFA-4746-88D8-3232D713BAED}">
      <dsp:nvSpPr>
        <dsp:cNvPr id="0" name=""/>
        <dsp:cNvSpPr/>
      </dsp:nvSpPr>
      <dsp:spPr>
        <a:xfrm>
          <a:off x="811328" y="1276746"/>
          <a:ext cx="4778830" cy="73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Pigeonhole sorting takes O(n + Range) time, where 'n' is the number of elements, and 'Range' is the possible value range in the array.</a:t>
          </a:r>
          <a:endParaRPr lang="en-US" sz="1400" kern="1200" dirty="0"/>
        </a:p>
      </dsp:txBody>
      <dsp:txXfrm>
        <a:off x="811328" y="1276746"/>
        <a:ext cx="4778830" cy="734902"/>
      </dsp:txXfrm>
    </dsp:sp>
    <dsp:sp modelId="{4238BBA2-1848-4AF8-92D0-ABB23A7100FF}">
      <dsp:nvSpPr>
        <dsp:cNvPr id="0" name=""/>
        <dsp:cNvSpPr/>
      </dsp:nvSpPr>
      <dsp:spPr>
        <a:xfrm>
          <a:off x="0" y="2195375"/>
          <a:ext cx="5614987" cy="7021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7A6E9-B797-4ED0-A753-EAFB80C24CEC}">
      <dsp:nvSpPr>
        <dsp:cNvPr id="0" name=""/>
        <dsp:cNvSpPr/>
      </dsp:nvSpPr>
      <dsp:spPr>
        <a:xfrm>
          <a:off x="212392" y="2353352"/>
          <a:ext cx="386544" cy="386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F63ED-6929-4B08-A674-1F39E74C9DF2}">
      <dsp:nvSpPr>
        <dsp:cNvPr id="0" name=""/>
        <dsp:cNvSpPr/>
      </dsp:nvSpPr>
      <dsp:spPr>
        <a:xfrm>
          <a:off x="811328" y="2195375"/>
          <a:ext cx="4785195" cy="73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Pigeonhole sorting is a non-comparison-based sort, which makes it faster for certain applications.</a:t>
          </a:r>
          <a:endParaRPr lang="en-US" sz="1400" kern="1200" dirty="0"/>
        </a:p>
      </dsp:txBody>
      <dsp:txXfrm>
        <a:off x="811328" y="2195375"/>
        <a:ext cx="4785195" cy="734902"/>
      </dsp:txXfrm>
    </dsp:sp>
    <dsp:sp modelId="{28B63C6B-CD0C-4D4D-9317-DB01DC67E9DA}">
      <dsp:nvSpPr>
        <dsp:cNvPr id="0" name=""/>
        <dsp:cNvSpPr/>
      </dsp:nvSpPr>
      <dsp:spPr>
        <a:xfrm>
          <a:off x="0" y="3114003"/>
          <a:ext cx="5614987" cy="7021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69A2A-3F97-416E-BE39-276E38EAB588}">
      <dsp:nvSpPr>
        <dsp:cNvPr id="0" name=""/>
        <dsp:cNvSpPr/>
      </dsp:nvSpPr>
      <dsp:spPr>
        <a:xfrm>
          <a:off x="212392" y="3271981"/>
          <a:ext cx="386544" cy="386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527D9-286E-498E-90C2-3128BB873779}">
      <dsp:nvSpPr>
        <dsp:cNvPr id="0" name=""/>
        <dsp:cNvSpPr/>
      </dsp:nvSpPr>
      <dsp:spPr>
        <a:xfrm>
          <a:off x="811328" y="3114003"/>
          <a:ext cx="4785195" cy="73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Pigeonhole sorting is a stable sorting algorithm.</a:t>
          </a:r>
          <a:endParaRPr lang="en-US" sz="1400" kern="1200" dirty="0"/>
        </a:p>
      </dsp:txBody>
      <dsp:txXfrm>
        <a:off x="811328" y="3114003"/>
        <a:ext cx="4785195" cy="734902"/>
      </dsp:txXfrm>
    </dsp:sp>
    <dsp:sp modelId="{CF18E500-D2C9-45E6-8B02-DA333289E692}">
      <dsp:nvSpPr>
        <dsp:cNvPr id="0" name=""/>
        <dsp:cNvSpPr/>
      </dsp:nvSpPr>
      <dsp:spPr>
        <a:xfrm>
          <a:off x="0" y="4032632"/>
          <a:ext cx="5614987" cy="7021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C0DC8-3ED2-4FF0-8B67-3F32DAB819FF}">
      <dsp:nvSpPr>
        <dsp:cNvPr id="0" name=""/>
        <dsp:cNvSpPr/>
      </dsp:nvSpPr>
      <dsp:spPr>
        <a:xfrm>
          <a:off x="212392" y="4190610"/>
          <a:ext cx="386544" cy="3861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B58E9-B771-46AC-9488-26B4CC0DDAA5}">
      <dsp:nvSpPr>
        <dsp:cNvPr id="0" name=""/>
        <dsp:cNvSpPr/>
      </dsp:nvSpPr>
      <dsp:spPr>
        <a:xfrm>
          <a:off x="811328" y="4032632"/>
          <a:ext cx="4785195" cy="73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77" tIns="77777" rIns="77777" bIns="7777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Pigeonhole sorting operates with a linear time complexity for sorting.</a:t>
          </a:r>
          <a:endParaRPr lang="en-US" sz="1400" kern="1200" dirty="0"/>
        </a:p>
      </dsp:txBody>
      <dsp:txXfrm>
        <a:off x="811328" y="4032632"/>
        <a:ext cx="4785195" cy="734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A252-B8D3-4A93-8EB7-4EA6306F9DC4}">
      <dsp:nvSpPr>
        <dsp:cNvPr id="0" name=""/>
        <dsp:cNvSpPr/>
      </dsp:nvSpPr>
      <dsp:spPr>
        <a:xfrm>
          <a:off x="1622844" y="996203"/>
          <a:ext cx="34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78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4567" y="1040060"/>
        <a:ext cx="18633" cy="3726"/>
      </dsp:txXfrm>
    </dsp:sp>
    <dsp:sp modelId="{57D168EF-B6B4-4711-9060-11725E717AD0}">
      <dsp:nvSpPr>
        <dsp:cNvPr id="0" name=""/>
        <dsp:cNvSpPr/>
      </dsp:nvSpPr>
      <dsp:spPr>
        <a:xfrm>
          <a:off x="4304" y="555821"/>
          <a:ext cx="1620340" cy="972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Pigeonhole Sort:</a:t>
          </a:r>
          <a:endParaRPr lang="en-US" sz="1500" kern="1200"/>
        </a:p>
      </dsp:txBody>
      <dsp:txXfrm>
        <a:off x="4304" y="555821"/>
        <a:ext cx="1620340" cy="972204"/>
      </dsp:txXfrm>
    </dsp:sp>
    <dsp:sp modelId="{CE7522B9-485D-4F04-8A57-3FD53B2FDAFB}">
      <dsp:nvSpPr>
        <dsp:cNvPr id="0" name=""/>
        <dsp:cNvSpPr/>
      </dsp:nvSpPr>
      <dsp:spPr>
        <a:xfrm>
          <a:off x="3615863" y="996203"/>
          <a:ext cx="34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78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7585" y="1040060"/>
        <a:ext cx="18633" cy="3726"/>
      </dsp:txXfrm>
    </dsp:sp>
    <dsp:sp modelId="{7D39D898-BC3A-44EF-8C43-CB960C5104EC}">
      <dsp:nvSpPr>
        <dsp:cNvPr id="0" name=""/>
        <dsp:cNvSpPr/>
      </dsp:nvSpPr>
      <dsp:spPr>
        <a:xfrm>
          <a:off x="1997323" y="555821"/>
          <a:ext cx="1620340" cy="972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 pigeonhole sorting on local arrays. </a:t>
          </a:r>
        </a:p>
      </dsp:txBody>
      <dsp:txXfrm>
        <a:off x="1997323" y="555821"/>
        <a:ext cx="1620340" cy="972204"/>
      </dsp:txXfrm>
    </dsp:sp>
    <dsp:sp modelId="{3468EC94-3A85-4045-967B-2DDDA96EA57A}">
      <dsp:nvSpPr>
        <dsp:cNvPr id="0" name=""/>
        <dsp:cNvSpPr/>
      </dsp:nvSpPr>
      <dsp:spPr>
        <a:xfrm>
          <a:off x="814474" y="1526226"/>
          <a:ext cx="3986037" cy="342078"/>
        </a:xfrm>
        <a:custGeom>
          <a:avLst/>
          <a:gdLst/>
          <a:ahLst/>
          <a:cxnLst/>
          <a:rect l="0" t="0" r="0" b="0"/>
          <a:pathLst>
            <a:path>
              <a:moveTo>
                <a:pt x="3986037" y="0"/>
              </a:moveTo>
              <a:lnTo>
                <a:pt x="3986037" y="188139"/>
              </a:lnTo>
              <a:lnTo>
                <a:pt x="0" y="188139"/>
              </a:lnTo>
              <a:lnTo>
                <a:pt x="0" y="342078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7407" y="1695401"/>
        <a:ext cx="200171" cy="3726"/>
      </dsp:txXfrm>
    </dsp:sp>
    <dsp:sp modelId="{B5354B2B-D582-42BB-9836-8FFB0A06A7B0}">
      <dsp:nvSpPr>
        <dsp:cNvPr id="0" name=""/>
        <dsp:cNvSpPr/>
      </dsp:nvSpPr>
      <dsp:spPr>
        <a:xfrm>
          <a:off x="3990342" y="555821"/>
          <a:ext cx="1620340" cy="972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Gather and Print:</a:t>
          </a:r>
          <a:endParaRPr lang="en-US" sz="1500" kern="1200"/>
        </a:p>
      </dsp:txBody>
      <dsp:txXfrm>
        <a:off x="3990342" y="555821"/>
        <a:ext cx="1620340" cy="972204"/>
      </dsp:txXfrm>
    </dsp:sp>
    <dsp:sp modelId="{3FA2D8C4-4D05-4CB1-BDB5-AE45E2131928}">
      <dsp:nvSpPr>
        <dsp:cNvPr id="0" name=""/>
        <dsp:cNvSpPr/>
      </dsp:nvSpPr>
      <dsp:spPr>
        <a:xfrm>
          <a:off x="1622844" y="2341086"/>
          <a:ext cx="34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78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4567" y="2384943"/>
        <a:ext cx="18633" cy="3726"/>
      </dsp:txXfrm>
    </dsp:sp>
    <dsp:sp modelId="{3406635C-CC2C-44A8-9FCC-8B373E105B25}">
      <dsp:nvSpPr>
        <dsp:cNvPr id="0" name=""/>
        <dsp:cNvSpPr/>
      </dsp:nvSpPr>
      <dsp:spPr>
        <a:xfrm>
          <a:off x="4304" y="1900704"/>
          <a:ext cx="1620340" cy="972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Gather sorted sub-arrays from all processes.</a:t>
          </a:r>
        </a:p>
      </dsp:txBody>
      <dsp:txXfrm>
        <a:off x="4304" y="1900704"/>
        <a:ext cx="1620340" cy="972204"/>
      </dsp:txXfrm>
    </dsp:sp>
    <dsp:sp modelId="{506BB4EA-067D-41A6-904A-B169A61C554C}">
      <dsp:nvSpPr>
        <dsp:cNvPr id="0" name=""/>
        <dsp:cNvSpPr/>
      </dsp:nvSpPr>
      <dsp:spPr>
        <a:xfrm>
          <a:off x="3615863" y="2341086"/>
          <a:ext cx="34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78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7585" y="2384943"/>
        <a:ext cx="18633" cy="3726"/>
      </dsp:txXfrm>
    </dsp:sp>
    <dsp:sp modelId="{352D84D1-9E23-43B2-BDBA-0664BF10C84A}">
      <dsp:nvSpPr>
        <dsp:cNvPr id="0" name=""/>
        <dsp:cNvSpPr/>
      </dsp:nvSpPr>
      <dsp:spPr>
        <a:xfrm>
          <a:off x="1997323" y="1900704"/>
          <a:ext cx="1620340" cy="972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If rank is 0, print the sorted array.</a:t>
          </a:r>
        </a:p>
      </dsp:txBody>
      <dsp:txXfrm>
        <a:off x="1997323" y="1900704"/>
        <a:ext cx="1620340" cy="972204"/>
      </dsp:txXfrm>
    </dsp:sp>
    <dsp:sp modelId="{135786FA-F270-41CA-808E-2269D143580A}">
      <dsp:nvSpPr>
        <dsp:cNvPr id="0" name=""/>
        <dsp:cNvSpPr/>
      </dsp:nvSpPr>
      <dsp:spPr>
        <a:xfrm>
          <a:off x="814474" y="2871108"/>
          <a:ext cx="3986037" cy="342078"/>
        </a:xfrm>
        <a:custGeom>
          <a:avLst/>
          <a:gdLst/>
          <a:ahLst/>
          <a:cxnLst/>
          <a:rect l="0" t="0" r="0" b="0"/>
          <a:pathLst>
            <a:path>
              <a:moveTo>
                <a:pt x="3986037" y="0"/>
              </a:moveTo>
              <a:lnTo>
                <a:pt x="3986037" y="188139"/>
              </a:lnTo>
              <a:lnTo>
                <a:pt x="0" y="188139"/>
              </a:lnTo>
              <a:lnTo>
                <a:pt x="0" y="342078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7407" y="3040284"/>
        <a:ext cx="200171" cy="3726"/>
      </dsp:txXfrm>
    </dsp:sp>
    <dsp:sp modelId="{F3AC2B42-68DB-403F-8FAC-52D35AF0899D}">
      <dsp:nvSpPr>
        <dsp:cNvPr id="0" name=""/>
        <dsp:cNvSpPr/>
      </dsp:nvSpPr>
      <dsp:spPr>
        <a:xfrm>
          <a:off x="3990342" y="1900704"/>
          <a:ext cx="1620340" cy="972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Finalize:</a:t>
          </a:r>
          <a:endParaRPr lang="en-US" sz="1500" kern="1200"/>
        </a:p>
      </dsp:txBody>
      <dsp:txXfrm>
        <a:off x="3990342" y="1900704"/>
        <a:ext cx="1620340" cy="972204"/>
      </dsp:txXfrm>
    </dsp:sp>
    <dsp:sp modelId="{1A17918C-312E-4564-B6C2-255520365927}">
      <dsp:nvSpPr>
        <dsp:cNvPr id="0" name=""/>
        <dsp:cNvSpPr/>
      </dsp:nvSpPr>
      <dsp:spPr>
        <a:xfrm>
          <a:off x="1622844" y="3685969"/>
          <a:ext cx="34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78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4567" y="3729825"/>
        <a:ext cx="18633" cy="3726"/>
      </dsp:txXfrm>
    </dsp:sp>
    <dsp:sp modelId="{0D884202-A5D3-4118-A730-C860F9B0698A}">
      <dsp:nvSpPr>
        <dsp:cNvPr id="0" name=""/>
        <dsp:cNvSpPr/>
      </dsp:nvSpPr>
      <dsp:spPr>
        <a:xfrm>
          <a:off x="4304" y="3245586"/>
          <a:ext cx="1620340" cy="972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Finalize MPI.</a:t>
          </a:r>
        </a:p>
      </dsp:txBody>
      <dsp:txXfrm>
        <a:off x="4304" y="3245586"/>
        <a:ext cx="1620340" cy="972204"/>
      </dsp:txXfrm>
    </dsp:sp>
    <dsp:sp modelId="{5E92DF38-6C14-4D08-9E9C-2ED9F6A8C166}">
      <dsp:nvSpPr>
        <dsp:cNvPr id="0" name=""/>
        <dsp:cNvSpPr/>
      </dsp:nvSpPr>
      <dsp:spPr>
        <a:xfrm>
          <a:off x="3615863" y="3685969"/>
          <a:ext cx="34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78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7585" y="3729825"/>
        <a:ext cx="18633" cy="3726"/>
      </dsp:txXfrm>
    </dsp:sp>
    <dsp:sp modelId="{340B7D2B-368E-4956-9017-70A5038FDC3A}">
      <dsp:nvSpPr>
        <dsp:cNvPr id="0" name=""/>
        <dsp:cNvSpPr/>
      </dsp:nvSpPr>
      <dsp:spPr>
        <a:xfrm>
          <a:off x="1997323" y="3245586"/>
          <a:ext cx="1620340" cy="972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Return:</a:t>
          </a:r>
          <a:endParaRPr lang="en-US" sz="1500" kern="1200"/>
        </a:p>
      </dsp:txBody>
      <dsp:txXfrm>
        <a:off x="1997323" y="3245586"/>
        <a:ext cx="1620340" cy="972204"/>
      </dsp:txXfrm>
    </dsp:sp>
    <dsp:sp modelId="{1DC4F82B-283D-4FF3-B23C-0B5DED2CF8FE}">
      <dsp:nvSpPr>
        <dsp:cNvPr id="0" name=""/>
        <dsp:cNvSpPr/>
      </dsp:nvSpPr>
      <dsp:spPr>
        <a:xfrm>
          <a:off x="3990342" y="3245586"/>
          <a:ext cx="1620340" cy="972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Return from main function.</a:t>
          </a:r>
        </a:p>
      </dsp:txBody>
      <dsp:txXfrm>
        <a:off x="3990342" y="3245586"/>
        <a:ext cx="1620340" cy="972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1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4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11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041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4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2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4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02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1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3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72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0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4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4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9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6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9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29B286-6A4F-4DF1-8180-438D719A03F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BBA9-8F22-4F02-97B4-3D18605EA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87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FF9-0CF6-7343-377F-F6F17E523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9113" y="-340821"/>
            <a:ext cx="5367943" cy="4547212"/>
          </a:xfrm>
        </p:spPr>
        <p:txBody>
          <a:bodyPr>
            <a:normAutofit/>
          </a:bodyPr>
          <a:lstStyle/>
          <a:p>
            <a:r>
              <a:rPr lang="en-IN" dirty="0"/>
              <a:t>Pigeonhole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D9A09-960E-E27A-6FA7-2D5F0006A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112" y="4206392"/>
            <a:ext cx="4802187" cy="2042006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			Parallel Programming</a:t>
            </a:r>
          </a:p>
          <a:p>
            <a:r>
              <a:rPr lang="en-IN" dirty="0"/>
              <a:t>			</a:t>
            </a:r>
          </a:p>
          <a:p>
            <a:r>
              <a:rPr lang="en-IN" sz="1900" dirty="0"/>
              <a:t>			</a:t>
            </a:r>
          </a:p>
          <a:p>
            <a:r>
              <a:rPr lang="en-IN" sz="1900" dirty="0"/>
              <a:t>			-</a:t>
            </a:r>
            <a:r>
              <a:rPr lang="en-IN" sz="1700" dirty="0" err="1">
                <a:solidFill>
                  <a:schemeClr val="tx1"/>
                </a:solidFill>
              </a:rPr>
              <a:t>PasupuletI</a:t>
            </a:r>
            <a:r>
              <a:rPr lang="en-IN" sz="1700" dirty="0">
                <a:solidFill>
                  <a:schemeClr val="tx1"/>
                </a:solidFill>
              </a:rPr>
              <a:t> ROHITH SAI DATTA</a:t>
            </a:r>
          </a:p>
          <a:p>
            <a:r>
              <a:rPr lang="en-IN" sz="1700" dirty="0">
                <a:solidFill>
                  <a:schemeClr val="tx1"/>
                </a:solidFill>
              </a:rPr>
              <a:t>		         -CHINMAYA DAYANANDA KAMATH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CCEDF93-2698-C524-71E6-5DB80D2FF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0" r="11079" b="-1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43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CC601-4F5E-46B4-2D52-6644C42B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2F2F2"/>
                </a:solidFill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546A2-BF55-FF28-4FD4-9174CCAA0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394554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725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6B13C-3C01-0004-50FF-C8BC400A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Working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C71E-7626-4AEF-1AAE-D86A365C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1. Find minimum and maximum values in the array. Let the minimum and maximum values be ‘min’ and ‘max’ respectively. Also, find the range as ‘max-min+1’. </a:t>
            </a:r>
          </a:p>
          <a:p>
            <a:r>
              <a:rPr lang="en-US" dirty="0"/>
              <a:t>2. Set up an array of initially empty “pigeonholes” the same size as the range.</a:t>
            </a:r>
          </a:p>
          <a:p>
            <a:r>
              <a:rPr lang="en-US" dirty="0"/>
              <a:t>3. Visit each array element and then put each element in its pigeonhole. An element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put in the hole at index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– min.]</a:t>
            </a:r>
          </a:p>
          <a:p>
            <a:r>
              <a:rPr lang="en-US" dirty="0"/>
              <a:t>4. Start the loop all over the pigeonhole array in order and put the elements from non-empty holes back into the original 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87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3AEE-A17F-70D9-381C-827C70BC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Sequential 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AF19-446E-8E86-216A-3DCA7B22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521970"/>
            <a:ext cx="5919503" cy="558842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N" sz="1600" dirty="0"/>
              <a:t>void </a:t>
            </a:r>
            <a:r>
              <a:rPr lang="en-IN" sz="1600" dirty="0" err="1"/>
              <a:t>pigeonhole_sort</a:t>
            </a:r>
            <a:r>
              <a:rPr lang="en-IN" sz="1600" dirty="0"/>
              <a:t>(int </a:t>
            </a:r>
            <a:r>
              <a:rPr lang="en-IN" sz="1600" dirty="0" err="1"/>
              <a:t>arr</a:t>
            </a:r>
            <a:r>
              <a:rPr lang="en-IN" sz="1600" dirty="0"/>
              <a:t>[], int n, int </a:t>
            </a:r>
            <a:r>
              <a:rPr lang="en-IN" sz="1600" dirty="0" err="1"/>
              <a:t>min_val</a:t>
            </a:r>
            <a:r>
              <a:rPr lang="en-IN" sz="1600" dirty="0"/>
              <a:t>, int </a:t>
            </a:r>
            <a:r>
              <a:rPr lang="en-IN" sz="1600" dirty="0" err="1"/>
              <a:t>range_size</a:t>
            </a:r>
            <a:r>
              <a:rPr lang="en-IN" sz="1600" dirty="0"/>
              <a:t>, int* </a:t>
            </a:r>
            <a:r>
              <a:rPr lang="en-IN" sz="1600" dirty="0" err="1"/>
              <a:t>sorted_arr</a:t>
            </a:r>
            <a:r>
              <a:rPr lang="en-IN" sz="1600" dirty="0"/>
              <a:t>) {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    int pigeonholes[</a:t>
            </a:r>
            <a:r>
              <a:rPr lang="en-IN" sz="1600" dirty="0" err="1"/>
              <a:t>range_size</a:t>
            </a:r>
            <a:r>
              <a:rPr lang="en-IN" sz="1600" dirty="0"/>
              <a:t>];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    for (int </a:t>
            </a:r>
            <a:r>
              <a:rPr lang="en-IN" sz="1600" dirty="0" err="1"/>
              <a:t>i</a:t>
            </a:r>
            <a:r>
              <a:rPr lang="en-IN" sz="1600" dirty="0"/>
              <a:t> = 0; </a:t>
            </a:r>
            <a:r>
              <a:rPr lang="en-IN" sz="1600" dirty="0" err="1"/>
              <a:t>i</a:t>
            </a:r>
            <a:r>
              <a:rPr lang="en-IN" sz="1600" dirty="0"/>
              <a:t> &lt; </a:t>
            </a:r>
            <a:r>
              <a:rPr lang="en-IN" sz="1600" dirty="0" err="1"/>
              <a:t>range_size</a:t>
            </a:r>
            <a:r>
              <a:rPr lang="en-IN" sz="1600" dirty="0"/>
              <a:t>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        pigeonholes[</a:t>
            </a:r>
            <a:r>
              <a:rPr lang="en-IN" sz="1600" dirty="0" err="1"/>
              <a:t>i</a:t>
            </a:r>
            <a:r>
              <a:rPr lang="en-IN" sz="1600" dirty="0"/>
              <a:t>] = 0;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    }</a:t>
            </a:r>
          </a:p>
          <a:p>
            <a:pPr>
              <a:lnSpc>
                <a:spcPct val="90000"/>
              </a:lnSpc>
            </a:pPr>
            <a:endParaRPr lang="en-IN" sz="1600" dirty="0"/>
          </a:p>
          <a:p>
            <a:pPr>
              <a:lnSpc>
                <a:spcPct val="90000"/>
              </a:lnSpc>
            </a:pPr>
            <a:r>
              <a:rPr lang="en-IN" sz="1600" dirty="0"/>
              <a:t>    for (int </a:t>
            </a:r>
            <a:r>
              <a:rPr lang="en-IN" sz="1600" dirty="0" err="1"/>
              <a:t>i</a:t>
            </a:r>
            <a:r>
              <a:rPr lang="en-IN" sz="1600" dirty="0"/>
              <a:t> = 0; </a:t>
            </a:r>
            <a:r>
              <a:rPr lang="en-IN" sz="1600" dirty="0" err="1"/>
              <a:t>i</a:t>
            </a:r>
            <a:r>
              <a:rPr lang="en-IN" sz="1600" dirty="0"/>
              <a:t> &lt; n;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        pigeonholes[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- </a:t>
            </a:r>
            <a:r>
              <a:rPr lang="en-IN" sz="1600" dirty="0" err="1"/>
              <a:t>min_val</a:t>
            </a:r>
            <a:r>
              <a:rPr lang="en-IN" sz="1600" dirty="0"/>
              <a:t>]++;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    }</a:t>
            </a:r>
          </a:p>
          <a:p>
            <a:pPr>
              <a:lnSpc>
                <a:spcPct val="90000"/>
              </a:lnSpc>
            </a:pPr>
            <a:endParaRPr lang="en-IN" sz="1600" dirty="0"/>
          </a:p>
          <a:p>
            <a:pPr>
              <a:lnSpc>
                <a:spcPct val="90000"/>
              </a:lnSpc>
            </a:pPr>
            <a:r>
              <a:rPr lang="en-IN" sz="1600" dirty="0"/>
              <a:t>    int index = 0;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    for (int </a:t>
            </a:r>
            <a:r>
              <a:rPr lang="en-IN" sz="1600" dirty="0" err="1"/>
              <a:t>i</a:t>
            </a:r>
            <a:r>
              <a:rPr lang="en-IN" sz="1600" dirty="0"/>
              <a:t> = 0; </a:t>
            </a:r>
            <a:r>
              <a:rPr lang="en-IN" sz="1600" dirty="0" err="1"/>
              <a:t>i</a:t>
            </a:r>
            <a:r>
              <a:rPr lang="en-IN" sz="1600" dirty="0"/>
              <a:t> &lt; </a:t>
            </a:r>
            <a:r>
              <a:rPr lang="en-IN" sz="1600" dirty="0" err="1"/>
              <a:t>range_size</a:t>
            </a:r>
            <a:r>
              <a:rPr lang="en-IN" sz="1600" dirty="0"/>
              <a:t>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        while (pigeonholes[</a:t>
            </a:r>
            <a:r>
              <a:rPr lang="en-IN" sz="1600" dirty="0" err="1"/>
              <a:t>i</a:t>
            </a:r>
            <a:r>
              <a:rPr lang="en-IN" sz="1600" dirty="0"/>
              <a:t>] &gt; 0) {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            </a:t>
            </a:r>
            <a:r>
              <a:rPr lang="en-IN" sz="1600" dirty="0" err="1"/>
              <a:t>sorted_arr</a:t>
            </a:r>
            <a:r>
              <a:rPr lang="en-IN" sz="1600" dirty="0"/>
              <a:t>[index++] = </a:t>
            </a:r>
            <a:r>
              <a:rPr lang="en-IN" sz="1600" dirty="0" err="1"/>
              <a:t>i</a:t>
            </a:r>
            <a:r>
              <a:rPr lang="en-IN" sz="1600" dirty="0"/>
              <a:t> + </a:t>
            </a:r>
            <a:r>
              <a:rPr lang="en-IN" sz="1600" dirty="0" err="1"/>
              <a:t>min_val</a:t>
            </a:r>
            <a:r>
              <a:rPr lang="en-IN" sz="1600" dirty="0"/>
              <a:t>;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            pigeonholes[</a:t>
            </a:r>
            <a:r>
              <a:rPr lang="en-IN" sz="1600" dirty="0" err="1"/>
              <a:t>i</a:t>
            </a:r>
            <a:r>
              <a:rPr lang="en-IN" sz="1600" dirty="0"/>
              <a:t>]--;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        }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    }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621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1DDA5-F3F6-AF5D-9FC5-34A3A48C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/>
              <a:t>parallel algorithm idea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D1DAD55A-2DFB-E9AE-BF7B-38353F30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/>
              <a:t>Initialize:</a:t>
            </a:r>
          </a:p>
          <a:p>
            <a:pPr>
              <a:lnSpc>
                <a:spcPct val="90000"/>
              </a:lnSpc>
            </a:pPr>
            <a:r>
              <a:rPr lang="en-US" sz="1600"/>
              <a:t>Import necessary libraries.</a:t>
            </a:r>
          </a:p>
          <a:p>
            <a:pPr>
              <a:lnSpc>
                <a:spcPct val="90000"/>
              </a:lnSpc>
            </a:pPr>
            <a:r>
              <a:rPr lang="en-US" sz="1600"/>
              <a:t>Define the pigeonhole sort function.</a:t>
            </a:r>
          </a:p>
          <a:p>
            <a:pPr>
              <a:lnSpc>
                <a:spcPct val="90000"/>
              </a:lnSpc>
            </a:pPr>
            <a:r>
              <a:rPr lang="en-US" sz="1600"/>
              <a:t>Main Function: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 b="1"/>
              <a:t>Initialize MPI:</a:t>
            </a:r>
          </a:p>
          <a:p>
            <a:pPr>
              <a:lnSpc>
                <a:spcPct val="90000"/>
              </a:lnSpc>
            </a:pPr>
            <a:r>
              <a:rPr lang="en-US" sz="1600"/>
              <a:t>Get process rank and size.</a:t>
            </a:r>
          </a:p>
          <a:p>
            <a:pPr>
              <a:lnSpc>
                <a:spcPct val="90000"/>
              </a:lnSpc>
            </a:pPr>
            <a:r>
              <a:rPr lang="en-US" sz="1600"/>
              <a:t>If rank is 0, input total number of elements.</a:t>
            </a:r>
          </a:p>
          <a:p>
            <a:pPr>
              <a:lnSpc>
                <a:spcPct val="90000"/>
              </a:lnSpc>
            </a:pPr>
            <a:r>
              <a:rPr lang="en-US" sz="1600"/>
              <a:t>Broadcast total elements to all processes.</a:t>
            </a:r>
          </a:p>
          <a:p>
            <a:pPr>
              <a:lnSpc>
                <a:spcPct val="90000"/>
              </a:lnSpc>
            </a:pPr>
            <a:r>
              <a:rPr lang="en-US" sz="1600"/>
              <a:t>Divide data among processes using Scatter.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 b="1"/>
              <a:t>Local Sorting:</a:t>
            </a:r>
          </a:p>
          <a:p>
            <a:pPr>
              <a:lnSpc>
                <a:spcPct val="90000"/>
              </a:lnSpc>
            </a:pPr>
            <a:r>
              <a:rPr lang="en-US" sz="1600"/>
              <a:t>Find local minimum and maximum values.</a:t>
            </a:r>
          </a:p>
          <a:p>
            <a:pPr>
              <a:lnSpc>
                <a:spcPct val="90000"/>
              </a:lnSpc>
            </a:pPr>
            <a:r>
              <a:rPr lang="en-US" sz="1600"/>
              <a:t>Reduce to get global minimum and maximum values.</a:t>
            </a:r>
          </a:p>
          <a:p>
            <a:pPr>
              <a:lnSpc>
                <a:spcPct val="90000"/>
              </a:lnSpc>
            </a:pPr>
            <a:r>
              <a:rPr lang="en-US" sz="1600"/>
              <a:t>Calculate range size for pigeonhole sorting.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2108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85D54-2A46-51DC-C73B-80D542F2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2F2F2"/>
                </a:solidFill>
              </a:rPr>
              <a:t>Parallel algorithm idea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3C4CB50-CDC2-A0A7-EB1C-EB13C954D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37876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139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math equations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5C901BF3-D77B-9A8C-6664-E40ABDE84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8" y="643467"/>
            <a:ext cx="10511444" cy="5571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7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8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A3D76681-342A-FFB4-A77F-0B2A7427A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66" y="643467"/>
            <a:ext cx="7354542" cy="5571066"/>
          </a:xfrm>
          <a:prstGeom prst="rect">
            <a:avLst/>
          </a:prstGeom>
        </p:spPr>
      </p:pic>
      <p:sp>
        <p:nvSpPr>
          <p:cNvPr id="42" name="Rectangle 23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3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1" name="Picture 4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2" name="Oval 4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3" name="Picture 4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4" name="Picture 4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5" name="Rectangle 4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6" name="Rectangle 5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Freeform: Shape 5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465E7-9298-1C29-4D7C-1C13C32F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85</TotalTime>
  <Words>512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3</vt:lpstr>
      <vt:lpstr>Ion</vt:lpstr>
      <vt:lpstr>Pigeonhole sorting</vt:lpstr>
      <vt:lpstr>Introduction</vt:lpstr>
      <vt:lpstr>Working of Algorithm</vt:lpstr>
      <vt:lpstr>Sequential pseudo code</vt:lpstr>
      <vt:lpstr>parallel algorithm idea</vt:lpstr>
      <vt:lpstr>Parallel algorithm idea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Pigeonhole sorting</dc:title>
  <dc:creator>Rohithsaidatta Pasupuleti</dc:creator>
  <cp:lastModifiedBy>Rohithsaidatta Pasupuleti</cp:lastModifiedBy>
  <cp:revision>2</cp:revision>
  <dcterms:created xsi:type="dcterms:W3CDTF">2023-08-30T09:36:40Z</dcterms:created>
  <dcterms:modified xsi:type="dcterms:W3CDTF">2023-10-18T09:08:26Z</dcterms:modified>
</cp:coreProperties>
</file>