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5" r:id="rId5"/>
    <p:sldId id="278" r:id="rId6"/>
    <p:sldId id="262" r:id="rId7"/>
    <p:sldId id="279" r:id="rId8"/>
    <p:sldId id="282" r:id="rId9"/>
    <p:sldId id="28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8085 MICROPROCESSOR PROGRAMS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two 16-bit numbers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Source Program 1:</a:t>
            </a:r>
          </a:p>
          <a:p>
            <a:r>
              <a:rPr lang="en-US" dirty="0" smtClean="0"/>
              <a:t>LHLD 4000H : "Get first I6-bit number in HL"</a:t>
            </a:r>
          </a:p>
          <a:p>
            <a:r>
              <a:rPr lang="en-US" dirty="0" smtClean="0"/>
              <a:t>XCHG : "Save first I6-bit number in DE"</a:t>
            </a:r>
          </a:p>
          <a:p>
            <a:r>
              <a:rPr lang="en-US" dirty="0" smtClean="0"/>
              <a:t>LHLD 4002H : "Get second I6-bit number in HL"</a:t>
            </a:r>
          </a:p>
          <a:p>
            <a:r>
              <a:rPr lang="en-US" dirty="0" smtClean="0"/>
              <a:t>MOV A, E : "Get lower byte of the first number"</a:t>
            </a:r>
          </a:p>
          <a:p>
            <a:r>
              <a:rPr lang="en-US" dirty="0" smtClean="0"/>
              <a:t>ADD L : "Add lower byte of the second number"</a:t>
            </a:r>
          </a:p>
          <a:p>
            <a:r>
              <a:rPr lang="en-US" dirty="0" smtClean="0"/>
              <a:t>MOV L, A : "Store result in L register"</a:t>
            </a:r>
          </a:p>
          <a:p>
            <a:r>
              <a:rPr lang="en-US" dirty="0" smtClean="0"/>
              <a:t>MOV A, D : "Get higher byte of the first number"</a:t>
            </a:r>
          </a:p>
          <a:p>
            <a:r>
              <a:rPr lang="en-US" dirty="0" smtClean="0"/>
              <a:t>ADC H : "Add higher byte of the second number with CARRY"</a:t>
            </a:r>
          </a:p>
          <a:p>
            <a:r>
              <a:rPr lang="en-US" dirty="0" smtClean="0"/>
              <a:t>MOV H, A : "Store result in H register"</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Source program 2:</a:t>
            </a:r>
          </a:p>
          <a:p>
            <a:r>
              <a:rPr lang="en-US" dirty="0" smtClean="0"/>
              <a:t>LHLD 4000H : Get first I6-bit number</a:t>
            </a:r>
          </a:p>
          <a:p>
            <a:r>
              <a:rPr lang="en-US" dirty="0" smtClean="0"/>
              <a:t>XCHG : Save first I6-bit number in DE</a:t>
            </a:r>
          </a:p>
          <a:p>
            <a:r>
              <a:rPr lang="en-US" dirty="0" smtClean="0"/>
              <a:t>LHLD 4002H : Get second I6-bit number in HL</a:t>
            </a:r>
          </a:p>
          <a:p>
            <a:r>
              <a:rPr lang="en-US" dirty="0" smtClean="0"/>
              <a:t>DAD D : Add DE and HL</a:t>
            </a:r>
          </a:p>
          <a:p>
            <a:r>
              <a:rPr lang="en-US" dirty="0" smtClean="0"/>
              <a:t>SHLD 4004H : Store I6-bit result in memory locations 4004H and 4005H.</a:t>
            </a:r>
          </a:p>
          <a:p>
            <a:r>
              <a:rPr lang="en-US" dirty="0" smtClean="0"/>
              <a:t>HLT : Terminate program execution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2′s complement of the number stored at memory location 4200H and store the complemented number at memory location 4300HSample problem:</a:t>
            </a:r>
          </a:p>
          <a:p>
            <a:r>
              <a:rPr lang="en-US" dirty="0" smtClean="0"/>
              <a:t>(4200H) = 55H</a:t>
            </a:r>
          </a:p>
          <a:p>
            <a:r>
              <a:rPr lang="en-US" dirty="0" smtClean="0"/>
              <a:t>Result = (4300H) = AAH + 1 = ABH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program:</a:t>
            </a:r>
          </a:p>
          <a:p>
            <a:r>
              <a:rPr lang="en-US" dirty="0" smtClean="0"/>
              <a:t>LDA 4200H : "Get the number"</a:t>
            </a:r>
          </a:p>
          <a:p>
            <a:r>
              <a:rPr lang="en-US" dirty="0" smtClean="0"/>
              <a:t>CMA : "Complement the number"</a:t>
            </a:r>
          </a:p>
          <a:p>
            <a:r>
              <a:rPr lang="en-US" dirty="0" smtClean="0"/>
              <a:t>ADI, 01 H : "Add one in the number"</a:t>
            </a:r>
          </a:p>
          <a:p>
            <a:r>
              <a:rPr lang="en-US" dirty="0" smtClean="0"/>
              <a:t>STA 4300H : "Store the result"</a:t>
            </a:r>
          </a:p>
          <a:p>
            <a:r>
              <a:rPr lang="en-US" dirty="0" smtClean="0"/>
              <a:t>HLT : "Terminate program execution"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Search the given byte in the list of 50 numbers stored in the consecutive memory locations and store the address of memory location in the memory locations 2200H and 2201H. Assume byte is in the C register and starting address of the list is 2000H. If byte is not found store 00 at 2200H and 2201H.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LX I H, 2000H :"Initialize memory pointer 52H"</a:t>
            </a:r>
          </a:p>
          <a:p>
            <a:r>
              <a:rPr lang="en-US" dirty="0" smtClean="0"/>
              <a:t>MVI B, 52H :"Initialize counter"</a:t>
            </a:r>
          </a:p>
          <a:p>
            <a:r>
              <a:rPr lang="en-US" dirty="0" smtClean="0"/>
              <a:t>BACK: MOV A, M :"Get the number"</a:t>
            </a:r>
          </a:p>
          <a:p>
            <a:r>
              <a:rPr lang="en-US" dirty="0" smtClean="0"/>
              <a:t>CMP C :"Compare with the given byte"</a:t>
            </a:r>
          </a:p>
          <a:p>
            <a:r>
              <a:rPr lang="en-US" dirty="0" smtClean="0"/>
              <a:t>JZ LAST :"Go last if match occurs"</a:t>
            </a:r>
          </a:p>
          <a:p>
            <a:r>
              <a:rPr lang="en-US" dirty="0" smtClean="0"/>
              <a:t>INX H :"Increment memory pointer"</a:t>
            </a:r>
          </a:p>
          <a:p>
            <a:r>
              <a:rPr lang="en-US" dirty="0" smtClean="0"/>
              <a:t>DCR B :"Decrement counter"</a:t>
            </a:r>
          </a:p>
          <a:p>
            <a:r>
              <a:rPr lang="en-US" dirty="0" smtClean="0"/>
              <a:t>JNZ B </a:t>
            </a:r>
            <a:r>
              <a:rPr lang="en-US" dirty="0" smtClean="0"/>
              <a:t>: Back "If </a:t>
            </a:r>
            <a:r>
              <a:rPr lang="en-US" dirty="0" smtClean="0"/>
              <a:t>not zero, repeat"</a:t>
            </a:r>
          </a:p>
          <a:p>
            <a:r>
              <a:rPr lang="en-US" dirty="0" smtClean="0"/>
              <a:t>LXI H, 0000H</a:t>
            </a:r>
          </a:p>
          <a:p>
            <a:r>
              <a:rPr lang="en-US" dirty="0" smtClean="0"/>
              <a:t>SHLD 2200H</a:t>
            </a:r>
          </a:p>
          <a:p>
            <a:r>
              <a:rPr lang="en-US" dirty="0" smtClean="0"/>
              <a:t>JMP END :"Store 00 at 2200H and 2201H"</a:t>
            </a:r>
          </a:p>
          <a:p>
            <a:r>
              <a:rPr lang="en-US" dirty="0" smtClean="0"/>
              <a:t>LAST: SHLD 2200H :"Store memory address"</a:t>
            </a:r>
          </a:p>
          <a:p>
            <a:r>
              <a:rPr lang="en-US" dirty="0" smtClean="0"/>
              <a:t>END: HLT :"Stop"</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fontScale="92500"/>
          </a:bodyPr>
          <a:lstStyle/>
          <a:p>
            <a:r>
              <a:rPr lang="en-US" dirty="0" smtClean="0"/>
              <a:t>Calculate the sum of series of even numbers</a:t>
            </a:r>
          </a:p>
          <a:p>
            <a:r>
              <a:rPr lang="en-US" dirty="0" smtClean="0"/>
              <a:t>Calculate the sum of series of even numbers from the list of numbers. The length of the list is in memory location 2200H and the series itself begins from memory location 2201H. Assume the sum to be 8 bit number so you can ignore carries and store the sum at memory location 2210H</a:t>
            </a:r>
            <a:r>
              <a:rPr lang="en-US" dirty="0" smtClean="0"/>
              <a:t>.</a:t>
            </a:r>
          </a:p>
          <a:p>
            <a:r>
              <a:rPr lang="en-US" dirty="0" smtClean="0"/>
              <a:t>Sample </a:t>
            </a:r>
            <a:r>
              <a:rPr lang="en-US" dirty="0" smtClean="0"/>
              <a:t>problem 2200H= 4H </a:t>
            </a:r>
            <a:r>
              <a:rPr lang="en-US" dirty="0" smtClean="0"/>
              <a:t>,2201H</a:t>
            </a:r>
            <a:r>
              <a:rPr lang="en-US" dirty="0" smtClean="0"/>
              <a:t>= 20H 2202H= l5H </a:t>
            </a:r>
            <a:r>
              <a:rPr lang="en-US" dirty="0" smtClean="0"/>
              <a:t>,2203H</a:t>
            </a:r>
            <a:r>
              <a:rPr lang="en-US" dirty="0" smtClean="0"/>
              <a:t>= l3H </a:t>
            </a:r>
            <a:r>
              <a:rPr lang="en-US" dirty="0" smtClean="0"/>
              <a:t>,2204H</a:t>
            </a:r>
            <a:r>
              <a:rPr lang="en-US" dirty="0" smtClean="0"/>
              <a:t>= 22H Result 22l0H= 20 + 22 = 42H = 42H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LDA 2200H</a:t>
            </a:r>
          </a:p>
          <a:p>
            <a:r>
              <a:rPr lang="en-US" dirty="0" smtClean="0"/>
              <a:t>MOV C, A :"Initialize counter"</a:t>
            </a:r>
          </a:p>
          <a:p>
            <a:r>
              <a:rPr lang="en-US" dirty="0" smtClean="0"/>
              <a:t>MVI B, 00H :"sum = 0"</a:t>
            </a:r>
          </a:p>
          <a:p>
            <a:r>
              <a:rPr lang="en-US" dirty="0" smtClean="0"/>
              <a:t>LXI H, 2201H :"Initialize pointer"</a:t>
            </a:r>
          </a:p>
          <a:p>
            <a:r>
              <a:rPr lang="en-US" dirty="0" smtClean="0"/>
              <a:t>BACK: MOV A, M :"Get the number"</a:t>
            </a:r>
          </a:p>
          <a:p>
            <a:r>
              <a:rPr lang="en-US" dirty="0" smtClean="0"/>
              <a:t>ANI 0lH :"Mask Bit l to Bit7"</a:t>
            </a:r>
          </a:p>
          <a:p>
            <a:r>
              <a:rPr lang="en-US" dirty="0" smtClean="0"/>
              <a:t>JNZ SKIP :"Don’t add if number is ODD"</a:t>
            </a:r>
          </a:p>
          <a:p>
            <a:r>
              <a:rPr lang="en-US" dirty="0" smtClean="0"/>
              <a:t>MOV A, B :"Get the sum"</a:t>
            </a:r>
          </a:p>
          <a:p>
            <a:r>
              <a:rPr lang="en-US" dirty="0" smtClean="0"/>
              <a:t>ADD M :"SUM = SUM + data"</a:t>
            </a:r>
          </a:p>
          <a:p>
            <a:r>
              <a:rPr lang="en-US" dirty="0" smtClean="0"/>
              <a:t>MOV B, A :"Store result in B register"</a:t>
            </a:r>
          </a:p>
          <a:p>
            <a:r>
              <a:rPr lang="en-US" dirty="0" smtClean="0"/>
              <a:t>SKIP: INX H :"increment pointer"</a:t>
            </a:r>
          </a:p>
          <a:p>
            <a:r>
              <a:rPr lang="en-US" dirty="0" smtClean="0"/>
              <a:t>DCR C :"Decrement counter"</a:t>
            </a:r>
          </a:p>
          <a:p>
            <a:r>
              <a:rPr lang="en-US" dirty="0" smtClean="0"/>
              <a:t>JNZ BACK :"if counter 0 repeat"</a:t>
            </a:r>
          </a:p>
          <a:p>
            <a:r>
              <a:rPr lang="en-US" dirty="0" smtClean="0"/>
              <a:t>STA 2210H :"store sum"</a:t>
            </a:r>
          </a:p>
          <a:p>
            <a:r>
              <a:rPr lang="en-US" smtClean="0"/>
              <a:t>HLT </a:t>
            </a:r>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91</TotalTime>
  <Words>650</Words>
  <Application>Microsoft Office PowerPoint</Application>
  <PresentationFormat>On-screen Show (4:3)</PresentationFormat>
  <Paragraphs>62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8085 MICROPROCESSOR PROGRAMS</vt:lpstr>
      <vt:lpstr>Add two 16-bit numbers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 PROGRAMS</dc:title>
  <dc:creator>Dr Vikas Thakre</dc:creator>
  <cp:lastModifiedBy>DELL</cp:lastModifiedBy>
  <cp:revision>13</cp:revision>
  <dcterms:created xsi:type="dcterms:W3CDTF">2006-08-16T00:00:00Z</dcterms:created>
  <dcterms:modified xsi:type="dcterms:W3CDTF">2021-08-12T05:22:32Z</dcterms:modified>
</cp:coreProperties>
</file>