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96" r:id="rId2"/>
    <p:sldId id="257" r:id="rId3"/>
    <p:sldId id="273" r:id="rId4"/>
    <p:sldId id="295" r:id="rId5"/>
    <p:sldId id="271" r:id="rId6"/>
    <p:sldId id="272" r:id="rId7"/>
    <p:sldId id="258" r:id="rId8"/>
    <p:sldId id="259" r:id="rId9"/>
    <p:sldId id="260" r:id="rId10"/>
    <p:sldId id="261" r:id="rId11"/>
    <p:sldId id="262" r:id="rId12"/>
    <p:sldId id="263" r:id="rId13"/>
    <p:sldId id="264" r:id="rId14"/>
    <p:sldId id="265" r:id="rId15"/>
    <p:sldId id="266" r:id="rId16"/>
    <p:sldId id="267" r:id="rId17"/>
    <p:sldId id="275" r:id="rId18"/>
    <p:sldId id="276" r:id="rId19"/>
    <p:sldId id="277" r:id="rId20"/>
    <p:sldId id="278" r:id="rId21"/>
    <p:sldId id="279" r:id="rId22"/>
    <p:sldId id="280" r:id="rId23"/>
    <p:sldId id="281" r:id="rId24"/>
    <p:sldId id="270" r:id="rId25"/>
    <p:sldId id="268" r:id="rId26"/>
    <p:sldId id="269" r:id="rId27"/>
    <p:sldId id="282" r:id="rId28"/>
    <p:sldId id="283" r:id="rId29"/>
    <p:sldId id="284"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sz="1200" b="0" i="0" u="none" strike="noStrike" cap="none">
                <a:latin typeface="Arial"/>
                <a:ea typeface="Arial"/>
                <a:cs typeface="Arial"/>
                <a:sym typeface="Aria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sz="1200" b="0" i="0" u="none" strike="noStrike" cap="none">
              <a:latin typeface="Arial"/>
              <a:ea typeface="Arial"/>
              <a:cs typeface="Arial"/>
              <a:sym typeface="Arial"/>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38998512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59" name="Shape 59"/>
          <p:cNvSpPr>
            <a:spLocks noGrp="1" noRot="1" noChangeAspect="1"/>
          </p:cNvSpPr>
          <p:nvPr>
            <p:ph type="sldImg" idx="2"/>
          </p:nvPr>
        </p:nvSpPr>
        <p:spPr>
          <a:xfrm>
            <a:off x="1150937" y="692150"/>
            <a:ext cx="4556125" cy="3416299"/>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163" name="Shape 163"/>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174" name="Shape 174"/>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186" name="Shape 186"/>
          <p:cNvSpPr>
            <a:spLocks noGrp="1" noRot="1" noChangeAspect="1"/>
          </p:cNvSpPr>
          <p:nvPr>
            <p:ph type="sldImg" idx="2"/>
          </p:nvPr>
        </p:nvSpPr>
        <p:spPr>
          <a:xfrm>
            <a:off x="1150937" y="692150"/>
            <a:ext cx="4556125" cy="3416299"/>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200" name="Shape 200"/>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pPr>
            <a:endParaRPr lang="en-US" sz="1200" b="0" i="0" u="none" strike="noStrike" cap="none" smtClean="0">
              <a:latin typeface="Arial"/>
              <a:ea typeface="Arial"/>
              <a:cs typeface="Arial"/>
              <a:sym typeface="Arial"/>
            </a:endParaRPr>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71" name="Shape 71"/>
          <p:cNvSpPr>
            <a:spLocks noGrp="1" noRot="1" noChangeAspect="1"/>
          </p:cNvSpPr>
          <p:nvPr>
            <p:ph type="sldImg" idx="2"/>
          </p:nvPr>
        </p:nvSpPr>
        <p:spPr>
          <a:xfrm>
            <a:off x="1150937" y="692150"/>
            <a:ext cx="4556125" cy="3416299"/>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82" name="Shape 82"/>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94" name="Shape 94"/>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105" name="Shape 105"/>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118" name="Shape 118"/>
          <p:cNvSpPr>
            <a:spLocks noGrp="1" noRot="1" noChangeAspect="1"/>
          </p:cNvSpPr>
          <p:nvPr>
            <p:ph type="sldImg" idx="2"/>
          </p:nvPr>
        </p:nvSpPr>
        <p:spPr>
          <a:xfrm>
            <a:off x="1150937" y="692150"/>
            <a:ext cx="4556125" cy="3416299"/>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127" name="Shape 127"/>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140" name="Shape 140"/>
          <p:cNvSpPr>
            <a:spLocks noGrp="1" noRot="1" noChangeAspect="1"/>
          </p:cNvSpPr>
          <p:nvPr>
            <p:ph type="sldImg" idx="2"/>
          </p:nvPr>
        </p:nvSpPr>
        <p:spPr>
          <a:xfrm>
            <a:off x="1150937" y="692150"/>
            <a:ext cx="4556125" cy="3416299"/>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latin typeface="Arial"/>
                <a:ea typeface="Arial"/>
                <a:cs typeface="Arial"/>
                <a:sym typeface="Arial"/>
              </a:rPr>
              <a:t>*</a:t>
            </a:r>
          </a:p>
        </p:txBody>
      </p:sp>
      <p:sp>
        <p:nvSpPr>
          <p:cNvPr id="152" name="Shape 152"/>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alpha val="65490"/>
              </a:srgbClr>
            </a:solidFill>
            <a:prstDash val="solid"/>
            <a:miter/>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629400" y="274637"/>
            <a:ext cx="2057400" cy="5851525"/>
          </a:xfrm>
          <a:prstGeom prst="rect">
            <a:avLst/>
          </a:prstGeom>
          <a:noFill/>
          <a:ln>
            <a:noFill/>
          </a:ln>
        </p:spPr>
        <p:txBody>
          <a:bodyPr lIns="91425" tIns="91425" rIns="91425" bIns="91425" anchor="t" anchorCtr="0"/>
          <a:lstStyle>
            <a:lvl1pPr lvl="0" algn="ctr" rtl="0">
              <a:spcBef>
                <a:spcPts val="0"/>
              </a:spcBef>
              <a:spcAft>
                <a:spcPts val="0"/>
              </a:spcAft>
              <a:defRPr sz="4400">
                <a:solidFill>
                  <a:schemeClr val="dk1"/>
                </a:solidFill>
              </a:defRPr>
            </a:lvl1pPr>
            <a:lvl2pPr lvl="1" algn="ctr" rtl="0">
              <a:spcBef>
                <a:spcPts val="0"/>
              </a:spcBef>
              <a:spcAft>
                <a:spcPts val="0"/>
              </a:spcAft>
              <a:defRPr sz="4400">
                <a:solidFill>
                  <a:schemeClr val="dk1"/>
                </a:solidFill>
              </a:defRPr>
            </a:lvl2pPr>
            <a:lvl3pPr lvl="2" algn="ctr" rtl="0">
              <a:spcBef>
                <a:spcPts val="0"/>
              </a:spcBef>
              <a:spcAft>
                <a:spcPts val="0"/>
              </a:spcAft>
              <a:defRPr sz="4400">
                <a:solidFill>
                  <a:schemeClr val="dk1"/>
                </a:solidFill>
              </a:defRPr>
            </a:lvl3pPr>
            <a:lvl4pPr lvl="3" algn="ctr" rtl="0">
              <a:spcBef>
                <a:spcPts val="0"/>
              </a:spcBef>
              <a:spcAft>
                <a:spcPts val="0"/>
              </a:spcAft>
              <a:defRPr sz="4400">
                <a:solidFill>
                  <a:schemeClr val="dk1"/>
                </a:solidFill>
              </a:defRPr>
            </a:lvl4pPr>
            <a:lvl5pPr lvl="4" algn="ctr" rtl="0">
              <a:spcBef>
                <a:spcPts val="0"/>
              </a:spcBef>
              <a:spcAft>
                <a:spcPts val="0"/>
              </a:spcAft>
              <a:defRPr sz="4400">
                <a:solidFill>
                  <a:schemeClr val="dk1"/>
                </a:solidFill>
              </a:defRPr>
            </a:lvl5pPr>
            <a:lvl6pPr marL="457200" lvl="5" algn="ctr" rtl="0">
              <a:spcBef>
                <a:spcPts val="0"/>
              </a:spcBef>
              <a:spcAft>
                <a:spcPts val="0"/>
              </a:spcAft>
              <a:defRPr sz="4400">
                <a:solidFill>
                  <a:schemeClr val="dk1"/>
                </a:solidFill>
              </a:defRPr>
            </a:lvl6pPr>
            <a:lvl7pPr marL="914400" lvl="6" algn="ctr" rtl="0">
              <a:spcBef>
                <a:spcPts val="0"/>
              </a:spcBef>
              <a:spcAft>
                <a:spcPts val="0"/>
              </a:spcAft>
              <a:defRPr sz="4400">
                <a:solidFill>
                  <a:schemeClr val="dk1"/>
                </a:solidFill>
              </a:defRPr>
            </a:lvl7pPr>
            <a:lvl8pPr marL="1371600" lvl="7" algn="ctr" rtl="0">
              <a:spcBef>
                <a:spcPts val="0"/>
              </a:spcBef>
              <a:spcAft>
                <a:spcPts val="0"/>
              </a:spcAft>
              <a:defRPr sz="4400">
                <a:solidFill>
                  <a:schemeClr val="dk1"/>
                </a:solidFill>
              </a:defRPr>
            </a:lvl8pPr>
            <a:lvl9pPr marL="1828800" lvl="8" algn="ctr" rtl="0">
              <a:spcBef>
                <a:spcPts val="0"/>
              </a:spcBef>
              <a:spcAft>
                <a:spcPts val="0"/>
              </a:spcAft>
              <a:defRPr sz="4400">
                <a:solidFill>
                  <a:schemeClr val="dk1"/>
                </a:solidFill>
              </a:defRPr>
            </a:lvl9pPr>
          </a:lstStyle>
          <a:p>
            <a:endParaRPr/>
          </a:p>
        </p:txBody>
      </p:sp>
      <p:sp>
        <p:nvSpPr>
          <p:cNvPr id="17" name="Shape 17"/>
          <p:cNvSpPr txBox="1">
            <a:spLocks noGrp="1"/>
          </p:cNvSpPr>
          <p:nvPr>
            <p:ph type="body" idx="1"/>
          </p:nvPr>
        </p:nvSpPr>
        <p:spPr>
          <a:xfrm>
            <a:off x="457200" y="274637"/>
            <a:ext cx="6019799" cy="5851525"/>
          </a:xfrm>
          <a:prstGeom prst="rect">
            <a:avLst/>
          </a:prstGeom>
          <a:noFill/>
          <a:ln>
            <a:noFill/>
          </a:ln>
        </p:spPr>
        <p:txBody>
          <a:bodyPr lIns="91425" tIns="91425" rIns="91425" bIns="91425" anchor="t" anchorCtr="0"/>
          <a:lstStyle>
            <a:lvl1pPr marL="342900" lvl="0" indent="-222250" algn="l" rtl="0">
              <a:spcBef>
                <a:spcPts val="640"/>
              </a:spcBef>
              <a:spcAft>
                <a:spcPts val="0"/>
              </a:spcAft>
              <a:buFont typeface="Arial"/>
              <a:buChar char="●"/>
              <a:defRPr sz="3200">
                <a:solidFill>
                  <a:schemeClr val="dk1"/>
                </a:solidFill>
              </a:defRPr>
            </a:lvl1pPr>
            <a:lvl2pPr marL="742950" lvl="1" indent="-177800" algn="l" rtl="0">
              <a:spcBef>
                <a:spcPts val="560"/>
              </a:spcBef>
              <a:spcAft>
                <a:spcPts val="0"/>
              </a:spcAft>
              <a:buFont typeface="Arial"/>
              <a:buChar char="●"/>
              <a:defRPr sz="2800">
                <a:solidFill>
                  <a:schemeClr val="dk1"/>
                </a:solidFill>
              </a:defRPr>
            </a:lvl2pPr>
            <a:lvl3pPr marL="1143000" lvl="2" indent="-136525" algn="l" rtl="0">
              <a:spcBef>
                <a:spcPts val="480"/>
              </a:spcBef>
              <a:spcAft>
                <a:spcPts val="0"/>
              </a:spcAft>
              <a:buFont typeface="Arial"/>
              <a:buChar char="●"/>
              <a:defRPr sz="2400">
                <a:solidFill>
                  <a:schemeClr val="dk1"/>
                </a:solidFill>
              </a:defRPr>
            </a:lvl3pPr>
            <a:lvl4pPr marL="1600200" lvl="3" indent="-152400" algn="l" rtl="0">
              <a:spcBef>
                <a:spcPts val="400"/>
              </a:spcBef>
              <a:spcAft>
                <a:spcPts val="0"/>
              </a:spcAft>
              <a:buFont typeface="Arial"/>
              <a:buChar char="●"/>
              <a:defRPr sz="2000">
                <a:solidFill>
                  <a:schemeClr val="dk1"/>
                </a:solidFill>
              </a:defRPr>
            </a:lvl4pPr>
            <a:lvl5pPr marL="2057400" lvl="4" indent="-152400" algn="l" rtl="0">
              <a:spcBef>
                <a:spcPts val="400"/>
              </a:spcBef>
              <a:spcAft>
                <a:spcPts val="0"/>
              </a:spcAft>
              <a:buFont typeface="Arial"/>
              <a:buChar char="●"/>
              <a:defRPr sz="2000">
                <a:solidFill>
                  <a:schemeClr val="dk1"/>
                </a:solidFill>
              </a:defRPr>
            </a:lvl5pPr>
            <a:lvl6pPr marL="2514600" lvl="5" indent="-152400" algn="l" rtl="0">
              <a:spcBef>
                <a:spcPts val="400"/>
              </a:spcBef>
              <a:buFont typeface="Arial"/>
              <a:buChar char="●"/>
              <a:defRPr sz="2000">
                <a:solidFill>
                  <a:schemeClr val="dk1"/>
                </a:solidFill>
              </a:defRPr>
            </a:lvl6pPr>
            <a:lvl7pPr marL="2971800" lvl="6" indent="-152400" algn="l" rtl="0">
              <a:spcBef>
                <a:spcPts val="400"/>
              </a:spcBef>
              <a:buFont typeface="Arial"/>
              <a:buChar char="●"/>
              <a:defRPr sz="2000">
                <a:solidFill>
                  <a:schemeClr val="dk1"/>
                </a:solidFill>
              </a:defRPr>
            </a:lvl7pPr>
            <a:lvl8pPr marL="3429000" lvl="7" indent="-152400" algn="l" rtl="0">
              <a:spcBef>
                <a:spcPts val="400"/>
              </a:spcBef>
              <a:buFont typeface="Arial"/>
              <a:buChar char="●"/>
              <a:defRPr sz="2000">
                <a:solidFill>
                  <a:schemeClr val="dk1"/>
                </a:solidFill>
              </a:defRPr>
            </a:lvl8pPr>
            <a:lvl9pPr marL="3886200" lvl="8" indent="-152400" algn="l" rtl="0">
              <a:spcBef>
                <a:spcPts val="400"/>
              </a:spcBef>
              <a:buFont typeface="Arial"/>
              <a:buChar char="●"/>
              <a:defRPr sz="20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8"/>
        <p:cNvGrpSpPr/>
        <p:nvPr/>
      </p:nvGrpSpPr>
      <p:grpSpPr>
        <a:xfrm>
          <a:off x="0" y="0"/>
          <a:ext cx="0" cy="0"/>
          <a:chOff x="0" y="0"/>
          <a:chExt cx="0" cy="0"/>
        </a:xfrm>
      </p:grpSpPr>
      <p:sp>
        <p:nvSpPr>
          <p:cNvPr id="49" name="Shape 49"/>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lvl="0" indent="0" algn="ctr" rtl="0">
              <a:spcBef>
                <a:spcPts val="0"/>
              </a:spcBef>
              <a:spcAft>
                <a:spcPts val="0"/>
              </a:spcAft>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defRPr sz="4400" b="0" i="0" u="none" strike="noStrike" cap="none">
                <a:solidFill>
                  <a:schemeClr val="dk1"/>
                </a:solidFill>
                <a:latin typeface="Arial"/>
                <a:ea typeface="Arial"/>
                <a:cs typeface="Arial"/>
                <a:sym typeface="Arial"/>
              </a:defRPr>
            </a:lvl2pPr>
            <a:lvl3pPr marL="0" marR="0" lvl="2" indent="0" algn="ctr" rtl="0">
              <a:spcBef>
                <a:spcPts val="0"/>
              </a:spcBef>
              <a:spcAft>
                <a:spcPts val="0"/>
              </a:spcAft>
              <a:defRPr sz="4400" b="0" i="0" u="none" strike="noStrike" cap="none">
                <a:solidFill>
                  <a:schemeClr val="dk1"/>
                </a:solidFill>
                <a:latin typeface="Arial"/>
                <a:ea typeface="Arial"/>
                <a:cs typeface="Arial"/>
                <a:sym typeface="Arial"/>
              </a:defRPr>
            </a:lvl3pPr>
            <a:lvl4pPr marL="0" marR="0" lvl="3" indent="0" algn="ctr" rtl="0">
              <a:spcBef>
                <a:spcPts val="0"/>
              </a:spcBef>
              <a:spcAft>
                <a:spcPts val="0"/>
              </a:spcAft>
              <a:defRPr sz="4400" b="0" i="0" u="none" strike="noStrike" cap="none">
                <a:solidFill>
                  <a:schemeClr val="dk1"/>
                </a:solidFill>
                <a:latin typeface="Arial"/>
                <a:ea typeface="Arial"/>
                <a:cs typeface="Arial"/>
                <a:sym typeface="Arial"/>
              </a:defRPr>
            </a:lvl4pPr>
            <a:lvl5pPr marL="0" marR="0" lvl="4" indent="0" algn="ctr" rtl="0">
              <a:spcBef>
                <a:spcPts val="0"/>
              </a:spcBef>
              <a:spcAft>
                <a:spcPts val="0"/>
              </a:spcAft>
              <a:defRPr sz="4400" b="0" i="0" u="none" strike="noStrike" cap="none">
                <a:solidFill>
                  <a:schemeClr val="dk1"/>
                </a:solidFill>
                <a:latin typeface="Arial"/>
                <a:ea typeface="Arial"/>
                <a:cs typeface="Arial"/>
                <a:sym typeface="Arial"/>
              </a:defRPr>
            </a:lvl5pPr>
            <a:lvl6pPr marL="457200" marR="0" lvl="5" indent="0" algn="ctr" rtl="0">
              <a:spcBef>
                <a:spcPts val="0"/>
              </a:spcBef>
              <a:spcAft>
                <a:spcPts val="0"/>
              </a:spcAft>
              <a:defRPr sz="4400" b="0" i="0" u="none" strike="noStrike" cap="none">
                <a:solidFill>
                  <a:schemeClr val="dk1"/>
                </a:solidFill>
                <a:latin typeface="Arial"/>
                <a:ea typeface="Arial"/>
                <a:cs typeface="Arial"/>
                <a:sym typeface="Arial"/>
              </a:defRPr>
            </a:lvl6pPr>
            <a:lvl7pPr marL="914400" marR="0" lvl="6" indent="0" algn="ctr" rtl="0">
              <a:spcBef>
                <a:spcPts val="0"/>
              </a:spcBef>
              <a:spcAft>
                <a:spcPts val="0"/>
              </a:spcAft>
              <a:defRPr sz="4400" b="0" i="0" u="none" strike="noStrike" cap="none">
                <a:solidFill>
                  <a:schemeClr val="dk1"/>
                </a:solidFill>
                <a:latin typeface="Arial"/>
                <a:ea typeface="Arial"/>
                <a:cs typeface="Arial"/>
                <a:sym typeface="Arial"/>
              </a:defRPr>
            </a:lvl7pPr>
            <a:lvl8pPr marL="1371600" marR="0" lvl="7" indent="0" algn="ctr" rtl="0">
              <a:spcBef>
                <a:spcPts val="0"/>
              </a:spcBef>
              <a:spcAft>
                <a:spcPts val="0"/>
              </a:spcAft>
              <a:defRPr sz="4400" b="0" i="0" u="none" strike="noStrike" cap="none">
                <a:solidFill>
                  <a:schemeClr val="dk1"/>
                </a:solidFill>
                <a:latin typeface="Arial"/>
                <a:ea typeface="Arial"/>
                <a:cs typeface="Arial"/>
                <a:sym typeface="Arial"/>
              </a:defRPr>
            </a:lvl8pPr>
            <a:lvl9pPr marL="1828800" marR="0" lvl="8" indent="0" algn="ctr" rtl="0">
              <a:spcBef>
                <a:spcPts val="0"/>
              </a:spcBef>
              <a:spcAft>
                <a:spcPts val="0"/>
              </a:spcAft>
              <a:defRPr sz="44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rgbClr val="3F3F3F"/>
              </a:buClr>
              <a:buFont typeface="Arial"/>
              <a:buNone/>
              <a:defRPr sz="3200" b="0" i="0" u="none" strike="noStrike" cap="none">
                <a:solidFill>
                  <a:srgbClr val="3F3F3F"/>
                </a:solidFill>
                <a:latin typeface="Arial"/>
                <a:ea typeface="Arial"/>
                <a:cs typeface="Arial"/>
                <a:sym typeface="Arial"/>
              </a:defRPr>
            </a:lvl1pPr>
            <a:lvl2pPr marL="457200" marR="0" lvl="1" indent="0" algn="ctr" rtl="0">
              <a:spcBef>
                <a:spcPts val="560"/>
              </a:spcBef>
              <a:spcAft>
                <a:spcPts val="0"/>
              </a:spcAft>
              <a:buClr>
                <a:srgbClr val="3F3F3F"/>
              </a:buClr>
              <a:buFont typeface="Arial"/>
              <a:buNone/>
              <a:defRPr sz="2800" b="0" i="0" u="none" strike="noStrike" cap="none">
                <a:solidFill>
                  <a:srgbClr val="3F3F3F"/>
                </a:solidFill>
                <a:latin typeface="Arial"/>
                <a:ea typeface="Arial"/>
                <a:cs typeface="Arial"/>
                <a:sym typeface="Arial"/>
              </a:defRPr>
            </a:lvl2pPr>
            <a:lvl3pPr marL="914400" marR="0" lvl="2" indent="0" algn="ctr" rtl="0">
              <a:spcBef>
                <a:spcPts val="480"/>
              </a:spcBef>
              <a:spcAft>
                <a:spcPts val="0"/>
              </a:spcAft>
              <a:buClr>
                <a:srgbClr val="3F3F3F"/>
              </a:buClr>
              <a:buFont typeface="Arial"/>
              <a:buNone/>
              <a:defRPr sz="2400" b="0" i="0" u="none" strike="noStrike" cap="none">
                <a:solidFill>
                  <a:srgbClr val="3F3F3F"/>
                </a:solidFill>
                <a:latin typeface="Arial"/>
                <a:ea typeface="Arial"/>
                <a:cs typeface="Arial"/>
                <a:sym typeface="Arial"/>
              </a:defRPr>
            </a:lvl3pPr>
            <a:lvl4pPr marL="1371600" marR="0" lvl="3" indent="0" algn="ctr" rtl="0">
              <a:spcBef>
                <a:spcPts val="400"/>
              </a:spcBef>
              <a:spcAft>
                <a:spcPts val="0"/>
              </a:spcAft>
              <a:buClr>
                <a:srgbClr val="3F3F3F"/>
              </a:buClr>
              <a:buFont typeface="Arial"/>
              <a:buNone/>
              <a:defRPr sz="2000" b="0" i="0" u="none" strike="noStrike" cap="none">
                <a:solidFill>
                  <a:srgbClr val="3F3F3F"/>
                </a:solidFill>
                <a:latin typeface="Arial"/>
                <a:ea typeface="Arial"/>
                <a:cs typeface="Arial"/>
                <a:sym typeface="Arial"/>
              </a:defRPr>
            </a:lvl4pPr>
            <a:lvl5pPr marL="1828800" marR="0" lvl="4" indent="0" algn="ctr" rtl="0">
              <a:spcBef>
                <a:spcPts val="400"/>
              </a:spcBef>
              <a:spcAft>
                <a:spcPts val="0"/>
              </a:spcAft>
              <a:buClr>
                <a:srgbClr val="3F3F3F"/>
              </a:buClr>
              <a:buFont typeface="Arial"/>
              <a:buNone/>
              <a:defRPr sz="2000" b="0" i="0" u="none" strike="noStrike" cap="none">
                <a:solidFill>
                  <a:srgbClr val="3F3F3F"/>
                </a:solidFill>
                <a:latin typeface="Arial"/>
                <a:ea typeface="Arial"/>
                <a:cs typeface="Arial"/>
                <a:sym typeface="Arial"/>
              </a:defRPr>
            </a:lvl5pPr>
            <a:lvl6pPr marL="2286000" marR="0" lvl="5" indent="0" algn="ctr" rtl="0">
              <a:spcBef>
                <a:spcPts val="400"/>
              </a:spcBef>
              <a:buClr>
                <a:srgbClr val="3F3F3F"/>
              </a:buClr>
              <a:buFont typeface="Arial"/>
              <a:buNone/>
              <a:defRPr sz="2000" b="0" i="0" u="none" strike="noStrike" cap="none">
                <a:solidFill>
                  <a:srgbClr val="3F3F3F"/>
                </a:solidFill>
                <a:latin typeface="Arial"/>
                <a:ea typeface="Arial"/>
                <a:cs typeface="Arial"/>
                <a:sym typeface="Arial"/>
              </a:defRPr>
            </a:lvl6pPr>
            <a:lvl7pPr marL="2743200" marR="0" lvl="6" indent="0" algn="ctr" rtl="0">
              <a:spcBef>
                <a:spcPts val="400"/>
              </a:spcBef>
              <a:buClr>
                <a:srgbClr val="3F3F3F"/>
              </a:buClr>
              <a:buFont typeface="Arial"/>
              <a:buNone/>
              <a:defRPr sz="2000" b="0" i="0" u="none" strike="noStrike" cap="none">
                <a:solidFill>
                  <a:srgbClr val="3F3F3F"/>
                </a:solidFill>
                <a:latin typeface="Arial"/>
                <a:ea typeface="Arial"/>
                <a:cs typeface="Arial"/>
                <a:sym typeface="Arial"/>
              </a:defRPr>
            </a:lvl7pPr>
            <a:lvl8pPr marL="3200400" marR="0" lvl="7" indent="0" algn="ctr" rtl="0">
              <a:spcBef>
                <a:spcPts val="400"/>
              </a:spcBef>
              <a:buClr>
                <a:srgbClr val="3F3F3F"/>
              </a:buClr>
              <a:buFont typeface="Arial"/>
              <a:buNone/>
              <a:defRPr sz="2000" b="0" i="0" u="none" strike="noStrike" cap="none">
                <a:solidFill>
                  <a:srgbClr val="3F3F3F"/>
                </a:solidFill>
                <a:latin typeface="Arial"/>
                <a:ea typeface="Arial"/>
                <a:cs typeface="Arial"/>
                <a:sym typeface="Arial"/>
              </a:defRPr>
            </a:lvl8pPr>
            <a:lvl9pPr marL="3657600" marR="0" lvl="8" indent="0" algn="ctr" rtl="0">
              <a:spcBef>
                <a:spcPts val="400"/>
              </a:spcBef>
              <a:buClr>
                <a:srgbClr val="3F3F3F"/>
              </a:buClr>
              <a:buFont typeface="Arial"/>
              <a:buNone/>
              <a:defRPr sz="2000" b="0" i="0" u="none" strike="noStrike" cap="none">
                <a:solidFill>
                  <a:srgbClr val="3F3F3F"/>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lvl="0" algn="ctr" rtl="0">
              <a:spcBef>
                <a:spcPts val="0"/>
              </a:spcBef>
              <a:spcAft>
                <a:spcPts val="0"/>
              </a:spcAft>
              <a:defRPr sz="4400">
                <a:solidFill>
                  <a:schemeClr val="dk1"/>
                </a:solidFill>
              </a:defRPr>
            </a:lvl1pPr>
            <a:lvl2pPr lvl="1" algn="ctr" rtl="0">
              <a:spcBef>
                <a:spcPts val="0"/>
              </a:spcBef>
              <a:spcAft>
                <a:spcPts val="0"/>
              </a:spcAft>
              <a:defRPr sz="4400">
                <a:solidFill>
                  <a:schemeClr val="dk1"/>
                </a:solidFill>
              </a:defRPr>
            </a:lvl2pPr>
            <a:lvl3pPr lvl="2" algn="ctr" rtl="0">
              <a:spcBef>
                <a:spcPts val="0"/>
              </a:spcBef>
              <a:spcAft>
                <a:spcPts val="0"/>
              </a:spcAft>
              <a:defRPr sz="4400">
                <a:solidFill>
                  <a:schemeClr val="dk1"/>
                </a:solidFill>
              </a:defRPr>
            </a:lvl3pPr>
            <a:lvl4pPr lvl="3" algn="ctr" rtl="0">
              <a:spcBef>
                <a:spcPts val="0"/>
              </a:spcBef>
              <a:spcAft>
                <a:spcPts val="0"/>
              </a:spcAft>
              <a:defRPr sz="4400">
                <a:solidFill>
                  <a:schemeClr val="dk1"/>
                </a:solidFill>
              </a:defRPr>
            </a:lvl4pPr>
            <a:lvl5pPr lvl="4" algn="ctr" rtl="0">
              <a:spcBef>
                <a:spcPts val="0"/>
              </a:spcBef>
              <a:spcAft>
                <a:spcPts val="0"/>
              </a:spcAft>
              <a:defRPr sz="4400">
                <a:solidFill>
                  <a:schemeClr val="dk1"/>
                </a:solidFill>
              </a:defRPr>
            </a:lvl5pPr>
            <a:lvl6pPr marL="457200" lvl="5" algn="ctr" rtl="0">
              <a:spcBef>
                <a:spcPts val="0"/>
              </a:spcBef>
              <a:spcAft>
                <a:spcPts val="0"/>
              </a:spcAft>
              <a:defRPr sz="4400">
                <a:solidFill>
                  <a:schemeClr val="dk1"/>
                </a:solidFill>
              </a:defRPr>
            </a:lvl6pPr>
            <a:lvl7pPr marL="914400" lvl="6" algn="ctr" rtl="0">
              <a:spcBef>
                <a:spcPts val="0"/>
              </a:spcBef>
              <a:spcAft>
                <a:spcPts val="0"/>
              </a:spcAft>
              <a:defRPr sz="4400">
                <a:solidFill>
                  <a:schemeClr val="dk1"/>
                </a:solidFill>
              </a:defRPr>
            </a:lvl7pPr>
            <a:lvl8pPr marL="1371600" lvl="7" algn="ctr" rtl="0">
              <a:spcBef>
                <a:spcPts val="0"/>
              </a:spcBef>
              <a:spcAft>
                <a:spcPts val="0"/>
              </a:spcAft>
              <a:defRPr sz="4400">
                <a:solidFill>
                  <a:schemeClr val="dk1"/>
                </a:solidFill>
              </a:defRPr>
            </a:lvl8pPr>
            <a:lvl9pPr marL="1828800" lvl="8" algn="ctr" rtl="0">
              <a:spcBef>
                <a:spcPts val="0"/>
              </a:spcBef>
              <a:spcAft>
                <a:spcPts val="0"/>
              </a:spcAft>
              <a:defRPr sz="4400">
                <a:solidFill>
                  <a:schemeClr val="dk1"/>
                </a:solidFill>
              </a:defRPr>
            </a:lvl9pPr>
          </a:lstStyle>
          <a:p>
            <a:endParaRPr/>
          </a:p>
        </p:txBody>
      </p:sp>
      <p:sp>
        <p:nvSpPr>
          <p:cNvPr id="20" name="Shape 2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lvl="0" indent="-222250" algn="l" rtl="0">
              <a:spcBef>
                <a:spcPts val="640"/>
              </a:spcBef>
              <a:spcAft>
                <a:spcPts val="0"/>
              </a:spcAft>
              <a:buFont typeface="Arial"/>
              <a:buChar char="●"/>
              <a:defRPr sz="3200">
                <a:solidFill>
                  <a:schemeClr val="dk1"/>
                </a:solidFill>
              </a:defRPr>
            </a:lvl1pPr>
            <a:lvl2pPr marL="742950" lvl="1" indent="-177800" algn="l" rtl="0">
              <a:spcBef>
                <a:spcPts val="560"/>
              </a:spcBef>
              <a:spcAft>
                <a:spcPts val="0"/>
              </a:spcAft>
              <a:buFont typeface="Arial"/>
              <a:buChar char="●"/>
              <a:defRPr sz="2800">
                <a:solidFill>
                  <a:schemeClr val="dk1"/>
                </a:solidFill>
              </a:defRPr>
            </a:lvl2pPr>
            <a:lvl3pPr marL="1143000" lvl="2" indent="-136525" algn="l" rtl="0">
              <a:spcBef>
                <a:spcPts val="480"/>
              </a:spcBef>
              <a:spcAft>
                <a:spcPts val="0"/>
              </a:spcAft>
              <a:buFont typeface="Arial"/>
              <a:buChar char="●"/>
              <a:defRPr sz="2400">
                <a:solidFill>
                  <a:schemeClr val="dk1"/>
                </a:solidFill>
              </a:defRPr>
            </a:lvl3pPr>
            <a:lvl4pPr marL="1600200" lvl="3" indent="-152400" algn="l" rtl="0">
              <a:spcBef>
                <a:spcPts val="400"/>
              </a:spcBef>
              <a:spcAft>
                <a:spcPts val="0"/>
              </a:spcAft>
              <a:buFont typeface="Arial"/>
              <a:buChar char="●"/>
              <a:defRPr sz="2000">
                <a:solidFill>
                  <a:schemeClr val="dk1"/>
                </a:solidFill>
              </a:defRPr>
            </a:lvl4pPr>
            <a:lvl5pPr marL="2057400" lvl="4" indent="-152400" algn="l" rtl="0">
              <a:spcBef>
                <a:spcPts val="400"/>
              </a:spcBef>
              <a:spcAft>
                <a:spcPts val="0"/>
              </a:spcAft>
              <a:buFont typeface="Arial"/>
              <a:buChar char="●"/>
              <a:defRPr sz="2000">
                <a:solidFill>
                  <a:schemeClr val="dk1"/>
                </a:solidFill>
              </a:defRPr>
            </a:lvl5pPr>
            <a:lvl6pPr marL="2514600" lvl="5" indent="-152400" algn="l" rtl="0">
              <a:spcBef>
                <a:spcPts val="400"/>
              </a:spcBef>
              <a:buFont typeface="Arial"/>
              <a:buChar char="●"/>
              <a:defRPr sz="2000">
                <a:solidFill>
                  <a:schemeClr val="dk1"/>
                </a:solidFill>
              </a:defRPr>
            </a:lvl6pPr>
            <a:lvl7pPr marL="2971800" lvl="6" indent="-152400" algn="l" rtl="0">
              <a:spcBef>
                <a:spcPts val="400"/>
              </a:spcBef>
              <a:buFont typeface="Arial"/>
              <a:buChar char="●"/>
              <a:defRPr sz="2000">
                <a:solidFill>
                  <a:schemeClr val="dk1"/>
                </a:solidFill>
              </a:defRPr>
            </a:lvl7pPr>
            <a:lvl8pPr marL="3429000" lvl="7" indent="-152400" algn="l" rtl="0">
              <a:spcBef>
                <a:spcPts val="400"/>
              </a:spcBef>
              <a:buFont typeface="Arial"/>
              <a:buChar char="●"/>
              <a:defRPr sz="2000">
                <a:solidFill>
                  <a:schemeClr val="dk1"/>
                </a:solidFill>
              </a:defRPr>
            </a:lvl8pPr>
            <a:lvl9pPr marL="3886200" lvl="8" indent="-152400" algn="l" rtl="0">
              <a:spcBef>
                <a:spcPts val="400"/>
              </a:spcBef>
              <a:buFont typeface="Arial"/>
              <a:buChar char="●"/>
              <a:defRPr sz="2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0"/>
              </a:spcBef>
              <a:buClr>
                <a:srgbClr val="898989"/>
              </a:buClr>
              <a:buFont typeface="Arial"/>
              <a:buNone/>
              <a:defRPr sz="3200" b="0" i="0" u="none" strike="noStrike" cap="none">
                <a:solidFill>
                  <a:srgbClr val="898989"/>
                </a:solidFill>
                <a:latin typeface="Arial"/>
                <a:ea typeface="Arial"/>
                <a:cs typeface="Arial"/>
                <a:sym typeface="Arial"/>
              </a:defRPr>
            </a:lvl1pPr>
            <a:lvl2pPr marL="457200" marR="0" lvl="1" indent="0" algn="l" rtl="0">
              <a:spcBef>
                <a:spcPts val="0"/>
              </a:spcBef>
              <a:buFont typeface="Arial"/>
              <a:buNone/>
              <a:defRPr sz="2800" b="0" i="0" u="none" strike="noStrike" cap="none"/>
            </a:lvl2pPr>
            <a:lvl3pPr marL="914400" marR="0" lvl="2" indent="0" algn="l" rtl="0">
              <a:spcBef>
                <a:spcPts val="0"/>
              </a:spcBef>
              <a:buFont typeface="Arial"/>
              <a:buNone/>
              <a:defRPr sz="2400" b="0" i="0" u="none" strike="noStrike" cap="none"/>
            </a:lvl3pPr>
            <a:lvl4pPr marL="1371600" marR="0" lvl="3" indent="0" algn="l" rtl="0">
              <a:spcBef>
                <a:spcPts val="0"/>
              </a:spcBef>
              <a:buFont typeface="Arial"/>
              <a:buNone/>
              <a:defRPr sz="2000" b="0" i="0" u="none" strike="noStrike" cap="none"/>
            </a:lvl4pPr>
            <a:lvl5pPr marL="1828800" marR="0" lvl="4" indent="0" algn="l" rtl="0">
              <a:spcBef>
                <a:spcPts val="0"/>
              </a:spcBef>
              <a:buFont typeface="Arial"/>
              <a:buNone/>
              <a:defRPr sz="2000" b="0" i="0" u="none" strike="noStrike" cap="none"/>
            </a:lvl5pPr>
            <a:lvl6pPr marL="2286000" marR="0" lvl="5" indent="0" algn="l" rtl="0">
              <a:spcBef>
                <a:spcPts val="0"/>
              </a:spcBef>
              <a:buFont typeface="Arial"/>
              <a:buNone/>
              <a:defRPr sz="2000" b="0" i="0" u="none" strike="noStrike" cap="none"/>
            </a:lvl6pPr>
            <a:lvl7pPr marL="2743200" marR="0" lvl="6" indent="0" algn="l" rtl="0">
              <a:spcBef>
                <a:spcPts val="0"/>
              </a:spcBef>
              <a:buFont typeface="Arial"/>
              <a:buNone/>
              <a:defRPr sz="2000" b="0" i="0" u="none" strike="noStrike" cap="none"/>
            </a:lvl7pPr>
            <a:lvl8pPr marL="3200400" marR="0" lvl="7" indent="0" algn="l" rtl="0">
              <a:spcBef>
                <a:spcPts val="0"/>
              </a:spcBef>
              <a:buFont typeface="Arial"/>
              <a:buNone/>
              <a:defRPr sz="2000" b="0" i="0" u="none" strike="noStrike" cap="none"/>
            </a:lvl8pPr>
            <a:lvl9pPr marL="3657600" marR="0" lvl="8" indent="0" algn="l" rtl="0">
              <a:spcBef>
                <a:spcPts val="0"/>
              </a:spcBef>
              <a:buFont typeface="Arial"/>
              <a:buNone/>
              <a:defRPr sz="2000" b="0" i="0" u="none" strike="noStrike" cap="none"/>
            </a:lvl9pPr>
          </a:lstStyle>
          <a:p>
            <a:endParaRPr/>
          </a:p>
        </p:txBody>
      </p:sp>
      <p:sp>
        <p:nvSpPr>
          <p:cNvPr id="24" name="Shape 2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None/>
              <a:defRPr sz="1400"/>
            </a:lvl1pPr>
            <a:lvl2pPr marL="457200" lvl="1" indent="0" rtl="0">
              <a:spcBef>
                <a:spcPts val="0"/>
              </a:spcBef>
              <a:buNone/>
              <a:defRPr sz="1200"/>
            </a:lvl2pPr>
            <a:lvl3pPr marL="914400" lvl="2" indent="0" rtl="0">
              <a:spcBef>
                <a:spcPts val="0"/>
              </a:spcBef>
              <a:buNone/>
              <a:defRPr sz="1000"/>
            </a:lvl3pPr>
            <a:lvl4pPr marL="1371600" lvl="3" indent="0" rtl="0">
              <a:spcBef>
                <a:spcPts val="0"/>
              </a:spcBef>
              <a:buNone/>
              <a:defRPr sz="900"/>
            </a:lvl4pPr>
            <a:lvl5pPr marL="1828800" lvl="4" indent="0" rtl="0">
              <a:spcBef>
                <a:spcPts val="0"/>
              </a:spcBef>
              <a:buNone/>
              <a:defRPr sz="900"/>
            </a:lvl5pPr>
            <a:lvl6pPr marL="2286000" lvl="5" indent="0" rtl="0">
              <a:spcBef>
                <a:spcPts val="0"/>
              </a:spcBef>
              <a:buNone/>
              <a:defRPr sz="900"/>
            </a:lvl6pPr>
            <a:lvl7pPr marL="2743200" lvl="6" indent="0" rtl="0">
              <a:spcBef>
                <a:spcPts val="0"/>
              </a:spcBef>
              <a:buNone/>
              <a:defRPr sz="900"/>
            </a:lvl7pPr>
            <a:lvl8pPr marL="3200400" lvl="7" indent="0" rtl="0">
              <a:spcBef>
                <a:spcPts val="0"/>
              </a:spcBef>
              <a:buNone/>
              <a:defRPr sz="900"/>
            </a:lvl8pPr>
            <a:lvl9pPr marL="3657600" lvl="8" indent="0" rtl="0">
              <a:spcBef>
                <a:spcPts val="0"/>
              </a:spcBef>
              <a:buNone/>
              <a:defRPr sz="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28" name="Shape 2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None/>
              <a:defRPr sz="1400"/>
            </a:lvl1pPr>
            <a:lvl2pPr marL="457200" lvl="1" indent="0" rtl="0">
              <a:spcBef>
                <a:spcPts val="0"/>
              </a:spcBef>
              <a:buNone/>
              <a:defRPr sz="1200"/>
            </a:lvl2pPr>
            <a:lvl3pPr marL="914400" lvl="2" indent="0" rtl="0">
              <a:spcBef>
                <a:spcPts val="0"/>
              </a:spcBef>
              <a:buNone/>
              <a:defRPr sz="1000"/>
            </a:lvl3pPr>
            <a:lvl4pPr marL="1371600" lvl="3" indent="0" rtl="0">
              <a:spcBef>
                <a:spcPts val="0"/>
              </a:spcBef>
              <a:buNone/>
              <a:defRPr sz="900"/>
            </a:lvl4pPr>
            <a:lvl5pPr marL="1828800" lvl="4" indent="0" rtl="0">
              <a:spcBef>
                <a:spcPts val="0"/>
              </a:spcBef>
              <a:buNone/>
              <a:defRPr sz="900"/>
            </a:lvl5pPr>
            <a:lvl6pPr marL="2286000" lvl="5" indent="0" rtl="0">
              <a:spcBef>
                <a:spcPts val="0"/>
              </a:spcBef>
              <a:buNone/>
              <a:defRPr sz="900"/>
            </a:lvl6pPr>
            <a:lvl7pPr marL="2743200" lvl="6" indent="0" rtl="0">
              <a:spcBef>
                <a:spcPts val="0"/>
              </a:spcBef>
              <a:buNone/>
              <a:defRPr sz="900"/>
            </a:lvl7pPr>
            <a:lvl8pPr marL="3200400" lvl="7" indent="0" rtl="0">
              <a:spcBef>
                <a:spcPts val="0"/>
              </a:spcBef>
              <a:buNone/>
              <a:defRPr sz="900"/>
            </a:lvl8pPr>
            <a:lvl9pPr marL="3657600" lvl="8" indent="0" rtl="0">
              <a:spcBef>
                <a:spcPts val="0"/>
              </a:spcBef>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lvl="0" algn="ctr" rtl="0">
              <a:spcBef>
                <a:spcPts val="0"/>
              </a:spcBef>
              <a:spcAft>
                <a:spcPts val="0"/>
              </a:spcAft>
              <a:defRPr sz="4400">
                <a:solidFill>
                  <a:schemeClr val="dk1"/>
                </a:solidFill>
              </a:defRPr>
            </a:lvl1pPr>
            <a:lvl2pPr lvl="1" algn="ctr" rtl="0">
              <a:spcBef>
                <a:spcPts val="0"/>
              </a:spcBef>
              <a:spcAft>
                <a:spcPts val="0"/>
              </a:spcAft>
              <a:defRPr sz="4400">
                <a:solidFill>
                  <a:schemeClr val="dk1"/>
                </a:solidFill>
              </a:defRPr>
            </a:lvl2pPr>
            <a:lvl3pPr lvl="2" algn="ctr" rtl="0">
              <a:spcBef>
                <a:spcPts val="0"/>
              </a:spcBef>
              <a:spcAft>
                <a:spcPts val="0"/>
              </a:spcAft>
              <a:defRPr sz="4400">
                <a:solidFill>
                  <a:schemeClr val="dk1"/>
                </a:solidFill>
              </a:defRPr>
            </a:lvl3pPr>
            <a:lvl4pPr lvl="3" algn="ctr" rtl="0">
              <a:spcBef>
                <a:spcPts val="0"/>
              </a:spcBef>
              <a:spcAft>
                <a:spcPts val="0"/>
              </a:spcAft>
              <a:defRPr sz="4400">
                <a:solidFill>
                  <a:schemeClr val="dk1"/>
                </a:solidFill>
              </a:defRPr>
            </a:lvl4pPr>
            <a:lvl5pPr lvl="4" algn="ctr" rtl="0">
              <a:spcBef>
                <a:spcPts val="0"/>
              </a:spcBef>
              <a:spcAft>
                <a:spcPts val="0"/>
              </a:spcAft>
              <a:defRPr sz="4400">
                <a:solidFill>
                  <a:schemeClr val="dk1"/>
                </a:solidFill>
              </a:defRPr>
            </a:lvl5pPr>
            <a:lvl6pPr marL="457200" lvl="5" algn="ctr" rtl="0">
              <a:spcBef>
                <a:spcPts val="0"/>
              </a:spcBef>
              <a:spcAft>
                <a:spcPts val="0"/>
              </a:spcAft>
              <a:defRPr sz="4400">
                <a:solidFill>
                  <a:schemeClr val="dk1"/>
                </a:solidFill>
              </a:defRPr>
            </a:lvl6pPr>
            <a:lvl7pPr marL="914400" lvl="6" algn="ctr" rtl="0">
              <a:spcBef>
                <a:spcPts val="0"/>
              </a:spcBef>
              <a:spcAft>
                <a:spcPts val="0"/>
              </a:spcAft>
              <a:defRPr sz="4400">
                <a:solidFill>
                  <a:schemeClr val="dk1"/>
                </a:solidFill>
              </a:defRPr>
            </a:lvl7pPr>
            <a:lvl8pPr marL="1371600" lvl="7" algn="ctr" rtl="0">
              <a:spcBef>
                <a:spcPts val="0"/>
              </a:spcBef>
              <a:spcAft>
                <a:spcPts val="0"/>
              </a:spcAft>
              <a:defRPr sz="4400">
                <a:solidFill>
                  <a:schemeClr val="dk1"/>
                </a:solidFill>
              </a:defRPr>
            </a:lvl8pPr>
            <a:lvl9pPr marL="1828800" lvl="8" algn="ctr" rtl="0">
              <a:spcBef>
                <a:spcPts val="0"/>
              </a:spcBef>
              <a:spcAft>
                <a:spcPts val="0"/>
              </a:spcAft>
              <a:defRPr sz="44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lvl="0"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4" name="Shape 3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None/>
              <a:defRPr sz="2400" b="1"/>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None/>
              <a:defRPr sz="1600" b="1"/>
            </a:lvl6pPr>
            <a:lvl7pPr marL="2743200" lvl="6" indent="0" rtl="0">
              <a:spcBef>
                <a:spcPts val="0"/>
              </a:spcBef>
              <a:buNone/>
              <a:defRPr sz="1600" b="1"/>
            </a:lvl7pPr>
            <a:lvl8pPr marL="3200400" lvl="7" indent="0" rtl="0">
              <a:spcBef>
                <a:spcPts val="0"/>
              </a:spcBef>
              <a:buNone/>
              <a:defRPr sz="1600" b="1"/>
            </a:lvl8pPr>
            <a:lvl9pPr marL="3657600" lvl="8" indent="0" rtl="0">
              <a:spcBef>
                <a:spcPts val="0"/>
              </a:spcBef>
              <a:buNone/>
              <a:defRPr sz="1600" b="1"/>
            </a:lvl9pPr>
          </a:lstStyle>
          <a:p>
            <a:endParaRPr/>
          </a:p>
        </p:txBody>
      </p:sp>
      <p:sp>
        <p:nvSpPr>
          <p:cNvPr id="35" name="Shape 3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36" name="Shape 36"/>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None/>
              <a:defRPr sz="2400" b="1"/>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None/>
              <a:defRPr sz="1600" b="1"/>
            </a:lvl6pPr>
            <a:lvl7pPr marL="2743200" lvl="6" indent="0" rtl="0">
              <a:spcBef>
                <a:spcPts val="0"/>
              </a:spcBef>
              <a:buNone/>
              <a:defRPr sz="1600" b="1"/>
            </a:lvl7pPr>
            <a:lvl8pPr marL="3200400" lvl="7" indent="0" rtl="0">
              <a:spcBef>
                <a:spcPts val="0"/>
              </a:spcBef>
              <a:buNone/>
              <a:defRPr sz="1600" b="1"/>
            </a:lvl8pPr>
            <a:lvl9pPr marL="3657600" lvl="8" indent="0" rtl="0">
              <a:spcBef>
                <a:spcPts val="0"/>
              </a:spcBef>
              <a:buNone/>
              <a:defRPr sz="1600" b="1"/>
            </a:lvl9pPr>
          </a:lstStyle>
          <a:p>
            <a:endParaRPr/>
          </a:p>
        </p:txBody>
      </p:sp>
      <p:sp>
        <p:nvSpPr>
          <p:cNvPr id="37" name="Shape 37"/>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lvl="0" algn="ctr" rtl="0">
              <a:spcBef>
                <a:spcPts val="0"/>
              </a:spcBef>
              <a:spcAft>
                <a:spcPts val="0"/>
              </a:spcAft>
              <a:defRPr sz="4400">
                <a:solidFill>
                  <a:schemeClr val="dk1"/>
                </a:solidFill>
              </a:defRPr>
            </a:lvl1pPr>
            <a:lvl2pPr lvl="1" algn="ctr" rtl="0">
              <a:spcBef>
                <a:spcPts val="0"/>
              </a:spcBef>
              <a:spcAft>
                <a:spcPts val="0"/>
              </a:spcAft>
              <a:defRPr sz="4400">
                <a:solidFill>
                  <a:schemeClr val="dk1"/>
                </a:solidFill>
              </a:defRPr>
            </a:lvl2pPr>
            <a:lvl3pPr lvl="2" algn="ctr" rtl="0">
              <a:spcBef>
                <a:spcPts val="0"/>
              </a:spcBef>
              <a:spcAft>
                <a:spcPts val="0"/>
              </a:spcAft>
              <a:defRPr sz="4400">
                <a:solidFill>
                  <a:schemeClr val="dk1"/>
                </a:solidFill>
              </a:defRPr>
            </a:lvl3pPr>
            <a:lvl4pPr lvl="3" algn="ctr" rtl="0">
              <a:spcBef>
                <a:spcPts val="0"/>
              </a:spcBef>
              <a:spcAft>
                <a:spcPts val="0"/>
              </a:spcAft>
              <a:defRPr sz="4400">
                <a:solidFill>
                  <a:schemeClr val="dk1"/>
                </a:solidFill>
              </a:defRPr>
            </a:lvl4pPr>
            <a:lvl5pPr lvl="4" algn="ctr" rtl="0">
              <a:spcBef>
                <a:spcPts val="0"/>
              </a:spcBef>
              <a:spcAft>
                <a:spcPts val="0"/>
              </a:spcAft>
              <a:defRPr sz="4400">
                <a:solidFill>
                  <a:schemeClr val="dk1"/>
                </a:solidFill>
              </a:defRPr>
            </a:lvl5pPr>
            <a:lvl6pPr marL="457200" lvl="5" algn="ctr" rtl="0">
              <a:spcBef>
                <a:spcPts val="0"/>
              </a:spcBef>
              <a:spcAft>
                <a:spcPts val="0"/>
              </a:spcAft>
              <a:defRPr sz="4400">
                <a:solidFill>
                  <a:schemeClr val="dk1"/>
                </a:solidFill>
              </a:defRPr>
            </a:lvl6pPr>
            <a:lvl7pPr marL="914400" lvl="6" algn="ctr" rtl="0">
              <a:spcBef>
                <a:spcPts val="0"/>
              </a:spcBef>
              <a:spcAft>
                <a:spcPts val="0"/>
              </a:spcAft>
              <a:defRPr sz="4400">
                <a:solidFill>
                  <a:schemeClr val="dk1"/>
                </a:solidFill>
              </a:defRPr>
            </a:lvl7pPr>
            <a:lvl8pPr marL="1371600" lvl="7" algn="ctr" rtl="0">
              <a:spcBef>
                <a:spcPts val="0"/>
              </a:spcBef>
              <a:spcAft>
                <a:spcPts val="0"/>
              </a:spcAft>
              <a:defRPr sz="4400">
                <a:solidFill>
                  <a:schemeClr val="dk1"/>
                </a:solidFill>
              </a:defRPr>
            </a:lvl8pPr>
            <a:lvl9pPr marL="1828800" lvl="8" algn="ctr" rtl="0">
              <a:spcBef>
                <a:spcPts val="0"/>
              </a:spcBef>
              <a:spcAft>
                <a:spcPts val="0"/>
              </a:spcAft>
              <a:defRPr sz="4400">
                <a:solidFill>
                  <a:schemeClr val="dk1"/>
                </a:solidFill>
              </a:defRPr>
            </a:lvl9pPr>
          </a:lstStyle>
          <a:p>
            <a:endParaRPr/>
          </a:p>
        </p:txBody>
      </p:sp>
      <p:sp>
        <p:nvSpPr>
          <p:cNvPr id="40" name="Shape 4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1" name="Shape 4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small"/>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None/>
              <a:defRPr sz="2000">
                <a:solidFill>
                  <a:srgbClr val="3F3F3F"/>
                </a:solidFill>
              </a:defRPr>
            </a:lvl1pPr>
            <a:lvl2pPr marL="457200" lvl="1" indent="0" rtl="0">
              <a:spcBef>
                <a:spcPts val="0"/>
              </a:spcBef>
              <a:buNone/>
              <a:defRPr sz="1800">
                <a:solidFill>
                  <a:srgbClr val="3F3F3F"/>
                </a:solidFill>
              </a:defRPr>
            </a:lvl2pPr>
            <a:lvl3pPr marL="914400" lvl="2" indent="0" rtl="0">
              <a:spcBef>
                <a:spcPts val="0"/>
              </a:spcBef>
              <a:buNone/>
              <a:defRPr sz="1600">
                <a:solidFill>
                  <a:srgbClr val="3F3F3F"/>
                </a:solidFill>
              </a:defRPr>
            </a:lvl3pPr>
            <a:lvl4pPr marL="1371600" lvl="3" indent="0" rtl="0">
              <a:spcBef>
                <a:spcPts val="0"/>
              </a:spcBef>
              <a:buNone/>
              <a:defRPr sz="1400">
                <a:solidFill>
                  <a:srgbClr val="3F3F3F"/>
                </a:solidFill>
              </a:defRPr>
            </a:lvl4pPr>
            <a:lvl5pPr marL="1828800" lvl="4" indent="0" rtl="0">
              <a:spcBef>
                <a:spcPts val="0"/>
              </a:spcBef>
              <a:buNone/>
              <a:defRPr sz="1400">
                <a:solidFill>
                  <a:srgbClr val="3F3F3F"/>
                </a:solidFill>
              </a:defRPr>
            </a:lvl5pPr>
            <a:lvl6pPr marL="2286000" lvl="5" indent="0" rtl="0">
              <a:spcBef>
                <a:spcPts val="0"/>
              </a:spcBef>
              <a:buNone/>
              <a:defRPr sz="1400">
                <a:solidFill>
                  <a:srgbClr val="3F3F3F"/>
                </a:solidFill>
              </a:defRPr>
            </a:lvl6pPr>
            <a:lvl7pPr marL="2743200" lvl="6" indent="0" rtl="0">
              <a:spcBef>
                <a:spcPts val="0"/>
              </a:spcBef>
              <a:buNone/>
              <a:defRPr sz="1400">
                <a:solidFill>
                  <a:srgbClr val="3F3F3F"/>
                </a:solidFill>
              </a:defRPr>
            </a:lvl7pPr>
            <a:lvl8pPr marL="3200400" lvl="7" indent="0" rtl="0">
              <a:spcBef>
                <a:spcPts val="0"/>
              </a:spcBef>
              <a:buNone/>
              <a:defRPr sz="1400">
                <a:solidFill>
                  <a:srgbClr val="3F3F3F"/>
                </a:solidFill>
              </a:defRPr>
            </a:lvl8pPr>
            <a:lvl9pPr marL="3657600" lvl="8" indent="0" rtl="0">
              <a:spcBef>
                <a:spcPts val="0"/>
              </a:spcBef>
              <a:buNone/>
              <a:defRPr sz="1400">
                <a:solidFill>
                  <a:srgbClr val="3F3F3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lvl="0" algn="ctr" rtl="0">
              <a:spcBef>
                <a:spcPts val="0"/>
              </a:spcBef>
              <a:spcAft>
                <a:spcPts val="0"/>
              </a:spcAft>
              <a:defRPr sz="4400">
                <a:solidFill>
                  <a:schemeClr val="dk1"/>
                </a:solidFill>
              </a:defRPr>
            </a:lvl1pPr>
            <a:lvl2pPr lvl="1" algn="ctr" rtl="0">
              <a:spcBef>
                <a:spcPts val="0"/>
              </a:spcBef>
              <a:spcAft>
                <a:spcPts val="0"/>
              </a:spcAft>
              <a:defRPr sz="4400">
                <a:solidFill>
                  <a:schemeClr val="dk1"/>
                </a:solidFill>
              </a:defRPr>
            </a:lvl2pPr>
            <a:lvl3pPr lvl="2" algn="ctr" rtl="0">
              <a:spcBef>
                <a:spcPts val="0"/>
              </a:spcBef>
              <a:spcAft>
                <a:spcPts val="0"/>
              </a:spcAft>
              <a:defRPr sz="4400">
                <a:solidFill>
                  <a:schemeClr val="dk1"/>
                </a:solidFill>
              </a:defRPr>
            </a:lvl3pPr>
            <a:lvl4pPr lvl="3" algn="ctr" rtl="0">
              <a:spcBef>
                <a:spcPts val="0"/>
              </a:spcBef>
              <a:spcAft>
                <a:spcPts val="0"/>
              </a:spcAft>
              <a:defRPr sz="4400">
                <a:solidFill>
                  <a:schemeClr val="dk1"/>
                </a:solidFill>
              </a:defRPr>
            </a:lvl4pPr>
            <a:lvl5pPr lvl="4" algn="ctr" rtl="0">
              <a:spcBef>
                <a:spcPts val="0"/>
              </a:spcBef>
              <a:spcAft>
                <a:spcPts val="0"/>
              </a:spcAft>
              <a:defRPr sz="4400">
                <a:solidFill>
                  <a:schemeClr val="dk1"/>
                </a:solidFill>
              </a:defRPr>
            </a:lvl5pPr>
            <a:lvl6pPr marL="457200" lvl="5" algn="ctr" rtl="0">
              <a:spcBef>
                <a:spcPts val="0"/>
              </a:spcBef>
              <a:spcAft>
                <a:spcPts val="0"/>
              </a:spcAft>
              <a:defRPr sz="4400">
                <a:solidFill>
                  <a:schemeClr val="dk1"/>
                </a:solidFill>
              </a:defRPr>
            </a:lvl6pPr>
            <a:lvl7pPr marL="914400" lvl="6" algn="ctr" rtl="0">
              <a:spcBef>
                <a:spcPts val="0"/>
              </a:spcBef>
              <a:spcAft>
                <a:spcPts val="0"/>
              </a:spcAft>
              <a:defRPr sz="4400">
                <a:solidFill>
                  <a:schemeClr val="dk1"/>
                </a:solidFill>
              </a:defRPr>
            </a:lvl7pPr>
            <a:lvl8pPr marL="1371600" lvl="7" algn="ctr" rtl="0">
              <a:spcBef>
                <a:spcPts val="0"/>
              </a:spcBef>
              <a:spcAft>
                <a:spcPts val="0"/>
              </a:spcAft>
              <a:defRPr sz="4400">
                <a:solidFill>
                  <a:schemeClr val="dk1"/>
                </a:solidFill>
              </a:defRPr>
            </a:lvl8pPr>
            <a:lvl9pPr marL="1828800" lvl="8" algn="ctr" rtl="0">
              <a:spcBef>
                <a:spcPts val="0"/>
              </a:spcBef>
              <a:spcAft>
                <a:spcPts val="0"/>
              </a:spcAft>
              <a:defRPr sz="4400">
                <a:solidFill>
                  <a:schemeClr val="dk1"/>
                </a:solidFill>
              </a:defRPr>
            </a:lvl9pPr>
          </a:lstStyle>
          <a:p>
            <a:endParaRPr/>
          </a:p>
        </p:txBody>
      </p:sp>
      <p:sp>
        <p:nvSpPr>
          <p:cNvPr id="47" name="Shape 47"/>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lvl="0" indent="-222250" algn="l" rtl="0">
              <a:spcBef>
                <a:spcPts val="640"/>
              </a:spcBef>
              <a:spcAft>
                <a:spcPts val="0"/>
              </a:spcAft>
              <a:buFont typeface="Arial"/>
              <a:buChar char="●"/>
              <a:defRPr sz="3200">
                <a:solidFill>
                  <a:schemeClr val="dk1"/>
                </a:solidFill>
              </a:defRPr>
            </a:lvl1pPr>
            <a:lvl2pPr marL="742950" lvl="1" indent="-177800" algn="l" rtl="0">
              <a:spcBef>
                <a:spcPts val="560"/>
              </a:spcBef>
              <a:spcAft>
                <a:spcPts val="0"/>
              </a:spcAft>
              <a:buFont typeface="Arial"/>
              <a:buChar char="●"/>
              <a:defRPr sz="2800">
                <a:solidFill>
                  <a:schemeClr val="dk1"/>
                </a:solidFill>
              </a:defRPr>
            </a:lvl2pPr>
            <a:lvl3pPr marL="1143000" lvl="2" indent="-136525" algn="l" rtl="0">
              <a:spcBef>
                <a:spcPts val="480"/>
              </a:spcBef>
              <a:spcAft>
                <a:spcPts val="0"/>
              </a:spcAft>
              <a:buFont typeface="Arial"/>
              <a:buChar char="●"/>
              <a:defRPr sz="2400">
                <a:solidFill>
                  <a:schemeClr val="dk1"/>
                </a:solidFill>
              </a:defRPr>
            </a:lvl3pPr>
            <a:lvl4pPr marL="1600200" lvl="3" indent="-152400" algn="l" rtl="0">
              <a:spcBef>
                <a:spcPts val="400"/>
              </a:spcBef>
              <a:spcAft>
                <a:spcPts val="0"/>
              </a:spcAft>
              <a:buFont typeface="Arial"/>
              <a:buChar char="●"/>
              <a:defRPr sz="2000">
                <a:solidFill>
                  <a:schemeClr val="dk1"/>
                </a:solidFill>
              </a:defRPr>
            </a:lvl4pPr>
            <a:lvl5pPr marL="2057400" lvl="4" indent="-152400" algn="l" rtl="0">
              <a:spcBef>
                <a:spcPts val="400"/>
              </a:spcBef>
              <a:spcAft>
                <a:spcPts val="0"/>
              </a:spcAft>
              <a:buFont typeface="Arial"/>
              <a:buChar char="●"/>
              <a:defRPr sz="2000">
                <a:solidFill>
                  <a:schemeClr val="dk1"/>
                </a:solidFill>
              </a:defRPr>
            </a:lvl5pPr>
            <a:lvl6pPr marL="2514600" lvl="5" indent="-152400" algn="l" rtl="0">
              <a:spcBef>
                <a:spcPts val="400"/>
              </a:spcBef>
              <a:buFont typeface="Arial"/>
              <a:buChar char="●"/>
              <a:defRPr sz="2000">
                <a:solidFill>
                  <a:schemeClr val="dk1"/>
                </a:solidFill>
              </a:defRPr>
            </a:lvl6pPr>
            <a:lvl7pPr marL="2971800" lvl="6" indent="-152400" algn="l" rtl="0">
              <a:spcBef>
                <a:spcPts val="400"/>
              </a:spcBef>
              <a:buFont typeface="Arial"/>
              <a:buChar char="●"/>
              <a:defRPr sz="2000">
                <a:solidFill>
                  <a:schemeClr val="dk1"/>
                </a:solidFill>
              </a:defRPr>
            </a:lvl7pPr>
            <a:lvl8pPr marL="3429000" lvl="7" indent="-152400" algn="l" rtl="0">
              <a:spcBef>
                <a:spcPts val="400"/>
              </a:spcBef>
              <a:buFont typeface="Arial"/>
              <a:buChar char="●"/>
              <a:defRPr sz="2000">
                <a:solidFill>
                  <a:schemeClr val="dk1"/>
                </a:solidFill>
              </a:defRPr>
            </a:lvl8pPr>
            <a:lvl9pPr marL="3886200" lvl="8" indent="-152400" algn="l" rtl="0">
              <a:spcBef>
                <a:spcPts val="400"/>
              </a:spcBef>
              <a:buFont typeface="Arial"/>
              <a:buChar char="●"/>
              <a:defRPr sz="20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defRPr sz="4400" b="0" i="0" u="none" strike="noStrike" cap="none">
                <a:solidFill>
                  <a:schemeClr val="dk1"/>
                </a:solidFill>
                <a:latin typeface="Arial"/>
                <a:ea typeface="Arial"/>
                <a:cs typeface="Arial"/>
                <a:sym typeface="Arial"/>
              </a:defRPr>
            </a:lvl2pPr>
            <a:lvl3pPr marL="0" marR="0" lvl="2" indent="0" algn="ctr" rtl="0">
              <a:spcBef>
                <a:spcPts val="0"/>
              </a:spcBef>
              <a:spcAft>
                <a:spcPts val="0"/>
              </a:spcAft>
              <a:defRPr sz="4400" b="0" i="0" u="none" strike="noStrike" cap="none">
                <a:solidFill>
                  <a:schemeClr val="dk1"/>
                </a:solidFill>
                <a:latin typeface="Arial"/>
                <a:ea typeface="Arial"/>
                <a:cs typeface="Arial"/>
                <a:sym typeface="Arial"/>
              </a:defRPr>
            </a:lvl3pPr>
            <a:lvl4pPr marL="0" marR="0" lvl="3" indent="0" algn="ctr" rtl="0">
              <a:spcBef>
                <a:spcPts val="0"/>
              </a:spcBef>
              <a:spcAft>
                <a:spcPts val="0"/>
              </a:spcAft>
              <a:defRPr sz="4400" b="0" i="0" u="none" strike="noStrike" cap="none">
                <a:solidFill>
                  <a:schemeClr val="dk1"/>
                </a:solidFill>
                <a:latin typeface="Arial"/>
                <a:ea typeface="Arial"/>
                <a:cs typeface="Arial"/>
                <a:sym typeface="Arial"/>
              </a:defRPr>
            </a:lvl4pPr>
            <a:lvl5pPr marL="0" marR="0" lvl="4" indent="0" algn="ctr" rtl="0">
              <a:spcBef>
                <a:spcPts val="0"/>
              </a:spcBef>
              <a:spcAft>
                <a:spcPts val="0"/>
              </a:spcAft>
              <a:defRPr sz="4400" b="0" i="0" u="none" strike="noStrike" cap="none">
                <a:solidFill>
                  <a:schemeClr val="dk1"/>
                </a:solidFill>
                <a:latin typeface="Arial"/>
                <a:ea typeface="Arial"/>
                <a:cs typeface="Arial"/>
                <a:sym typeface="Arial"/>
              </a:defRPr>
            </a:lvl5pPr>
            <a:lvl6pPr marL="457200" marR="0" lvl="5" indent="0" algn="ctr" rtl="0">
              <a:spcBef>
                <a:spcPts val="0"/>
              </a:spcBef>
              <a:spcAft>
                <a:spcPts val="0"/>
              </a:spcAft>
              <a:defRPr sz="4400" b="0" i="0" u="none" strike="noStrike" cap="none">
                <a:solidFill>
                  <a:schemeClr val="dk1"/>
                </a:solidFill>
                <a:latin typeface="Arial"/>
                <a:ea typeface="Arial"/>
                <a:cs typeface="Arial"/>
                <a:sym typeface="Arial"/>
              </a:defRPr>
            </a:lvl6pPr>
            <a:lvl7pPr marL="914400" marR="0" lvl="6" indent="0" algn="ctr" rtl="0">
              <a:spcBef>
                <a:spcPts val="0"/>
              </a:spcBef>
              <a:spcAft>
                <a:spcPts val="0"/>
              </a:spcAft>
              <a:defRPr sz="4400" b="0" i="0" u="none" strike="noStrike" cap="none">
                <a:solidFill>
                  <a:schemeClr val="dk1"/>
                </a:solidFill>
                <a:latin typeface="Arial"/>
                <a:ea typeface="Arial"/>
                <a:cs typeface="Arial"/>
                <a:sym typeface="Arial"/>
              </a:defRPr>
            </a:lvl7pPr>
            <a:lvl8pPr marL="1371600" marR="0" lvl="7" indent="0" algn="ctr" rtl="0">
              <a:spcBef>
                <a:spcPts val="0"/>
              </a:spcBef>
              <a:spcAft>
                <a:spcPts val="0"/>
              </a:spcAft>
              <a:defRPr sz="4400" b="0" i="0" u="none" strike="noStrike" cap="none">
                <a:solidFill>
                  <a:schemeClr val="dk1"/>
                </a:solidFill>
                <a:latin typeface="Arial"/>
                <a:ea typeface="Arial"/>
                <a:cs typeface="Arial"/>
                <a:sym typeface="Arial"/>
              </a:defRPr>
            </a:lvl8pPr>
            <a:lvl9pPr marL="1828800" marR="0" lvl="8" indent="0" algn="ctr" rtl="0">
              <a:spcBef>
                <a:spcPts val="0"/>
              </a:spcBef>
              <a:spcAft>
                <a:spcPts val="0"/>
              </a:spcAft>
              <a:defRPr sz="4400"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lvl="0" indent="-222250" algn="l" rtl="0">
              <a:spcBef>
                <a:spcPts val="640"/>
              </a:spcBef>
              <a:spcAft>
                <a:spcPts val="0"/>
              </a:spcAft>
              <a:buClr>
                <a:schemeClr val="dk1"/>
              </a:buClr>
              <a:buFont typeface="Arial"/>
              <a:buChar char="●"/>
              <a:defRPr sz="3200" b="0" i="0" u="none" strike="noStrike" cap="none">
                <a:solidFill>
                  <a:schemeClr val="dk1"/>
                </a:solidFill>
                <a:latin typeface="Arial"/>
                <a:ea typeface="Arial"/>
                <a:cs typeface="Arial"/>
                <a:sym typeface="Arial"/>
              </a:defRPr>
            </a:lvl1pPr>
            <a:lvl2pPr marL="742950" marR="0" lvl="1" indent="-177800" algn="l" rtl="0">
              <a:spcBef>
                <a:spcPts val="560"/>
              </a:spcBef>
              <a:spcAft>
                <a:spcPts val="0"/>
              </a:spcAft>
              <a:buClr>
                <a:schemeClr val="dk1"/>
              </a:buClr>
              <a:buFont typeface="Arial"/>
              <a:buChar char="●"/>
              <a:defRPr sz="2800" b="0" i="0" u="none" strike="noStrike" cap="none">
                <a:solidFill>
                  <a:schemeClr val="dk1"/>
                </a:solidFill>
                <a:latin typeface="Arial"/>
                <a:ea typeface="Arial"/>
                <a:cs typeface="Arial"/>
                <a:sym typeface="Arial"/>
              </a:defRPr>
            </a:lvl2pPr>
            <a:lvl3pPr marL="1143000" marR="0" lvl="2" indent="-136525" algn="l" rtl="0">
              <a:spcBef>
                <a:spcPts val="480"/>
              </a:spcBef>
              <a:spcAft>
                <a:spcPts val="0"/>
              </a:spcAft>
              <a:buClr>
                <a:schemeClr val="dk1"/>
              </a:buClr>
              <a:buFont typeface="Arial"/>
              <a:buChar char="●"/>
              <a:defRPr sz="2400" b="0" i="0" u="none" strike="noStrike" cap="none">
                <a:solidFill>
                  <a:schemeClr val="dk1"/>
                </a:solidFill>
                <a:latin typeface="Arial"/>
                <a:ea typeface="Arial"/>
                <a:cs typeface="Arial"/>
                <a:sym typeface="Arial"/>
              </a:defRPr>
            </a:lvl3pPr>
            <a:lvl4pPr marL="1600200" marR="0" lvl="3" indent="-152400" algn="l" rtl="0">
              <a:spcBef>
                <a:spcPts val="400"/>
              </a:spcBef>
              <a:spcAft>
                <a:spcPts val="0"/>
              </a:spcAft>
              <a:buClr>
                <a:schemeClr val="dk1"/>
              </a:buClr>
              <a:buFont typeface="Arial"/>
              <a:buChar char="●"/>
              <a:defRPr sz="2000" b="0" i="0" u="none" strike="noStrike" cap="none">
                <a:solidFill>
                  <a:schemeClr val="dk1"/>
                </a:solidFill>
                <a:latin typeface="Arial"/>
                <a:ea typeface="Arial"/>
                <a:cs typeface="Arial"/>
                <a:sym typeface="Arial"/>
              </a:defRPr>
            </a:lvl4pPr>
            <a:lvl5pPr marL="2057400" marR="0" lvl="4" indent="-152400" algn="l" rtl="0">
              <a:spcBef>
                <a:spcPts val="400"/>
              </a:spcBef>
              <a:spcAft>
                <a:spcPts val="0"/>
              </a:spcAft>
              <a:buClr>
                <a:schemeClr val="dk1"/>
              </a:buClr>
              <a:buFont typeface="Arial"/>
              <a:buChar char="●"/>
              <a:defRPr sz="2000" b="0" i="0" u="none" strike="noStrike" cap="none">
                <a:solidFill>
                  <a:schemeClr val="dk1"/>
                </a:solidFill>
                <a:latin typeface="Arial"/>
                <a:ea typeface="Arial"/>
                <a:cs typeface="Arial"/>
                <a:sym typeface="Arial"/>
              </a:defRPr>
            </a:lvl5pPr>
            <a:lvl6pPr marL="2514600" marR="0" lvl="5" indent="-152400" algn="l" rtl="0">
              <a:spcBef>
                <a:spcPts val="400"/>
              </a:spcBef>
              <a:buClr>
                <a:schemeClr val="dk1"/>
              </a:buClr>
              <a:buFont typeface="Arial"/>
              <a:buChar char="●"/>
              <a:defRPr sz="2000" b="0" i="0" u="none" strike="noStrike" cap="none">
                <a:solidFill>
                  <a:schemeClr val="dk1"/>
                </a:solidFill>
                <a:latin typeface="Arial"/>
                <a:ea typeface="Arial"/>
                <a:cs typeface="Arial"/>
                <a:sym typeface="Arial"/>
              </a:defRPr>
            </a:lvl6pPr>
            <a:lvl7pPr marL="2971800" marR="0" lvl="6" indent="-152400" algn="l" rtl="0">
              <a:spcBef>
                <a:spcPts val="400"/>
              </a:spcBef>
              <a:buClr>
                <a:schemeClr val="dk1"/>
              </a:buClr>
              <a:buFont typeface="Arial"/>
              <a:buChar char="●"/>
              <a:defRPr sz="2000" b="0" i="0" u="none" strike="noStrike" cap="none">
                <a:solidFill>
                  <a:schemeClr val="dk1"/>
                </a:solidFill>
                <a:latin typeface="Arial"/>
                <a:ea typeface="Arial"/>
                <a:cs typeface="Arial"/>
                <a:sym typeface="Arial"/>
              </a:defRPr>
            </a:lvl7pPr>
            <a:lvl8pPr marL="3429000" marR="0" lvl="7" indent="-152400" algn="l" rtl="0">
              <a:spcBef>
                <a:spcPts val="400"/>
              </a:spcBef>
              <a:buClr>
                <a:schemeClr val="dk1"/>
              </a:buClr>
              <a:buFont typeface="Arial"/>
              <a:buChar char="●"/>
              <a:defRPr sz="2000" b="0" i="0" u="none" strike="noStrike" cap="none">
                <a:solidFill>
                  <a:schemeClr val="dk1"/>
                </a:solidFill>
                <a:latin typeface="Arial"/>
                <a:ea typeface="Arial"/>
                <a:cs typeface="Arial"/>
                <a:sym typeface="Arial"/>
              </a:defRPr>
            </a:lvl8pPr>
            <a:lvl9pPr marL="3886200" marR="0" lvl="8" indent="-152400" algn="l" rtl="0">
              <a:spcBef>
                <a:spcPts val="400"/>
              </a:spcBef>
              <a:buClr>
                <a:schemeClr val="dk1"/>
              </a:buClr>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98989"/>
                </a:solidFill>
                <a:latin typeface="Arial"/>
                <a:ea typeface="Arial"/>
                <a:cs typeface="Arial"/>
                <a:sym typeface="Aria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898989"/>
              </a:solidFill>
              <a:latin typeface="Arial"/>
              <a:ea typeface="Arial"/>
              <a:cs typeface="Arial"/>
              <a:sym typeface="Arial"/>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4637"/>
            <a:ext cx="6019799" cy="868363"/>
          </a:xfrm>
        </p:spPr>
        <p:txBody>
          <a:bodyPr/>
          <a:lstStyle/>
          <a:p>
            <a:pPr marL="120650" indent="0">
              <a:buNone/>
            </a:pPr>
            <a:r>
              <a:rPr lang="en-US" b="1" dirty="0" smtClean="0">
                <a:solidFill>
                  <a:srgbClr val="FF0000"/>
                </a:solidFill>
              </a:rPr>
              <a:t>MEMORY INTERFACING </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Basic concepts of Memory Interfacing</a:t>
            </a:r>
          </a:p>
        </p:txBody>
      </p:sp>
      <p:sp>
        <p:nvSpPr>
          <p:cNvPr id="109" name="Shape 109"/>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110" name="Shape 110"/>
          <p:cNvSpPr/>
          <p:nvPr/>
        </p:nvSpPr>
        <p:spPr>
          <a:xfrm>
            <a:off x="304800" y="1219200"/>
            <a:ext cx="4114800" cy="2586036"/>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25000"/>
              <a:buFont typeface="Arial"/>
              <a:buNone/>
            </a:pPr>
            <a:r>
              <a:rPr lang="en-US" sz="1800" b="0" i="0" u="none" strike="noStrike" cap="none" dirty="0">
                <a:solidFill>
                  <a:schemeClr val="dk1"/>
                </a:solidFill>
                <a:latin typeface="Arial"/>
                <a:ea typeface="Arial"/>
                <a:cs typeface="Arial"/>
                <a:sym typeface="Arial"/>
              </a:rPr>
              <a:t>Primary Function of memory interfacing is that the microprocessor should be able to read from and write into a given register of a memory chip:</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0" marR="0" lvl="0" indent="0" algn="just" rtl="0">
              <a:spcBef>
                <a:spcPts val="0"/>
              </a:spcBef>
              <a:buClr>
                <a:schemeClr val="dk1"/>
              </a:buClr>
              <a:buSzPct val="61111"/>
              <a:buFont typeface="Arial"/>
              <a:buChar char="●"/>
            </a:pPr>
            <a:r>
              <a:rPr lang="en-US" sz="1800" b="0" i="0" u="none" strike="noStrike" cap="none" dirty="0">
                <a:solidFill>
                  <a:schemeClr val="accent2"/>
                </a:solidFill>
                <a:latin typeface="Arial"/>
                <a:ea typeface="Arial"/>
                <a:cs typeface="Arial"/>
                <a:sym typeface="Arial"/>
              </a:rPr>
              <a:t>Select the Chip</a:t>
            </a:r>
          </a:p>
          <a:p>
            <a:pPr marL="0" marR="0" lvl="0" indent="0" algn="just" rtl="0">
              <a:spcBef>
                <a:spcPts val="0"/>
              </a:spcBef>
              <a:buClr>
                <a:schemeClr val="dk1"/>
              </a:buClr>
              <a:buSzPct val="61111"/>
              <a:buFont typeface="Arial"/>
              <a:buChar char="●"/>
            </a:pPr>
            <a:r>
              <a:rPr lang="en-US" sz="1800" b="0" i="0" u="none" strike="noStrike" cap="none" dirty="0">
                <a:solidFill>
                  <a:schemeClr val="accent2"/>
                </a:solidFill>
                <a:latin typeface="Arial"/>
                <a:ea typeface="Arial"/>
                <a:cs typeface="Arial"/>
                <a:sym typeface="Arial"/>
              </a:rPr>
              <a:t>Identify the register</a:t>
            </a:r>
          </a:p>
          <a:p>
            <a:pPr marL="0" marR="0" lvl="0" indent="0" algn="just" rtl="0">
              <a:spcBef>
                <a:spcPts val="0"/>
              </a:spcBef>
              <a:buClr>
                <a:schemeClr val="dk1"/>
              </a:buClr>
              <a:buSzPct val="61111"/>
              <a:buFont typeface="Arial"/>
              <a:buChar char="●"/>
            </a:pPr>
            <a:r>
              <a:rPr lang="en-US" sz="1800" b="0" i="0" u="none" strike="noStrike" cap="none" dirty="0">
                <a:solidFill>
                  <a:schemeClr val="accent2"/>
                </a:solidFill>
                <a:latin typeface="Arial"/>
                <a:ea typeface="Arial"/>
                <a:cs typeface="Arial"/>
                <a:sym typeface="Arial"/>
              </a:rPr>
              <a:t>Enable the appropriate buffer.</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sp>
        <p:nvSpPr>
          <p:cNvPr id="111" name="Shape 111"/>
          <p:cNvSpPr/>
          <p:nvPr/>
        </p:nvSpPr>
        <p:spPr>
          <a:xfrm>
            <a:off x="304800" y="3733800"/>
            <a:ext cx="4190999" cy="1200150"/>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25000"/>
              <a:buFont typeface="Arial"/>
              <a:buNone/>
            </a:pPr>
            <a:r>
              <a:rPr lang="en-US" sz="1800" b="1" i="0" u="none" strike="noStrike" cap="none">
                <a:solidFill>
                  <a:schemeClr val="dk1"/>
                </a:solidFill>
                <a:latin typeface="Arial"/>
                <a:ea typeface="Arial"/>
                <a:cs typeface="Arial"/>
                <a:sym typeface="Arial"/>
              </a:rPr>
              <a:t>Timing Diagram of 8085 Memory Read/Write Machine Cycle allows to understand microprocessor  interfacing concepts.</a:t>
            </a:r>
          </a:p>
        </p:txBody>
      </p:sp>
      <p:pic>
        <p:nvPicPr>
          <p:cNvPr id="112" name="Shape 112"/>
          <p:cNvPicPr preferRelativeResize="0"/>
          <p:nvPr/>
        </p:nvPicPr>
        <p:blipFill>
          <a:blip r:embed="rId3">
            <a:alphaModFix/>
          </a:blip>
          <a:stretch>
            <a:fillRect/>
          </a:stretch>
        </p:blipFill>
        <p:spPr>
          <a:xfrm>
            <a:off x="381000" y="5029200"/>
            <a:ext cx="4114799" cy="761999"/>
          </a:xfrm>
          <a:prstGeom prst="rect">
            <a:avLst/>
          </a:prstGeom>
          <a:noFill/>
          <a:ln>
            <a:noFill/>
          </a:ln>
        </p:spPr>
      </p:pic>
      <p:pic>
        <p:nvPicPr>
          <p:cNvPr id="113" name="Shape 113"/>
          <p:cNvPicPr preferRelativeResize="0"/>
          <p:nvPr/>
        </p:nvPicPr>
        <p:blipFill>
          <a:blip r:embed="rId4">
            <a:alphaModFix/>
          </a:blip>
          <a:stretch>
            <a:fillRect/>
          </a:stretch>
        </p:blipFill>
        <p:spPr>
          <a:xfrm>
            <a:off x="4572000" y="1066800"/>
            <a:ext cx="4267200" cy="4876800"/>
          </a:xfrm>
          <a:prstGeom prst="rect">
            <a:avLst/>
          </a:prstGeom>
          <a:noFill/>
          <a:ln>
            <a:noFill/>
          </a:ln>
        </p:spPr>
      </p:pic>
      <p:sp>
        <p:nvSpPr>
          <p:cNvPr id="114" name="Shape 114"/>
          <p:cNvSpPr/>
          <p:nvPr/>
        </p:nvSpPr>
        <p:spPr>
          <a:xfrm>
            <a:off x="5257800" y="5943600"/>
            <a:ext cx="3581399" cy="5842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600" b="0" i="0" u="none" strike="noStrike" cap="none">
                <a:solidFill>
                  <a:schemeClr val="dk1"/>
                </a:solidFill>
                <a:latin typeface="Arial"/>
                <a:ea typeface="Arial"/>
                <a:cs typeface="Arial"/>
                <a:sym typeface="Arial"/>
              </a:rPr>
              <a:t>Fig: Timing Diagram of Memory Read Cycle</a:t>
            </a:r>
          </a:p>
        </p:txBody>
      </p:sp>
      <p:sp>
        <p:nvSpPr>
          <p:cNvPr id="115" name="Shape 115"/>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Basic concepts of Memory Interfacing</a:t>
            </a:r>
          </a:p>
        </p:txBody>
      </p:sp>
      <p:sp>
        <p:nvSpPr>
          <p:cNvPr id="122" name="Shape 122"/>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pic>
        <p:nvPicPr>
          <p:cNvPr id="123" name="Shape 123"/>
          <p:cNvPicPr preferRelativeResize="0"/>
          <p:nvPr/>
        </p:nvPicPr>
        <p:blipFill>
          <a:blip r:embed="rId3">
            <a:alphaModFix/>
          </a:blip>
          <a:stretch>
            <a:fillRect/>
          </a:stretch>
        </p:blipFill>
        <p:spPr>
          <a:xfrm>
            <a:off x="563562" y="990600"/>
            <a:ext cx="8047036" cy="5105399"/>
          </a:xfrm>
          <a:prstGeom prst="rect">
            <a:avLst/>
          </a:prstGeom>
          <a:noFill/>
          <a:ln>
            <a:noFill/>
          </a:ln>
        </p:spPr>
      </p:pic>
      <p:sp>
        <p:nvSpPr>
          <p:cNvPr id="124" name="Shape 124"/>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1"/>
            <a:ext cx="7924799" cy="762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dirty="0">
                <a:solidFill>
                  <a:schemeClr val="accent2"/>
                </a:solidFill>
                <a:latin typeface="Arial"/>
                <a:ea typeface="Arial"/>
                <a:cs typeface="Arial"/>
                <a:sym typeface="Arial"/>
              </a:rPr>
              <a:t>Address Decoding and Memory Addresses</a:t>
            </a:r>
          </a:p>
        </p:txBody>
      </p:sp>
      <p:sp>
        <p:nvSpPr>
          <p:cNvPr id="131" name="Shape 131"/>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132" name="Shape 132"/>
          <p:cNvSpPr/>
          <p:nvPr/>
        </p:nvSpPr>
        <p:spPr>
          <a:xfrm>
            <a:off x="381000" y="838200"/>
            <a:ext cx="5486399" cy="4032249"/>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68750"/>
              <a:buFont typeface="Arial"/>
              <a:buChar char="●"/>
            </a:pPr>
            <a:r>
              <a:rPr lang="en-US" sz="1600" b="0" i="0" u="none" strike="noStrike" cap="none" dirty="0">
                <a:solidFill>
                  <a:schemeClr val="dk1"/>
                </a:solidFill>
                <a:latin typeface="Arial"/>
                <a:ea typeface="Arial"/>
                <a:cs typeface="Arial"/>
                <a:sym typeface="Arial"/>
              </a:rPr>
              <a:t>EPROM Address Lines A11-A0 are connected to memory chip.</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just" rtl="0">
              <a:spcBef>
                <a:spcPts val="0"/>
              </a:spcBef>
              <a:buClr>
                <a:schemeClr val="dk1"/>
              </a:buClr>
              <a:buSzPct val="68750"/>
              <a:buFont typeface="Arial"/>
              <a:buChar char="●"/>
            </a:pPr>
            <a:r>
              <a:rPr lang="en-US" sz="1600" b="0" i="0" u="none" strike="noStrike" cap="none" dirty="0">
                <a:solidFill>
                  <a:schemeClr val="dk1"/>
                </a:solidFill>
                <a:latin typeface="Arial"/>
                <a:ea typeface="Arial"/>
                <a:cs typeface="Arial"/>
                <a:sym typeface="Arial"/>
              </a:rPr>
              <a:t>Remaining Address lines A15-A12 of 8085 microprocessor must be decoded.</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just" rtl="0">
              <a:spcBef>
                <a:spcPts val="0"/>
              </a:spcBef>
              <a:buClr>
                <a:schemeClr val="dk1"/>
              </a:buClr>
              <a:buSzPct val="68750"/>
              <a:buFont typeface="Arial"/>
              <a:buChar char="●"/>
            </a:pPr>
            <a:r>
              <a:rPr lang="en-US" sz="1600" b="0" i="0" u="none" strike="noStrike" cap="none" dirty="0">
                <a:solidFill>
                  <a:schemeClr val="dk1"/>
                </a:solidFill>
                <a:latin typeface="Arial"/>
                <a:ea typeface="Arial"/>
                <a:cs typeface="Arial"/>
                <a:sym typeface="Arial"/>
              </a:rPr>
              <a:t>Two methods to decoding these lines:</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1" indent="0" algn="just" rtl="0">
              <a:spcBef>
                <a:spcPts val="0"/>
              </a:spcBef>
              <a:buClr>
                <a:schemeClr val="dk1"/>
              </a:buClr>
              <a:buSzPct val="68750"/>
              <a:buFont typeface="Arial"/>
              <a:buChar char="●"/>
            </a:pPr>
            <a:r>
              <a:rPr lang="en-US" sz="1600" b="0" i="0" u="none" strike="noStrike" cap="none" dirty="0">
                <a:solidFill>
                  <a:schemeClr val="dk1"/>
                </a:solidFill>
                <a:latin typeface="Arial"/>
                <a:ea typeface="Arial"/>
                <a:cs typeface="Arial"/>
                <a:sym typeface="Arial"/>
              </a:rPr>
              <a:t>by </a:t>
            </a:r>
            <a:r>
              <a:rPr lang="en-US" sz="1600" b="1" i="0" u="none" strike="noStrike" cap="none" dirty="0">
                <a:solidFill>
                  <a:schemeClr val="dk1"/>
                </a:solidFill>
                <a:latin typeface="Arial"/>
                <a:ea typeface="Arial"/>
                <a:cs typeface="Arial"/>
                <a:sym typeface="Arial"/>
              </a:rPr>
              <a:t>NAND gate:</a:t>
            </a:r>
            <a:r>
              <a:rPr lang="en-US" sz="1600" b="0" i="0" u="none" strike="noStrike" cap="none" dirty="0">
                <a:solidFill>
                  <a:schemeClr val="dk1"/>
                </a:solidFill>
                <a:latin typeface="Arial"/>
                <a:ea typeface="Arial"/>
                <a:cs typeface="Arial"/>
                <a:sym typeface="Arial"/>
              </a:rPr>
              <a:t> Output of NAND gate is active and select the chip only when all address lines A15-A12 are at logic1</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1" indent="0" algn="just" rtl="0">
              <a:spcBef>
                <a:spcPts val="0"/>
              </a:spcBef>
              <a:buClr>
                <a:schemeClr val="dk1"/>
              </a:buClr>
              <a:buSzPct val="68750"/>
              <a:buFont typeface="Arial"/>
              <a:buChar char="●"/>
            </a:pPr>
            <a:r>
              <a:rPr lang="en-US" sz="1600" b="0" i="0" u="none" strike="noStrike" cap="none" dirty="0">
                <a:solidFill>
                  <a:schemeClr val="dk1"/>
                </a:solidFill>
                <a:latin typeface="Arial"/>
                <a:ea typeface="Arial"/>
                <a:cs typeface="Arial"/>
                <a:sym typeface="Arial"/>
              </a:rPr>
              <a:t>by </a:t>
            </a:r>
            <a:r>
              <a:rPr lang="en-US" sz="1600" b="1" i="0" u="none" strike="noStrike" cap="none" dirty="0">
                <a:solidFill>
                  <a:schemeClr val="dk1"/>
                </a:solidFill>
                <a:latin typeface="Arial"/>
                <a:ea typeface="Arial"/>
                <a:cs typeface="Arial"/>
                <a:sym typeface="Arial"/>
              </a:rPr>
              <a:t>using 3x8 Decoder</a:t>
            </a:r>
            <a:r>
              <a:rPr lang="en-US" sz="1600" b="0" i="0" u="none" strike="noStrike" cap="none" dirty="0">
                <a:solidFill>
                  <a:schemeClr val="dk1"/>
                </a:solidFill>
                <a:latin typeface="Arial"/>
                <a:ea typeface="Arial"/>
                <a:cs typeface="Arial"/>
                <a:sym typeface="Arial"/>
              </a:rPr>
              <a:t>: If enable line is active eight different logic combination can be identified by output line O7.E1 and E2 are enable by grounding and A15 must be at logic 1.</a:t>
            </a:r>
          </a:p>
        </p:txBody>
      </p:sp>
      <p:pic>
        <p:nvPicPr>
          <p:cNvPr id="133" name="Shape 133"/>
          <p:cNvPicPr preferRelativeResize="0"/>
          <p:nvPr/>
        </p:nvPicPr>
        <p:blipFill>
          <a:blip r:embed="rId3">
            <a:alphaModFix/>
          </a:blip>
          <a:stretch>
            <a:fillRect/>
          </a:stretch>
        </p:blipFill>
        <p:spPr>
          <a:xfrm>
            <a:off x="6172200" y="1066800"/>
            <a:ext cx="2286000" cy="1142999"/>
          </a:xfrm>
          <a:prstGeom prst="rect">
            <a:avLst/>
          </a:prstGeom>
          <a:noFill/>
          <a:ln>
            <a:noFill/>
          </a:ln>
        </p:spPr>
      </p:pic>
      <p:pic>
        <p:nvPicPr>
          <p:cNvPr id="134" name="Shape 134"/>
          <p:cNvPicPr preferRelativeResize="0"/>
          <p:nvPr/>
        </p:nvPicPr>
        <p:blipFill>
          <a:blip r:embed="rId4">
            <a:alphaModFix/>
          </a:blip>
          <a:stretch>
            <a:fillRect/>
          </a:stretch>
        </p:blipFill>
        <p:spPr>
          <a:xfrm>
            <a:off x="6019800" y="2057400"/>
            <a:ext cx="2686049" cy="2676525"/>
          </a:xfrm>
          <a:prstGeom prst="rect">
            <a:avLst/>
          </a:prstGeom>
          <a:noFill/>
          <a:ln>
            <a:noFill/>
          </a:ln>
        </p:spPr>
      </p:pic>
      <p:sp>
        <p:nvSpPr>
          <p:cNvPr id="135" name="Shape 135"/>
          <p:cNvSpPr/>
          <p:nvPr/>
        </p:nvSpPr>
        <p:spPr>
          <a:xfrm>
            <a:off x="457200" y="5029200"/>
            <a:ext cx="8305799" cy="107791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600" b="1" i="0" u="none" strike="noStrike" cap="none" dirty="0">
                <a:solidFill>
                  <a:schemeClr val="dk1"/>
                </a:solidFill>
                <a:latin typeface="Arial"/>
                <a:ea typeface="Arial"/>
                <a:cs typeface="Arial"/>
                <a:sym typeface="Arial"/>
              </a:rPr>
              <a:t>A15  A14  A13  A12  A11  A10  A9  A8  A7  A6  A5  A4  A3  A2  A1 A0</a:t>
            </a:r>
          </a:p>
          <a:p>
            <a:pPr marL="0" marR="0" lvl="0" indent="0" algn="l" rtl="0">
              <a:spcBef>
                <a:spcPts val="0"/>
              </a:spcBef>
              <a:buClr>
                <a:schemeClr val="dk1"/>
              </a:buClr>
              <a:buSzPct val="25000"/>
              <a:buFont typeface="Arial"/>
              <a:buNone/>
            </a:pPr>
            <a:r>
              <a:rPr lang="en-US" sz="1600" b="1" i="0" u="none" strike="noStrike" cap="none" dirty="0">
                <a:solidFill>
                  <a:schemeClr val="dk1"/>
                </a:solidFill>
                <a:latin typeface="Arial"/>
                <a:ea typeface="Arial"/>
                <a:cs typeface="Arial"/>
                <a:sym typeface="Arial"/>
              </a:rPr>
              <a:t> 0       0       0     0       0       0     0     0    0     0    0    0   0    0     0     0     0000H </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600" b="1" i="0" u="none" strike="noStrike" cap="none" dirty="0">
                <a:solidFill>
                  <a:schemeClr val="dk1"/>
                </a:solidFill>
                <a:latin typeface="Arial"/>
                <a:ea typeface="Arial"/>
                <a:cs typeface="Arial"/>
                <a:sym typeface="Arial"/>
              </a:rPr>
              <a:t>    Chip Select	  1       1    1      1    1     1    1    1   1    1    1       1     0FFFH</a:t>
            </a:r>
          </a:p>
        </p:txBody>
      </p:sp>
      <p:sp>
        <p:nvSpPr>
          <p:cNvPr id="136" name="Shape 136"/>
          <p:cNvSpPr/>
          <p:nvPr/>
        </p:nvSpPr>
        <p:spPr>
          <a:xfrm rot="-5400000">
            <a:off x="1257299" y="4838700"/>
            <a:ext cx="228600" cy="1676399"/>
          </a:xfrm>
          <a:prstGeom prst="leftBrace">
            <a:avLst>
              <a:gd name="adj1" fmla="val 245"/>
              <a:gd name="adj2" fmla="val 50000"/>
            </a:avLst>
          </a:prstGeom>
          <a:noFill/>
          <a:ln w="9525" cap="rnd" cmpd="sng">
            <a:solidFill>
              <a:srgbClr val="4A7EBB"/>
            </a:solidFill>
            <a:prstDash val="solid"/>
            <a:miter/>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137" name="Shape 137"/>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Interfacing Circuit</a:t>
            </a:r>
          </a:p>
        </p:txBody>
      </p:sp>
      <p:sp>
        <p:nvSpPr>
          <p:cNvPr id="144" name="Shape 144"/>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145" name="Shape 145"/>
          <p:cNvSpPr/>
          <p:nvPr/>
        </p:nvSpPr>
        <p:spPr>
          <a:xfrm>
            <a:off x="381000" y="990600"/>
            <a:ext cx="8305799" cy="338136"/>
          </a:xfrm>
          <a:prstGeom prst="rect">
            <a:avLst/>
          </a:prstGeom>
          <a:noFill/>
          <a:ln>
            <a:noFill/>
          </a:ln>
        </p:spPr>
        <p:txBody>
          <a:bodyPr lIns="91425" tIns="45700" rIns="91425" bIns="45700" anchor="t" anchorCtr="0">
            <a:noAutofit/>
          </a:bodyPr>
          <a:lstStyle/>
          <a:p>
            <a:pPr lvl="0">
              <a:spcBef>
                <a:spcPts val="0"/>
              </a:spcBef>
              <a:buNone/>
            </a:pPr>
            <a:endParaRPr/>
          </a:p>
        </p:txBody>
      </p:sp>
      <p:pic>
        <p:nvPicPr>
          <p:cNvPr id="146" name="Shape 146"/>
          <p:cNvPicPr preferRelativeResize="0"/>
          <p:nvPr/>
        </p:nvPicPr>
        <p:blipFill>
          <a:blip r:embed="rId3">
            <a:alphaModFix/>
          </a:blip>
          <a:stretch>
            <a:fillRect/>
          </a:stretch>
        </p:blipFill>
        <p:spPr>
          <a:xfrm>
            <a:off x="533400" y="1981200"/>
            <a:ext cx="7924800" cy="4114799"/>
          </a:xfrm>
          <a:prstGeom prst="rect">
            <a:avLst/>
          </a:prstGeom>
          <a:noFill/>
          <a:ln>
            <a:noFill/>
          </a:ln>
        </p:spPr>
      </p:pic>
      <p:pic>
        <p:nvPicPr>
          <p:cNvPr id="147" name="Shape 147"/>
          <p:cNvPicPr preferRelativeResize="0"/>
          <p:nvPr/>
        </p:nvPicPr>
        <p:blipFill>
          <a:blip r:embed="rId4">
            <a:alphaModFix/>
          </a:blip>
          <a:stretch>
            <a:fillRect/>
          </a:stretch>
        </p:blipFill>
        <p:spPr>
          <a:xfrm>
            <a:off x="2133600" y="1371600"/>
            <a:ext cx="4333875" cy="428625"/>
          </a:xfrm>
          <a:prstGeom prst="rect">
            <a:avLst/>
          </a:prstGeom>
          <a:noFill/>
          <a:ln>
            <a:noFill/>
          </a:ln>
        </p:spPr>
      </p:pic>
      <p:sp>
        <p:nvSpPr>
          <p:cNvPr id="148" name="Shape 148"/>
          <p:cNvSpPr/>
          <p:nvPr/>
        </p:nvSpPr>
        <p:spPr>
          <a:xfrm>
            <a:off x="1524000" y="1371600"/>
            <a:ext cx="685799" cy="36988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800" b="1" i="0" u="none" strike="noStrike" cap="none">
                <a:solidFill>
                  <a:schemeClr val="dk1"/>
                </a:solidFill>
                <a:latin typeface="Arial"/>
                <a:ea typeface="Arial"/>
                <a:cs typeface="Arial"/>
                <a:sym typeface="Arial"/>
              </a:rPr>
              <a:t>Fig :</a:t>
            </a:r>
          </a:p>
        </p:txBody>
      </p:sp>
      <p:sp>
        <p:nvSpPr>
          <p:cNvPr id="149" name="Shape 149"/>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dirty="0">
                <a:solidFill>
                  <a:schemeClr val="accent2"/>
                </a:solidFill>
                <a:latin typeface="Arial"/>
                <a:ea typeface="Arial"/>
                <a:cs typeface="Arial"/>
                <a:sym typeface="Arial"/>
              </a:rPr>
              <a:t>Interfacing Circuit</a:t>
            </a:r>
          </a:p>
        </p:txBody>
      </p:sp>
      <p:sp>
        <p:nvSpPr>
          <p:cNvPr id="156" name="Shape 156"/>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pic>
        <p:nvPicPr>
          <p:cNvPr id="157" name="Shape 157"/>
          <p:cNvPicPr preferRelativeResize="0"/>
          <p:nvPr/>
        </p:nvPicPr>
        <p:blipFill>
          <a:blip r:embed="rId3">
            <a:alphaModFix/>
          </a:blip>
          <a:stretch>
            <a:fillRect/>
          </a:stretch>
        </p:blipFill>
        <p:spPr>
          <a:xfrm rot="-180000">
            <a:off x="609600" y="1295400"/>
            <a:ext cx="7619999" cy="3352799"/>
          </a:xfrm>
          <a:prstGeom prst="rect">
            <a:avLst/>
          </a:prstGeom>
          <a:noFill/>
          <a:ln>
            <a:noFill/>
          </a:ln>
        </p:spPr>
      </p:pic>
      <p:sp>
        <p:nvSpPr>
          <p:cNvPr id="158" name="Shape 158"/>
          <p:cNvSpPr/>
          <p:nvPr/>
        </p:nvSpPr>
        <p:spPr>
          <a:xfrm>
            <a:off x="1066800" y="914400"/>
            <a:ext cx="6934199" cy="36988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800" b="1" i="0" u="none" strike="noStrike" cap="none">
                <a:solidFill>
                  <a:schemeClr val="dk1"/>
                </a:solidFill>
                <a:latin typeface="Arial"/>
                <a:ea typeface="Arial"/>
                <a:cs typeface="Arial"/>
                <a:sym typeface="Arial"/>
              </a:rPr>
              <a:t>Fig: </a:t>
            </a:r>
            <a:r>
              <a:rPr lang="en-US" sz="1600" b="1" i="0" u="none" strike="noStrike" cap="none">
                <a:solidFill>
                  <a:schemeClr val="dk1"/>
                </a:solidFill>
                <a:latin typeface="Arial"/>
                <a:ea typeface="Arial"/>
                <a:cs typeface="Arial"/>
                <a:sym typeface="Arial"/>
              </a:rPr>
              <a:t>Interfacing Circuit using 3x8 Decoder to interface 2732 EPROM.</a:t>
            </a:r>
          </a:p>
        </p:txBody>
      </p:sp>
      <p:sp>
        <p:nvSpPr>
          <p:cNvPr id="159" name="Shape 159"/>
          <p:cNvSpPr/>
          <p:nvPr/>
        </p:nvSpPr>
        <p:spPr>
          <a:xfrm>
            <a:off x="381000" y="4724400"/>
            <a:ext cx="8458200" cy="1570036"/>
          </a:xfrm>
          <a:prstGeom prst="rect">
            <a:avLst/>
          </a:prstGeom>
          <a:noFill/>
          <a:ln>
            <a:noFill/>
          </a:ln>
        </p:spPr>
        <p:txBody>
          <a:bodyPr lIns="91425" tIns="45700" rIns="91425" bIns="45700" anchor="ctr" anchorCtr="0">
            <a:noAutofit/>
          </a:bodyPr>
          <a:lstStyle/>
          <a:p>
            <a:pPr marL="290512" marR="0" lvl="0" indent="-290512" algn="l"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The 8085 address </a:t>
            </a:r>
            <a:r>
              <a:rPr lang="en-US" sz="1600" b="0" i="0" u="none" strike="noStrike" cap="none" dirty="0">
                <a:solidFill>
                  <a:schemeClr val="accent2"/>
                </a:solidFill>
                <a:latin typeface="Arial"/>
                <a:ea typeface="Arial"/>
                <a:cs typeface="Arial"/>
                <a:sym typeface="Arial"/>
              </a:rPr>
              <a:t>lines A11-A0 </a:t>
            </a:r>
            <a:r>
              <a:rPr lang="en-US" sz="1600" b="0" i="0" u="none" strike="noStrike" cap="none" dirty="0">
                <a:solidFill>
                  <a:schemeClr val="dk1"/>
                </a:solidFill>
                <a:latin typeface="Arial"/>
                <a:ea typeface="Arial"/>
                <a:cs typeface="Arial"/>
                <a:sym typeface="Arial"/>
              </a:rPr>
              <a:t>are connected to </a:t>
            </a:r>
            <a:r>
              <a:rPr lang="en-US" sz="1600" b="0" i="0" u="none" strike="noStrike" cap="none" dirty="0">
                <a:solidFill>
                  <a:schemeClr val="accent2"/>
                </a:solidFill>
                <a:latin typeface="Arial"/>
                <a:ea typeface="Arial"/>
                <a:cs typeface="Arial"/>
                <a:sym typeface="Arial"/>
              </a:rPr>
              <a:t>the pins A11-A0 of the memory chip</a:t>
            </a:r>
            <a:r>
              <a:rPr lang="en-US" sz="1600" b="0" i="0" u="none" strike="noStrike" cap="none" dirty="0">
                <a:solidFill>
                  <a:schemeClr val="dk1"/>
                </a:solidFill>
                <a:latin typeface="Arial"/>
                <a:ea typeface="Arial"/>
                <a:cs typeface="Arial"/>
                <a:sym typeface="Arial"/>
              </a:rPr>
              <a:t>.</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290512" marR="0" lvl="0" indent="-290512" algn="l"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Decoder decode </a:t>
            </a:r>
            <a:r>
              <a:rPr lang="en-US" sz="1600" b="0" i="0" u="none" strike="noStrike" cap="none" dirty="0">
                <a:solidFill>
                  <a:schemeClr val="accent2"/>
                </a:solidFill>
                <a:latin typeface="Arial"/>
                <a:ea typeface="Arial"/>
                <a:cs typeface="Arial"/>
                <a:sym typeface="Arial"/>
              </a:rPr>
              <a:t>A15-A12 and output O0  </a:t>
            </a:r>
            <a:r>
              <a:rPr lang="en-US" sz="1600" b="0" i="0" u="none" strike="noStrike" cap="none" dirty="0">
                <a:solidFill>
                  <a:schemeClr val="dk1"/>
                </a:solidFill>
                <a:latin typeface="Arial"/>
                <a:ea typeface="Arial"/>
                <a:cs typeface="Arial"/>
                <a:sym typeface="Arial"/>
              </a:rPr>
              <a:t>is connected to CE’ which is asserted only</a:t>
            </a:r>
          </a:p>
          <a:p>
            <a:pPr marL="290512" marR="0" lvl="0" indent="-290512" algn="l" rtl="0">
              <a:spcBef>
                <a:spcPts val="0"/>
              </a:spcBef>
              <a:buClr>
                <a:schemeClr val="dk1"/>
              </a:buClr>
              <a:buSzPct val="25000"/>
              <a:buFont typeface="Arial"/>
              <a:buNone/>
            </a:pPr>
            <a:r>
              <a:rPr lang="en-US" sz="1600" b="0" i="0" u="none" strike="noStrike" cap="none" dirty="0">
                <a:solidFill>
                  <a:schemeClr val="dk1"/>
                </a:solidFill>
                <a:latin typeface="Arial"/>
                <a:ea typeface="Arial"/>
                <a:cs typeface="Arial"/>
                <a:sym typeface="Arial"/>
              </a:rPr>
              <a:t>when A15-A12 is 0000 (A15 low enables decoder and input 000 asserts the output O0).</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290512" marR="0" lvl="0" indent="-290512" algn="l"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One control signal MEMR’ is connected to OE’ to enable output buffer.</a:t>
            </a:r>
          </a:p>
        </p:txBody>
      </p:sp>
      <p:sp>
        <p:nvSpPr>
          <p:cNvPr id="160" name="Shape 160"/>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dirty="0">
                <a:solidFill>
                  <a:schemeClr val="accent2"/>
                </a:solidFill>
                <a:latin typeface="Arial"/>
                <a:ea typeface="Arial"/>
                <a:cs typeface="Arial"/>
                <a:sym typeface="Arial"/>
              </a:rPr>
              <a:t>Interfacing Circuit</a:t>
            </a:r>
          </a:p>
        </p:txBody>
      </p:sp>
      <p:sp>
        <p:nvSpPr>
          <p:cNvPr id="167" name="Shape 167"/>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168" name="Shape 168"/>
          <p:cNvSpPr/>
          <p:nvPr/>
        </p:nvSpPr>
        <p:spPr>
          <a:xfrm>
            <a:off x="4419600" y="762000"/>
            <a:ext cx="4495800" cy="61594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800" b="1" i="0" u="none" strike="noStrike" cap="none" dirty="0">
                <a:solidFill>
                  <a:schemeClr val="dk1"/>
                </a:solidFill>
                <a:latin typeface="Arial"/>
                <a:ea typeface="Arial"/>
                <a:cs typeface="Arial"/>
                <a:sym typeface="Arial"/>
              </a:rPr>
              <a:t>Fig: </a:t>
            </a:r>
            <a:r>
              <a:rPr lang="en-US" sz="1600" b="1" i="0" u="none" strike="noStrike" cap="none" dirty="0">
                <a:solidFill>
                  <a:schemeClr val="dk1"/>
                </a:solidFill>
                <a:latin typeface="Arial"/>
                <a:ea typeface="Arial"/>
                <a:cs typeface="Arial"/>
                <a:sym typeface="Arial"/>
              </a:rPr>
              <a:t>Address decoding and reading from memory.</a:t>
            </a:r>
          </a:p>
        </p:txBody>
      </p:sp>
      <p:sp>
        <p:nvSpPr>
          <p:cNvPr id="169" name="Shape 169"/>
          <p:cNvSpPr/>
          <p:nvPr/>
        </p:nvSpPr>
        <p:spPr>
          <a:xfrm>
            <a:off x="457200" y="914400"/>
            <a:ext cx="3200399" cy="5410200"/>
          </a:xfrm>
          <a:prstGeom prst="rect">
            <a:avLst/>
          </a:prstGeom>
          <a:noFill/>
          <a:ln>
            <a:noFill/>
          </a:ln>
        </p:spPr>
        <p:txBody>
          <a:bodyPr lIns="91425" tIns="45700" rIns="91425" bIns="45700" anchor="ctr" anchorCtr="0">
            <a:noAutofit/>
          </a:bodyPr>
          <a:lstStyle/>
          <a:p>
            <a:pPr marL="290512" marR="0" lvl="0" indent="-290512" algn="just" rtl="0">
              <a:spcBef>
                <a:spcPts val="0"/>
              </a:spcBef>
              <a:buClr>
                <a:schemeClr val="dk1"/>
              </a:buClr>
              <a:buSzPct val="100000"/>
              <a:buFont typeface="Arial"/>
              <a:buChar char="●"/>
            </a:pPr>
            <a:r>
              <a:rPr lang="en-US" sz="1600" b="0" i="0" u="none" strike="noStrike" cap="none" dirty="0">
                <a:solidFill>
                  <a:schemeClr val="accent2"/>
                </a:solidFill>
                <a:latin typeface="Arial"/>
                <a:ea typeface="Arial"/>
                <a:cs typeface="Arial"/>
                <a:sym typeface="Arial"/>
              </a:rPr>
              <a:t>Examine how 8085 places the address  0FFFH on address bus.</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The address 0000H  goes to decoder.</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Output line O</a:t>
            </a:r>
            <a:r>
              <a:rPr lang="en-US" sz="1000" b="0" i="0" u="none" strike="noStrike" cap="none" dirty="0">
                <a:solidFill>
                  <a:schemeClr val="dk1"/>
                </a:solidFill>
                <a:latin typeface="Arial"/>
                <a:ea typeface="Arial"/>
                <a:cs typeface="Arial"/>
                <a:sym typeface="Arial"/>
              </a:rPr>
              <a:t>0</a:t>
            </a:r>
            <a:r>
              <a:rPr lang="en-US" sz="1600" b="0" i="0" u="none" strike="noStrike" cap="none" dirty="0">
                <a:solidFill>
                  <a:schemeClr val="dk1"/>
                </a:solidFill>
                <a:latin typeface="Arial"/>
                <a:ea typeface="Arial"/>
                <a:cs typeface="Arial"/>
                <a:sym typeface="Arial"/>
              </a:rPr>
              <a:t> of the decoder selects the chip.</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Remaining address lines FFFH goes on address lines of the chip and the internal decoder decodes the address and selects the register FFFH.</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When RD’ is asserted the output  buffer is enabled and the contents of register 0FFFH are places on the data bus for the processor to read.</a:t>
            </a:r>
          </a:p>
        </p:txBody>
      </p:sp>
      <p:pic>
        <p:nvPicPr>
          <p:cNvPr id="170" name="Shape 170"/>
          <p:cNvPicPr preferRelativeResize="0"/>
          <p:nvPr/>
        </p:nvPicPr>
        <p:blipFill>
          <a:blip r:embed="rId3">
            <a:alphaModFix/>
          </a:blip>
          <a:stretch>
            <a:fillRect/>
          </a:stretch>
        </p:blipFill>
        <p:spPr>
          <a:xfrm>
            <a:off x="4038600" y="1447800"/>
            <a:ext cx="4876799" cy="5257799"/>
          </a:xfrm>
          <a:prstGeom prst="rect">
            <a:avLst/>
          </a:prstGeom>
          <a:noFill/>
          <a:ln>
            <a:noFill/>
          </a:ln>
        </p:spPr>
      </p:pic>
      <p:sp>
        <p:nvSpPr>
          <p:cNvPr id="171" name="Shape 171"/>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000" b="1" i="0" u="none" strike="noStrike" cap="none" dirty="0">
                <a:solidFill>
                  <a:schemeClr val="accent2"/>
                </a:solidFill>
                <a:latin typeface="Arial"/>
                <a:ea typeface="Arial"/>
                <a:cs typeface="Arial"/>
                <a:sym typeface="Arial"/>
              </a:rPr>
              <a:t>Interfacing 6116 Memory Chip with 2K Registers</a:t>
            </a:r>
          </a:p>
        </p:txBody>
      </p:sp>
      <p:sp>
        <p:nvSpPr>
          <p:cNvPr id="178" name="Shape 178"/>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179" name="Shape 179"/>
          <p:cNvSpPr/>
          <p:nvPr/>
        </p:nvSpPr>
        <p:spPr>
          <a:xfrm>
            <a:off x="304800" y="762000"/>
            <a:ext cx="8534399" cy="3046411"/>
          </a:xfrm>
          <a:prstGeom prst="rect">
            <a:avLst/>
          </a:prstGeom>
          <a:noFill/>
          <a:ln>
            <a:noFill/>
          </a:ln>
        </p:spPr>
        <p:txBody>
          <a:bodyPr lIns="91425" tIns="45700" rIns="91425" bIns="45700" anchor="ctr" anchorCtr="0">
            <a:noAutofit/>
          </a:bodyPr>
          <a:lstStyle/>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11 Address lines A10-A0 to decode 2048K registers.</a:t>
            </a: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Address lines A15-A11 are connected to decoder(which is enabled by IO/M’ signal in addition to the address lines A15 and A14).</a:t>
            </a: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RD’ and WR’ signals are directly connected to memory chip.</a:t>
            </a: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MEMR’ and MEMW’ need not to be generated separately (this technique save two gates).</a:t>
            </a: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Memory Address Ranges from 8800H to 8FFFH.</a:t>
            </a:r>
          </a:p>
          <a:p>
            <a:pPr marL="290512" marR="0" lvl="0" indent="-290512"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A13-A11(001) activate output O</a:t>
            </a:r>
            <a:r>
              <a:rPr lang="en-US" sz="1200" b="0" i="0" u="none" strike="noStrike" cap="none" dirty="0">
                <a:solidFill>
                  <a:schemeClr val="dk1"/>
                </a:solidFill>
                <a:latin typeface="Arial"/>
                <a:ea typeface="Arial"/>
                <a:cs typeface="Arial"/>
                <a:sym typeface="Arial"/>
              </a:rPr>
              <a:t>1</a:t>
            </a:r>
            <a:r>
              <a:rPr lang="en-US" sz="1600" b="0" i="0" u="none" strike="noStrike" cap="none" dirty="0">
                <a:solidFill>
                  <a:schemeClr val="dk1"/>
                </a:solidFill>
                <a:latin typeface="Arial"/>
                <a:ea typeface="Arial"/>
                <a:cs typeface="Arial"/>
                <a:sym typeface="Arial"/>
              </a:rPr>
              <a:t> of decoder which is connected to CE’ of memory chip</a:t>
            </a:r>
          </a:p>
          <a:p>
            <a:pPr marL="290512" marR="0" lvl="0" indent="-290512" algn="just" rtl="0">
              <a:spcBef>
                <a:spcPts val="0"/>
              </a:spcBef>
              <a:buClr>
                <a:schemeClr val="dk1"/>
              </a:buClr>
              <a:buSzPct val="25000"/>
              <a:buFont typeface="Arial"/>
              <a:buNone/>
            </a:pPr>
            <a:r>
              <a:rPr lang="en-US" sz="1600" b="0" i="0" u="none" strike="noStrike" cap="none" dirty="0">
                <a:solidFill>
                  <a:schemeClr val="dk1"/>
                </a:solidFill>
                <a:latin typeface="Arial"/>
                <a:ea typeface="Arial"/>
                <a:cs typeface="Arial"/>
                <a:sym typeface="Arial"/>
              </a:rPr>
              <a:t>and it is asserted only when IO/M’ is low.</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290512" marR="0" lvl="0" indent="-290512" algn="l" rtl="0">
              <a:spcBef>
                <a:spcPts val="0"/>
              </a:spcBef>
              <a:buClr>
                <a:schemeClr val="dk1"/>
              </a:buClr>
              <a:buSzPct val="25000"/>
              <a:buFont typeface="Arial"/>
              <a:buNone/>
            </a:pPr>
            <a:r>
              <a:rPr lang="en-US" sz="1600" b="1" i="0" u="none" strike="noStrike" cap="none" dirty="0">
                <a:solidFill>
                  <a:schemeClr val="dk1"/>
                </a:solidFill>
                <a:latin typeface="Arial"/>
                <a:ea typeface="Arial"/>
                <a:cs typeface="Arial"/>
                <a:sym typeface="Arial"/>
              </a:rPr>
              <a:t>     A15  A14  A13  A12  A11  A10  A9  A8  A7  A6  A5  A4  A3  A2  A1 A0</a:t>
            </a:r>
          </a:p>
          <a:p>
            <a:pPr marL="290512" marR="0" lvl="0" indent="-290512" algn="l" rtl="0">
              <a:spcBef>
                <a:spcPts val="0"/>
              </a:spcBef>
              <a:buClr>
                <a:schemeClr val="dk1"/>
              </a:buClr>
              <a:buSzPct val="25000"/>
              <a:buFont typeface="Arial"/>
              <a:buNone/>
            </a:pPr>
            <a:r>
              <a:rPr lang="en-US" sz="1600" b="1" i="0" u="none" strike="noStrike" cap="none" dirty="0">
                <a:solidFill>
                  <a:schemeClr val="dk1"/>
                </a:solidFill>
                <a:latin typeface="Arial"/>
                <a:ea typeface="Arial"/>
                <a:cs typeface="Arial"/>
                <a:sym typeface="Arial"/>
              </a:rPr>
              <a:t>     1       0       0     0       1       0     0     0    0     0    0    0   0    0     0     0     8800H </a:t>
            </a:r>
          </a:p>
          <a:p>
            <a:pPr marL="290512" marR="0" lvl="0" indent="-290512" algn="l" rtl="0">
              <a:spcBef>
                <a:spcPts val="0"/>
              </a:spcBef>
              <a:buClr>
                <a:schemeClr val="dk1"/>
              </a:buClr>
              <a:buSzPct val="25000"/>
              <a:buFont typeface="Arial"/>
              <a:buNone/>
            </a:pPr>
            <a:r>
              <a:rPr lang="en-US" sz="1600" b="1" i="0" u="none" strike="noStrike" cap="none" dirty="0">
                <a:solidFill>
                  <a:schemeClr val="dk1"/>
                </a:solidFill>
                <a:latin typeface="Arial"/>
                <a:ea typeface="Arial"/>
                <a:cs typeface="Arial"/>
                <a:sym typeface="Arial"/>
              </a:rPr>
              <a:t>         Chip Select	       1        1    1      1    1     1    1    1   1    1    1     1     8FFFH</a:t>
            </a:r>
          </a:p>
        </p:txBody>
      </p:sp>
      <p:pic>
        <p:nvPicPr>
          <p:cNvPr id="180" name="Shape 180"/>
          <p:cNvPicPr preferRelativeResize="0"/>
          <p:nvPr/>
        </p:nvPicPr>
        <p:blipFill>
          <a:blip r:embed="rId3">
            <a:alphaModFix/>
          </a:blip>
          <a:stretch>
            <a:fillRect/>
          </a:stretch>
        </p:blipFill>
        <p:spPr>
          <a:xfrm>
            <a:off x="762000" y="3919537"/>
            <a:ext cx="7467600" cy="2438400"/>
          </a:xfrm>
          <a:prstGeom prst="rect">
            <a:avLst/>
          </a:prstGeom>
          <a:noFill/>
          <a:ln>
            <a:noFill/>
          </a:ln>
        </p:spPr>
      </p:pic>
      <p:sp>
        <p:nvSpPr>
          <p:cNvPr id="181" name="Shape 181"/>
          <p:cNvSpPr/>
          <p:nvPr/>
        </p:nvSpPr>
        <p:spPr>
          <a:xfrm>
            <a:off x="2819400" y="6324600"/>
            <a:ext cx="2819400" cy="36988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400" b="1" i="0" u="none" strike="noStrike" cap="none">
                <a:solidFill>
                  <a:schemeClr val="dk1"/>
                </a:solidFill>
                <a:latin typeface="Arial"/>
                <a:ea typeface="Arial"/>
                <a:cs typeface="Arial"/>
                <a:sym typeface="Arial"/>
              </a:rPr>
              <a:t> Fig:</a:t>
            </a:r>
            <a:r>
              <a:rPr lang="en-US" sz="1800" b="1" i="0" u="none" strike="noStrike" cap="none">
                <a:solidFill>
                  <a:schemeClr val="dk1"/>
                </a:solidFill>
                <a:latin typeface="Arial"/>
                <a:ea typeface="Arial"/>
                <a:cs typeface="Arial"/>
                <a:sym typeface="Arial"/>
              </a:rPr>
              <a:t> </a:t>
            </a:r>
            <a:r>
              <a:rPr lang="en-US" sz="1400" b="0" i="0" u="none" strike="noStrike" cap="none">
                <a:solidFill>
                  <a:schemeClr val="dk1"/>
                </a:solidFill>
                <a:latin typeface="Arial"/>
                <a:ea typeface="Arial"/>
                <a:cs typeface="Arial"/>
                <a:sym typeface="Arial"/>
              </a:rPr>
              <a:t>Interfacing R/W Memory</a:t>
            </a:r>
          </a:p>
        </p:txBody>
      </p:sp>
      <p:sp>
        <p:nvSpPr>
          <p:cNvPr id="182" name="Shape 182"/>
          <p:cNvSpPr/>
          <p:nvPr/>
        </p:nvSpPr>
        <p:spPr>
          <a:xfrm rot="-5400000">
            <a:off x="1562099" y="2781300"/>
            <a:ext cx="228600" cy="1981199"/>
          </a:xfrm>
          <a:prstGeom prst="leftBrace">
            <a:avLst>
              <a:gd name="adj1" fmla="val 208"/>
              <a:gd name="adj2" fmla="val 50000"/>
            </a:avLst>
          </a:prstGeom>
          <a:noFill/>
          <a:ln w="9525" cap="rnd" cmpd="sng">
            <a:solidFill>
              <a:srgbClr val="4A7EBB"/>
            </a:solidFill>
            <a:prstDash val="solid"/>
            <a:miter/>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183" name="Shape 183"/>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457200"/>
            <a:ext cx="8610600"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609600"/>
            <a:ext cx="8610599"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38200" y="838200"/>
            <a:ext cx="8077199"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381000"/>
            <a:ext cx="8229600" cy="1143000"/>
          </a:xfrm>
          <a:prstGeom prst="rect">
            <a:avLst/>
          </a:prstGeom>
          <a:noFill/>
          <a:ln>
            <a:noFill/>
          </a:ln>
        </p:spPr>
        <p:txBody>
          <a:bodyPr lIns="91425" tIns="45700" rIns="91425" bIns="45700" anchor="ctr" anchorCtr="0">
            <a:noAutofit/>
          </a:bodyPr>
          <a:lstStyle/>
          <a:p>
            <a:pPr marL="0" marR="0" lvl="0" indent="342900" algn="ctr" rtl="0">
              <a:spcBef>
                <a:spcPts val="0"/>
              </a:spcBef>
              <a:spcAft>
                <a:spcPts val="0"/>
              </a:spcAft>
              <a:buClr>
                <a:schemeClr val="dk1"/>
              </a:buClr>
              <a:buSzPct val="25000"/>
              <a:buFont typeface="Arial"/>
              <a:buNone/>
            </a:pPr>
            <a:r>
              <a:rPr lang="en-US" sz="3200" b="1" i="0" u="none" strike="noStrike" cap="none">
                <a:solidFill>
                  <a:srgbClr val="000000"/>
                </a:solidFill>
                <a:latin typeface="Arial"/>
                <a:ea typeface="Arial"/>
                <a:cs typeface="Arial"/>
                <a:sym typeface="Arial"/>
              </a:rPr>
              <a:t>8085 interfacing with memory Chips</a:t>
            </a:r>
            <a:br>
              <a:rPr lang="en-US" sz="3200" b="1" i="0" u="none" strike="noStrike" cap="none">
                <a:solidFill>
                  <a:srgbClr val="000000"/>
                </a:solidFill>
                <a:latin typeface="Arial"/>
                <a:ea typeface="Arial"/>
                <a:cs typeface="Arial"/>
                <a:sym typeface="Arial"/>
              </a:rPr>
            </a:br>
            <a:endParaRPr lang="en-US" sz="3200" b="1" i="0" u="none" strike="noStrike" cap="none">
              <a:solidFill>
                <a:srgbClr val="000000"/>
              </a:solidFill>
              <a:latin typeface="Arial"/>
              <a:ea typeface="Arial"/>
              <a:cs typeface="Arial"/>
              <a:sym typeface="Arial"/>
            </a:endParaRPr>
          </a:p>
        </p:txBody>
      </p:sp>
      <p:sp>
        <p:nvSpPr>
          <p:cNvPr id="63" name="Shape 63"/>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64" name="Shape 64"/>
          <p:cNvSpPr/>
          <p:nvPr/>
        </p:nvSpPr>
        <p:spPr>
          <a:xfrm>
            <a:off x="457200" y="1143000"/>
            <a:ext cx="8001000" cy="5029199"/>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65" name="Shape 65"/>
          <p:cNvSpPr/>
          <p:nvPr/>
        </p:nvSpPr>
        <p:spPr>
          <a:xfrm>
            <a:off x="533400" y="1295400"/>
            <a:ext cx="7848599" cy="1477961"/>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25000"/>
              <a:buFont typeface="Arial"/>
              <a:buNone/>
            </a:pPr>
            <a:r>
              <a:rPr lang="en-US" sz="1800" b="0" i="0" u="none" strike="noStrike" cap="none">
                <a:solidFill>
                  <a:schemeClr val="dk1"/>
                </a:solidFill>
                <a:latin typeface="Arial"/>
                <a:ea typeface="Arial"/>
                <a:cs typeface="Arial"/>
                <a:sym typeface="Arial"/>
              </a:rPr>
              <a:t>Microprocessor need to access  memory quite frequently to read instructions and data stored in memory; the interface circuit enables that access.</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pic>
        <p:nvPicPr>
          <p:cNvPr id="66" name="Shape 66"/>
          <p:cNvPicPr preferRelativeResize="0"/>
          <p:nvPr/>
        </p:nvPicPr>
        <p:blipFill>
          <a:blip r:embed="rId3">
            <a:alphaModFix/>
          </a:blip>
          <a:stretch>
            <a:fillRect/>
          </a:stretch>
        </p:blipFill>
        <p:spPr>
          <a:xfrm>
            <a:off x="1295400" y="2133600"/>
            <a:ext cx="5943600" cy="2286000"/>
          </a:xfrm>
          <a:prstGeom prst="rect">
            <a:avLst/>
          </a:prstGeom>
          <a:noFill/>
          <a:ln>
            <a:noFill/>
          </a:ln>
        </p:spPr>
      </p:pic>
      <p:sp>
        <p:nvSpPr>
          <p:cNvPr id="67" name="Shape 67"/>
          <p:cNvSpPr/>
          <p:nvPr/>
        </p:nvSpPr>
        <p:spPr>
          <a:xfrm>
            <a:off x="609600" y="4495800"/>
            <a:ext cx="8077199" cy="1477961"/>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25000"/>
              <a:buFont typeface="Arial"/>
              <a:buNone/>
            </a:pPr>
            <a:r>
              <a:rPr lang="en-US" sz="1800" b="0" i="0" u="none" strike="noStrike" cap="none">
                <a:solidFill>
                  <a:schemeClr val="dk1"/>
                </a:solidFill>
                <a:latin typeface="Arial"/>
                <a:ea typeface="Arial"/>
                <a:cs typeface="Arial"/>
                <a:sym typeface="Arial"/>
              </a:rPr>
              <a:t>The interface process involves designing a circuit that will match the memory requirements with the microprocessor signal</a:t>
            </a:r>
            <a:r>
              <a:rPr lang="en-US" sz="1800" b="1" i="0" u="none" strike="noStrike" cap="none">
                <a:solidFill>
                  <a:schemeClr val="dk1"/>
                </a:solidFill>
                <a:latin typeface="Arial"/>
                <a:ea typeface="Arial"/>
                <a:cs typeface="Arial"/>
                <a:sym typeface="Arial"/>
              </a:rPr>
              <a:t>.[Memory has certain signal requirements to read from and write into memory. Similarly Microprocessor  initiates the set of signals when it wants to read from and write into memory].</a:t>
            </a:r>
          </a:p>
        </p:txBody>
      </p:sp>
      <p:sp>
        <p:nvSpPr>
          <p:cNvPr id="68" name="Shape 68"/>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04800" y="838200"/>
            <a:ext cx="8839199"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0" y="1371600"/>
            <a:ext cx="91440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1066800" y="1371600"/>
            <a:ext cx="6324600" cy="3733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533400" y="1371600"/>
            <a:ext cx="8153399"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28600" y="609600"/>
            <a:ext cx="8229599"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8155 Memory Segment</a:t>
            </a:r>
          </a:p>
        </p:txBody>
      </p:sp>
      <p:sp>
        <p:nvSpPr>
          <p:cNvPr id="190" name="Shape 190"/>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191" name="Shape 191"/>
          <p:cNvSpPr/>
          <p:nvPr/>
        </p:nvSpPr>
        <p:spPr>
          <a:xfrm>
            <a:off x="609600" y="990600"/>
            <a:ext cx="3657600" cy="36988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400" b="1" i="0" u="none" strike="noStrike" cap="none">
                <a:solidFill>
                  <a:schemeClr val="dk1"/>
                </a:solidFill>
                <a:latin typeface="Arial"/>
                <a:ea typeface="Arial"/>
                <a:cs typeface="Arial"/>
                <a:sym typeface="Arial"/>
              </a:rPr>
              <a:t> Fig:</a:t>
            </a:r>
            <a:r>
              <a:rPr lang="en-US" sz="1800" b="1" i="0" u="none" strike="noStrike" cap="none">
                <a:solidFill>
                  <a:schemeClr val="dk1"/>
                </a:solidFill>
                <a:latin typeface="Arial"/>
                <a:ea typeface="Arial"/>
                <a:cs typeface="Arial"/>
                <a:sym typeface="Arial"/>
              </a:rPr>
              <a:t> </a:t>
            </a:r>
            <a:r>
              <a:rPr lang="en-US" sz="1400" b="0" i="0" u="none" strike="noStrike" cap="none">
                <a:solidFill>
                  <a:schemeClr val="dk1"/>
                </a:solidFill>
                <a:latin typeface="Arial"/>
                <a:ea typeface="Arial"/>
                <a:cs typeface="Arial"/>
                <a:sym typeface="Arial"/>
              </a:rPr>
              <a:t>8155 Memory Section Block Diagram</a:t>
            </a:r>
          </a:p>
        </p:txBody>
      </p:sp>
      <p:pic>
        <p:nvPicPr>
          <p:cNvPr id="192" name="Shape 192"/>
          <p:cNvPicPr preferRelativeResize="0"/>
          <p:nvPr/>
        </p:nvPicPr>
        <p:blipFill>
          <a:blip r:embed="rId3">
            <a:alphaModFix/>
          </a:blip>
          <a:stretch>
            <a:fillRect/>
          </a:stretch>
        </p:blipFill>
        <p:spPr>
          <a:xfrm>
            <a:off x="4724400" y="1309687"/>
            <a:ext cx="4190999" cy="3581399"/>
          </a:xfrm>
          <a:prstGeom prst="rect">
            <a:avLst/>
          </a:prstGeom>
          <a:noFill/>
          <a:ln>
            <a:noFill/>
          </a:ln>
        </p:spPr>
      </p:pic>
      <p:sp>
        <p:nvSpPr>
          <p:cNvPr id="193" name="Shape 193"/>
          <p:cNvSpPr/>
          <p:nvPr/>
        </p:nvSpPr>
        <p:spPr>
          <a:xfrm>
            <a:off x="304800" y="4800600"/>
            <a:ext cx="4419599" cy="1077912"/>
          </a:xfrm>
          <a:prstGeom prst="rect">
            <a:avLst/>
          </a:prstGeom>
          <a:noFill/>
          <a:ln>
            <a:noFill/>
          </a:ln>
        </p:spPr>
        <p:txBody>
          <a:bodyPr lIns="91425" tIns="45700" rIns="91425" bIns="45700" anchor="t" anchorCtr="0">
            <a:noAutofit/>
          </a:bodyPr>
          <a:lstStyle/>
          <a:p>
            <a:pPr marL="115887" marR="0" lvl="0" indent="-115887" algn="just" rtl="0">
              <a:spcBef>
                <a:spcPts val="0"/>
              </a:spcBef>
              <a:buClr>
                <a:schemeClr val="dk1"/>
              </a:buClr>
              <a:buSzPct val="68750"/>
              <a:buFont typeface="Arial"/>
              <a:buChar char="●"/>
            </a:pPr>
            <a:r>
              <a:rPr lang="en-US" sz="1600" b="0" i="0" u="none" strike="noStrike" cap="none">
                <a:solidFill>
                  <a:schemeClr val="dk1"/>
                </a:solidFill>
                <a:latin typeface="Arial"/>
                <a:ea typeface="Arial"/>
                <a:cs typeface="Arial"/>
                <a:sym typeface="Arial"/>
              </a:rPr>
              <a:t>8 Address lines.</a:t>
            </a:r>
          </a:p>
          <a:p>
            <a:pPr marL="115887" marR="0" lvl="0" indent="-115887" algn="just" rtl="0">
              <a:spcBef>
                <a:spcPts val="0"/>
              </a:spcBef>
              <a:buClr>
                <a:schemeClr val="dk1"/>
              </a:buClr>
              <a:buSzPct val="68750"/>
              <a:buFont typeface="Arial"/>
              <a:buChar char="●"/>
            </a:pPr>
            <a:r>
              <a:rPr lang="en-US" sz="1600" b="0" i="0" u="none" strike="noStrike" cap="none">
                <a:solidFill>
                  <a:schemeClr val="dk1"/>
                </a:solidFill>
                <a:latin typeface="Arial"/>
                <a:ea typeface="Arial"/>
                <a:cs typeface="Arial"/>
                <a:sym typeface="Arial"/>
              </a:rPr>
              <a:t>One CE’.</a:t>
            </a:r>
          </a:p>
          <a:p>
            <a:pPr marL="115887" marR="0" lvl="0" indent="-115887" algn="just" rtl="0">
              <a:spcBef>
                <a:spcPts val="0"/>
              </a:spcBef>
              <a:buClr>
                <a:schemeClr val="dk1"/>
              </a:buClr>
              <a:buSzPct val="68750"/>
              <a:buFont typeface="Arial"/>
              <a:buChar char="●"/>
            </a:pPr>
            <a:r>
              <a:rPr lang="en-US" sz="1600" b="0" i="0" u="none" strike="noStrike" cap="none">
                <a:solidFill>
                  <a:schemeClr val="dk1"/>
                </a:solidFill>
                <a:latin typeface="Arial"/>
                <a:ea typeface="Arial"/>
                <a:cs typeface="Arial"/>
                <a:sym typeface="Arial"/>
              </a:rPr>
              <a:t>5 Control and status signals (IO/M’, ALE, RD’, WR’ and RESET).</a:t>
            </a:r>
          </a:p>
        </p:txBody>
      </p:sp>
      <p:sp>
        <p:nvSpPr>
          <p:cNvPr id="194" name="Shape 194"/>
          <p:cNvSpPr/>
          <p:nvPr/>
        </p:nvSpPr>
        <p:spPr>
          <a:xfrm>
            <a:off x="4876800" y="990600"/>
            <a:ext cx="4038599" cy="36988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400" b="1" i="0" u="none" strike="noStrike" cap="none">
                <a:solidFill>
                  <a:schemeClr val="dk1"/>
                </a:solidFill>
                <a:latin typeface="Arial"/>
                <a:ea typeface="Arial"/>
                <a:cs typeface="Arial"/>
                <a:sym typeface="Arial"/>
              </a:rPr>
              <a:t> Fig:</a:t>
            </a:r>
            <a:r>
              <a:rPr lang="en-US" sz="1800" b="1" i="0" u="none" strike="noStrike" cap="none">
                <a:solidFill>
                  <a:schemeClr val="dk1"/>
                </a:solidFill>
                <a:latin typeface="Arial"/>
                <a:ea typeface="Arial"/>
                <a:cs typeface="Arial"/>
                <a:sym typeface="Arial"/>
              </a:rPr>
              <a:t> </a:t>
            </a:r>
            <a:r>
              <a:rPr lang="en-US" sz="1400" b="0" i="0" u="none" strike="noStrike" cap="none">
                <a:solidFill>
                  <a:schemeClr val="dk1"/>
                </a:solidFill>
                <a:latin typeface="Arial"/>
                <a:ea typeface="Arial"/>
                <a:cs typeface="Arial"/>
                <a:sym typeface="Arial"/>
              </a:rPr>
              <a:t>8155 Memory Section Internal Structure</a:t>
            </a:r>
          </a:p>
        </p:txBody>
      </p:sp>
      <p:sp>
        <p:nvSpPr>
          <p:cNvPr id="195" name="Shape 195"/>
          <p:cNvSpPr/>
          <p:nvPr/>
        </p:nvSpPr>
        <p:spPr>
          <a:xfrm>
            <a:off x="5029200" y="5105400"/>
            <a:ext cx="3733800" cy="1077912"/>
          </a:xfrm>
          <a:prstGeom prst="rect">
            <a:avLst/>
          </a:prstGeom>
          <a:noFill/>
          <a:ln>
            <a:noFill/>
          </a:ln>
        </p:spPr>
        <p:txBody>
          <a:bodyPr lIns="91425" tIns="45700" rIns="91425" bIns="45700" anchor="t" anchorCtr="0">
            <a:noAutofit/>
          </a:bodyPr>
          <a:lstStyle/>
          <a:p>
            <a:pPr marL="115887" marR="0" lvl="0" indent="-115887" algn="just" rtl="0">
              <a:spcBef>
                <a:spcPts val="0"/>
              </a:spcBef>
              <a:buClr>
                <a:schemeClr val="dk1"/>
              </a:buClr>
              <a:buSzPct val="68750"/>
              <a:buFont typeface="Arial"/>
              <a:buChar char="●"/>
            </a:pPr>
            <a:r>
              <a:rPr lang="en-US" sz="1600" b="0" i="0" u="none" strike="noStrike" cap="none">
                <a:solidFill>
                  <a:schemeClr val="dk1"/>
                </a:solidFill>
                <a:latin typeface="Arial"/>
                <a:ea typeface="Arial"/>
                <a:cs typeface="Arial"/>
                <a:sym typeface="Arial"/>
              </a:rPr>
              <a:t>Includes 256x8 memory locations</a:t>
            </a:r>
          </a:p>
          <a:p>
            <a:pPr marL="115887" marR="0" lvl="0" indent="-115887" algn="just" rtl="0">
              <a:spcBef>
                <a:spcPts val="0"/>
              </a:spcBef>
              <a:buClr>
                <a:schemeClr val="dk1"/>
              </a:buClr>
              <a:buSzPct val="68750"/>
              <a:buFont typeface="Arial"/>
              <a:buChar char="●"/>
            </a:pPr>
            <a:r>
              <a:rPr lang="en-US" sz="1600" b="0" i="0" u="none" strike="noStrike" cap="none">
                <a:solidFill>
                  <a:schemeClr val="dk1"/>
                </a:solidFill>
                <a:latin typeface="Arial"/>
                <a:ea typeface="Arial"/>
                <a:cs typeface="Arial"/>
                <a:sym typeface="Arial"/>
              </a:rPr>
              <a:t>Internal latch for de-multiplexing</a:t>
            </a:r>
          </a:p>
          <a:p>
            <a:pPr marL="115887" marR="0" lvl="0" indent="-115887" algn="just" rtl="0">
              <a:spcBef>
                <a:spcPts val="0"/>
              </a:spcBef>
              <a:buClr>
                <a:schemeClr val="dk1"/>
              </a:buClr>
              <a:buSzPct val="68750"/>
              <a:buFont typeface="Arial"/>
              <a:buChar char="●"/>
            </a:pPr>
            <a:r>
              <a:rPr lang="en-US" sz="1600" b="0" i="0" u="none" strike="noStrike" cap="none">
                <a:solidFill>
                  <a:schemeClr val="dk1"/>
                </a:solidFill>
                <a:latin typeface="Arial"/>
                <a:ea typeface="Arial"/>
                <a:cs typeface="Arial"/>
                <a:sym typeface="Arial"/>
              </a:rPr>
              <a:t>CE’, MEMR and MEMW’ control signals</a:t>
            </a:r>
          </a:p>
        </p:txBody>
      </p:sp>
      <p:pic>
        <p:nvPicPr>
          <p:cNvPr id="196" name="Shape 196"/>
          <p:cNvPicPr preferRelativeResize="0"/>
          <p:nvPr/>
        </p:nvPicPr>
        <p:blipFill>
          <a:blip r:embed="rId4">
            <a:alphaModFix/>
          </a:blip>
          <a:stretch>
            <a:fillRect/>
          </a:stretch>
        </p:blipFill>
        <p:spPr>
          <a:xfrm>
            <a:off x="304800" y="1371600"/>
            <a:ext cx="4419600" cy="3352800"/>
          </a:xfrm>
          <a:prstGeom prst="rect">
            <a:avLst/>
          </a:prstGeom>
          <a:noFill/>
          <a:ln>
            <a:noFill/>
          </a:ln>
        </p:spPr>
      </p:pic>
      <p:sp>
        <p:nvSpPr>
          <p:cNvPr id="197" name="Shape 197"/>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Interfacing the 8155 Memory Segment</a:t>
            </a:r>
          </a:p>
        </p:txBody>
      </p:sp>
      <p:sp>
        <p:nvSpPr>
          <p:cNvPr id="204" name="Shape 204"/>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205" name="Shape 205"/>
          <p:cNvSpPr/>
          <p:nvPr/>
        </p:nvSpPr>
        <p:spPr>
          <a:xfrm>
            <a:off x="4800600" y="5410200"/>
            <a:ext cx="3962399" cy="5842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800" b="1" i="0" u="none" strike="noStrike" cap="none">
                <a:solidFill>
                  <a:schemeClr val="dk1"/>
                </a:solidFill>
                <a:latin typeface="Arial"/>
                <a:ea typeface="Arial"/>
                <a:cs typeface="Arial"/>
                <a:sym typeface="Arial"/>
              </a:rPr>
              <a:t> </a:t>
            </a:r>
            <a:r>
              <a:rPr lang="en-US" sz="1400" b="1" i="0" u="none" strike="noStrike" cap="none">
                <a:solidFill>
                  <a:schemeClr val="dk1"/>
                </a:solidFill>
                <a:latin typeface="Arial"/>
                <a:ea typeface="Arial"/>
                <a:cs typeface="Arial"/>
                <a:sym typeface="Arial"/>
              </a:rPr>
              <a:t>Fig: Interfacing 8155 Memory schematic from SDK-85 System</a:t>
            </a:r>
          </a:p>
        </p:txBody>
      </p:sp>
      <p:pic>
        <p:nvPicPr>
          <p:cNvPr id="206" name="Shape 206"/>
          <p:cNvPicPr preferRelativeResize="0"/>
          <p:nvPr/>
        </p:nvPicPr>
        <p:blipFill>
          <a:blip r:embed="rId3">
            <a:alphaModFix/>
          </a:blip>
          <a:stretch>
            <a:fillRect/>
          </a:stretch>
        </p:blipFill>
        <p:spPr>
          <a:xfrm>
            <a:off x="4724400" y="914400"/>
            <a:ext cx="4114799" cy="4267200"/>
          </a:xfrm>
          <a:prstGeom prst="rect">
            <a:avLst/>
          </a:prstGeom>
          <a:noFill/>
          <a:ln>
            <a:noFill/>
          </a:ln>
        </p:spPr>
      </p:pic>
      <p:sp>
        <p:nvSpPr>
          <p:cNvPr id="207" name="Shape 207"/>
          <p:cNvSpPr/>
          <p:nvPr/>
        </p:nvSpPr>
        <p:spPr>
          <a:xfrm>
            <a:off x="228600" y="914400"/>
            <a:ext cx="4267199" cy="5334000"/>
          </a:xfrm>
          <a:prstGeom prst="rect">
            <a:avLst/>
          </a:prstGeom>
          <a:noFill/>
          <a:ln>
            <a:noFill/>
          </a:ln>
        </p:spPr>
        <p:txBody>
          <a:bodyPr lIns="91425" tIns="45700" rIns="91425" bIns="45700" anchor="t" anchorCtr="0">
            <a:noAutofit/>
          </a:bodyPr>
          <a:lstStyle/>
          <a:p>
            <a:pPr marL="0" marR="0" lvl="0" indent="228600"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8205, a 3x8 Decoder, decodes the   address lines A15-A11, O4 enables the memory chip. Control and status signals from 8085 are connected to the respective signals of memory chip.</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228600"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A7-A0 address any one of the 256 registers.</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228600"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A14-A15 are active low and third line is permanently enable by tying it with +5V. </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228600"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A10-A8 are not connected(don’t care lines). </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228600"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O4 is low for following address.</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228600" algn="l" rtl="0">
              <a:spcBef>
                <a:spcPts val="0"/>
              </a:spcBef>
              <a:buClr>
                <a:schemeClr val="dk1"/>
              </a:buClr>
              <a:buSzPct val="25000"/>
              <a:buFont typeface="Arial"/>
              <a:buNone/>
            </a:pPr>
            <a:r>
              <a:rPr lang="en-US" sz="1400" b="1" i="0" u="none" strike="noStrike" cap="none" dirty="0">
                <a:solidFill>
                  <a:schemeClr val="dk1"/>
                </a:solidFill>
                <a:latin typeface="Arial"/>
                <a:ea typeface="Arial"/>
                <a:cs typeface="Arial"/>
                <a:sym typeface="Arial"/>
              </a:rPr>
              <a:t>     A15  A14  A13  A12  A11  A10  A9  A8</a:t>
            </a:r>
          </a:p>
          <a:p>
            <a:pPr marL="0" marR="0" lvl="0" indent="228600" algn="l" rtl="0">
              <a:spcBef>
                <a:spcPts val="0"/>
              </a:spcBef>
              <a:buClr>
                <a:schemeClr val="dk1"/>
              </a:buClr>
              <a:buSzPct val="25000"/>
              <a:buFont typeface="Arial"/>
              <a:buNone/>
            </a:pPr>
            <a:r>
              <a:rPr lang="en-US" sz="1400" b="1" i="0" u="none" strike="noStrike" cap="none" dirty="0">
                <a:solidFill>
                  <a:schemeClr val="dk1"/>
                </a:solidFill>
                <a:latin typeface="Arial"/>
                <a:ea typeface="Arial"/>
                <a:cs typeface="Arial"/>
                <a:sym typeface="Arial"/>
              </a:rPr>
              <a:t>     0       0       1     0       0       0     0     0    20H</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228600" algn="just" rtl="0">
              <a:spcBef>
                <a:spcPts val="0"/>
              </a:spcBef>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Memory Address range is from 2000H to 20FFH (When don’t care lines are at logic 0, by convention it is called primary address remaining are fold back memory or mirror memory).</a:t>
            </a:r>
          </a:p>
        </p:txBody>
      </p:sp>
      <p:sp>
        <p:nvSpPr>
          <p:cNvPr id="208" name="Shape 208"/>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9218" name="Picture 2"/>
          <p:cNvPicPr>
            <a:picLocks noChangeAspect="1" noChangeArrowheads="1"/>
          </p:cNvPicPr>
          <p:nvPr/>
        </p:nvPicPr>
        <p:blipFill>
          <a:blip r:embed="rId3"/>
          <a:srcRect/>
          <a:stretch>
            <a:fillRect/>
          </a:stretch>
        </p:blipFill>
        <p:spPr bwMode="auto">
          <a:xfrm>
            <a:off x="685800" y="1828800"/>
            <a:ext cx="800100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685800" y="990601"/>
            <a:ext cx="77724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1266" name="Picture 2"/>
          <p:cNvPicPr>
            <a:picLocks noChangeAspect="1" noChangeArrowheads="1"/>
          </p:cNvPicPr>
          <p:nvPr/>
        </p:nvPicPr>
        <p:blipFill>
          <a:blip r:embed="rId2"/>
          <a:srcRect/>
          <a:stretch>
            <a:fillRect/>
          </a:stretch>
        </p:blipFill>
        <p:spPr bwMode="auto">
          <a:xfrm>
            <a:off x="533400" y="1828800"/>
            <a:ext cx="8610600" cy="304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629400"/>
          </a:xfrm>
        </p:spPr>
        <p:txBody>
          <a:bodyPr/>
          <a:lstStyle/>
          <a:p>
            <a:pPr algn="just">
              <a:buFont typeface="Wingdings" pitchFamily="2" charset="2"/>
              <a:buChar char="q"/>
            </a:pPr>
            <a:r>
              <a:rPr lang="en-US" sz="3200" b="1" dirty="0" smtClean="0"/>
              <a:t>Memory interfacing to 8085</a:t>
            </a:r>
            <a:br>
              <a:rPr lang="en-US" sz="3200" b="1" dirty="0" smtClean="0"/>
            </a:br>
            <a:r>
              <a:rPr lang="en-US" sz="3200" b="1" dirty="0" smtClean="0"/>
              <a:t> </a:t>
            </a:r>
            <a:br>
              <a:rPr lang="en-US" sz="3200" b="1" dirty="0" smtClean="0"/>
            </a:br>
            <a:r>
              <a:rPr lang="en-US" sz="3200" b="1" dirty="0" smtClean="0"/>
              <a:t>1.</a:t>
            </a:r>
            <a:r>
              <a:rPr lang="en-US" sz="2800" dirty="0" smtClean="0"/>
              <a:t>8085 has </a:t>
            </a:r>
            <a:r>
              <a:rPr lang="en-US" sz="2800" dirty="0" smtClean="0">
                <a:solidFill>
                  <a:srgbClr val="FF0000"/>
                </a:solidFill>
              </a:rPr>
              <a:t>16 bit address b</a:t>
            </a:r>
            <a:r>
              <a:rPr lang="en-US" sz="2800" dirty="0" smtClean="0"/>
              <a:t>us; hence it can access </a:t>
            </a:r>
            <a:r>
              <a:rPr lang="en-US" sz="2800" dirty="0" smtClean="0">
                <a:solidFill>
                  <a:srgbClr val="FF0000"/>
                </a:solidFill>
              </a:rPr>
              <a:t>2</a:t>
            </a:r>
            <a:r>
              <a:rPr lang="en-US" sz="2800" baseline="30000" dirty="0" smtClean="0">
                <a:solidFill>
                  <a:srgbClr val="FF0000"/>
                </a:solidFill>
              </a:rPr>
              <a:t>16</a:t>
            </a:r>
            <a:r>
              <a:rPr lang="en-US" sz="2800" dirty="0" smtClean="0">
                <a:solidFill>
                  <a:srgbClr val="FF0000"/>
                </a:solidFill>
              </a:rPr>
              <a:t> no. of memory locations</a:t>
            </a:r>
            <a:r>
              <a:rPr lang="en-US" sz="2800" dirty="0" smtClean="0"/>
              <a:t>, which is equal to </a:t>
            </a:r>
            <a:r>
              <a:rPr lang="en-US" sz="2800" dirty="0" smtClean="0">
                <a:solidFill>
                  <a:srgbClr val="FF0000"/>
                </a:solidFill>
              </a:rPr>
              <a:t>64KB</a:t>
            </a:r>
            <a:r>
              <a:rPr lang="en-US" sz="2800" dirty="0" smtClean="0"/>
              <a:t> memory.</a:t>
            </a:r>
            <a:br>
              <a:rPr lang="en-US" sz="2800" dirty="0" smtClean="0"/>
            </a:br>
            <a:r>
              <a:rPr lang="en-US" sz="2800" dirty="0" smtClean="0"/>
              <a:t> </a:t>
            </a:r>
            <a:br>
              <a:rPr lang="en-US" sz="2800" dirty="0" smtClean="0"/>
            </a:br>
            <a:r>
              <a:rPr lang="en-US" sz="2800" dirty="0" smtClean="0"/>
              <a:t> 2.Memory is required to </a:t>
            </a:r>
            <a:r>
              <a:rPr lang="en-US" sz="2800" dirty="0" smtClean="0">
                <a:solidFill>
                  <a:srgbClr val="FF0000"/>
                </a:solidFill>
              </a:rPr>
              <a:t>store program as well as data. </a:t>
            </a:r>
            <a:r>
              <a:rPr lang="en-US" sz="2800" dirty="0" smtClean="0"/>
              <a:t/>
            </a:r>
            <a:br>
              <a:rPr lang="en-US" sz="2800" dirty="0" smtClean="0"/>
            </a:br>
            <a:r>
              <a:rPr lang="en-US" sz="2800" dirty="0" smtClean="0"/>
              <a:t/>
            </a:r>
            <a:br>
              <a:rPr lang="en-US" sz="2800" dirty="0" smtClean="0"/>
            </a:br>
            <a:r>
              <a:rPr lang="en-US" sz="2800" dirty="0" smtClean="0"/>
              <a:t>3.Since microprocessor </a:t>
            </a:r>
            <a:r>
              <a:rPr lang="en-US" sz="2800" dirty="0" smtClean="0">
                <a:solidFill>
                  <a:srgbClr val="FF0000"/>
                </a:solidFill>
              </a:rPr>
              <a:t>doesn’t have on-chip memory,</a:t>
            </a:r>
            <a:r>
              <a:rPr lang="en-US" sz="2800" dirty="0" smtClean="0"/>
              <a:t> we need to connect it externally. </a:t>
            </a:r>
            <a:br>
              <a:rPr lang="en-US" sz="2800" dirty="0" smtClean="0"/>
            </a:br>
            <a:r>
              <a:rPr lang="en-US" sz="2800" dirty="0" smtClean="0"/>
              <a:t/>
            </a:r>
            <a:br>
              <a:rPr lang="en-US" sz="2800" dirty="0" smtClean="0"/>
            </a:br>
            <a:r>
              <a:rPr lang="en-US" sz="3200" dirty="0" smtClean="0"/>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886200"/>
          </a:xfrm>
        </p:spPr>
        <p:txBody>
          <a:bodyPr/>
          <a:lstStyle/>
          <a:p>
            <a:pPr algn="just"/>
            <a:r>
              <a:rPr lang="en-US" sz="1800" dirty="0" smtClean="0">
                <a:solidFill>
                  <a:srgbClr val="002060"/>
                </a:solidFill>
              </a:rPr>
              <a:t>Steps </a:t>
            </a:r>
            <a:r>
              <a:rPr lang="en-US" sz="1800" dirty="0" smtClean="0">
                <a:solidFill>
                  <a:srgbClr val="002060"/>
                </a:solidFill>
              </a:rPr>
              <a:t>involved in interfacing memory with 8085 processor </a:t>
            </a:r>
            <a:r>
              <a:rPr lang="en-US" sz="1800" dirty="0" smtClean="0"/>
              <a:t/>
            </a:r>
            <a:br>
              <a:rPr lang="en-US" sz="1800" dirty="0" smtClean="0"/>
            </a:br>
            <a:r>
              <a:rPr lang="en-US" sz="1800" dirty="0" smtClean="0"/>
              <a:t/>
            </a:r>
            <a:br>
              <a:rPr lang="en-US" sz="1800" dirty="0" smtClean="0"/>
            </a:br>
            <a:r>
              <a:rPr lang="en-US" sz="1800" dirty="0" smtClean="0">
                <a:solidFill>
                  <a:srgbClr val="000000"/>
                </a:solidFill>
              </a:rPr>
              <a:t>1.Depending on the size of memory address lines are required.</a:t>
            </a:r>
            <a:br>
              <a:rPr lang="en-US" sz="1800" dirty="0" smtClean="0">
                <a:solidFill>
                  <a:srgbClr val="000000"/>
                </a:solidFill>
              </a:rPr>
            </a:br>
            <a:r>
              <a:rPr lang="en-US" sz="1800" dirty="0" smtClean="0">
                <a:solidFill>
                  <a:srgbClr val="000000"/>
                </a:solidFill>
              </a:rPr>
              <a:t>(EX. </a:t>
            </a:r>
            <a:r>
              <a:rPr lang="en-US" sz="1800" dirty="0" smtClean="0">
                <a:solidFill>
                  <a:srgbClr val="FF0000"/>
                </a:solidFill>
              </a:rPr>
              <a:t>size is  4KB (2</a:t>
            </a:r>
            <a:r>
              <a:rPr lang="en-US" sz="1800" baseline="30000" dirty="0" smtClean="0">
                <a:solidFill>
                  <a:srgbClr val="FF0000"/>
                </a:solidFill>
              </a:rPr>
              <a:t>12</a:t>
            </a:r>
            <a:r>
              <a:rPr lang="en-US" sz="1800" dirty="0" smtClean="0">
                <a:solidFill>
                  <a:srgbClr val="FF0000"/>
                </a:solidFill>
              </a:rPr>
              <a:t> ) i.e. 12 address lines </a:t>
            </a:r>
            <a:r>
              <a:rPr lang="en-US" sz="1800" dirty="0" smtClean="0"/>
              <a:t>are needed to identify locations and </a:t>
            </a:r>
            <a:r>
              <a:rPr lang="en-US" sz="1800" dirty="0" smtClean="0">
                <a:solidFill>
                  <a:srgbClr val="FF0000"/>
                </a:solidFill>
              </a:rPr>
              <a:t>rest will be used for address decoding.</a:t>
            </a:r>
            <a:br>
              <a:rPr lang="en-US" sz="1800" dirty="0" smtClean="0">
                <a:solidFill>
                  <a:srgbClr val="FF0000"/>
                </a:solidFill>
              </a:rPr>
            </a:br>
            <a:r>
              <a:rPr lang="en-US" sz="1800" dirty="0" smtClean="0">
                <a:solidFill>
                  <a:srgbClr val="FF0000"/>
                </a:solidFill>
              </a:rPr>
              <a:t> </a:t>
            </a:r>
            <a:br>
              <a:rPr lang="en-US" sz="1800" dirty="0" smtClean="0">
                <a:solidFill>
                  <a:srgbClr val="FF0000"/>
                </a:solidFill>
              </a:rPr>
            </a:br>
            <a:r>
              <a:rPr lang="en-US" sz="1800" dirty="0" smtClean="0">
                <a:solidFill>
                  <a:schemeClr val="tx1"/>
                </a:solidFill>
              </a:rPr>
              <a:t>2.The address decoding circuit can be used using Gates/Decoder.</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3.Connect data bus of memory to processor data bus</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4. Generate </a:t>
            </a:r>
            <a:r>
              <a:rPr lang="en-US" sz="1800" dirty="0" smtClean="0">
                <a:solidFill>
                  <a:schemeClr val="accent2"/>
                </a:solidFill>
              </a:rPr>
              <a:t>control signals and then </a:t>
            </a:r>
            <a:r>
              <a:rPr lang="en-US" sz="1800" dirty="0" smtClean="0">
                <a:solidFill>
                  <a:schemeClr val="accent2"/>
                </a:solidFill>
              </a:rPr>
              <a:t>initiate </a:t>
            </a:r>
            <a:r>
              <a:rPr lang="en-US" sz="1800" dirty="0" smtClean="0">
                <a:solidFill>
                  <a:schemeClr val="accent2"/>
                </a:solidFill>
              </a:rPr>
              <a:t>memory </a:t>
            </a:r>
            <a:r>
              <a:rPr lang="en-US" sz="1800" dirty="0" smtClean="0">
                <a:solidFill>
                  <a:schemeClr val="accent2"/>
                </a:solidFill>
              </a:rPr>
              <a:t>select pulse</a:t>
            </a: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a:t>
            </a:r>
            <a:r>
              <a:rPr lang="en-US" sz="1800" dirty="0" smtClean="0"/>
              <a:t/>
            </a:r>
            <a:br>
              <a:rPr lang="en-US" sz="1800"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28600" y="533400"/>
            <a:ext cx="8915399"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04800" y="304800"/>
            <a:ext cx="85344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Memory Structure and its Requirements</a:t>
            </a:r>
          </a:p>
        </p:txBody>
      </p:sp>
      <p:sp>
        <p:nvSpPr>
          <p:cNvPr id="75" name="Shape 75"/>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76" name="Shape 76"/>
          <p:cNvSpPr/>
          <p:nvPr/>
        </p:nvSpPr>
        <p:spPr>
          <a:xfrm>
            <a:off x="228600" y="1371600"/>
            <a:ext cx="4114800" cy="4524374"/>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800" b="1" i="0" u="none" strike="noStrike" cap="none">
                <a:solidFill>
                  <a:schemeClr val="dk1"/>
                </a:solidFill>
                <a:latin typeface="Arial"/>
                <a:ea typeface="Arial"/>
                <a:cs typeface="Arial"/>
                <a:sym typeface="Arial"/>
              </a:rPr>
              <a:t>R/W Memory: Group of Registers</a:t>
            </a:r>
            <a:r>
              <a:rPr lang="en-US" sz="1800" b="0" i="0" u="none" strike="noStrike" cap="none">
                <a:solidFill>
                  <a:schemeClr val="dk1"/>
                </a:solidFill>
                <a:latin typeface="Arial"/>
                <a:ea typeface="Arial"/>
                <a:cs typeface="Arial"/>
                <a:sym typeface="Arial"/>
              </a:rPr>
              <a:t>.</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800" b="0" i="0" u="none" strike="noStrike" cap="none">
                <a:solidFill>
                  <a:schemeClr val="dk1"/>
                </a:solidFill>
                <a:latin typeface="Arial"/>
                <a:ea typeface="Arial"/>
                <a:cs typeface="Arial"/>
                <a:sym typeface="Arial"/>
              </a:rPr>
              <a:t>Figure Shows:</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0" marR="0" lvl="0" indent="0" algn="l" rtl="0">
              <a:spcBef>
                <a:spcPts val="0"/>
              </a:spcBef>
              <a:buClr>
                <a:schemeClr val="dk1"/>
              </a:buClr>
              <a:buSzPct val="61111"/>
              <a:buFont typeface="Arial"/>
              <a:buChar char="●"/>
            </a:pPr>
            <a:r>
              <a:rPr lang="en-US" sz="1800" b="0" i="0" u="none" strike="noStrike" cap="none">
                <a:solidFill>
                  <a:schemeClr val="dk1"/>
                </a:solidFill>
                <a:latin typeface="Arial"/>
                <a:ea typeface="Arial"/>
                <a:cs typeface="Arial"/>
                <a:sym typeface="Arial"/>
              </a:rPr>
              <a:t>2048 registers</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0" marR="0" lvl="0" indent="0" algn="l" rtl="0">
              <a:spcBef>
                <a:spcPts val="0"/>
              </a:spcBef>
              <a:buClr>
                <a:schemeClr val="dk1"/>
              </a:buClr>
              <a:buSzPct val="61111"/>
              <a:buFont typeface="Arial"/>
              <a:buChar char="●"/>
            </a:pPr>
            <a:r>
              <a:rPr lang="en-US" sz="1800" b="0" i="0" u="none" strike="noStrike" cap="none">
                <a:solidFill>
                  <a:schemeClr val="dk1"/>
                </a:solidFill>
                <a:latin typeface="Arial"/>
                <a:ea typeface="Arial"/>
                <a:cs typeface="Arial"/>
                <a:sym typeface="Arial"/>
              </a:rPr>
              <a:t>Register store 8-bits</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0" marR="0" lvl="0" indent="0" algn="l" rtl="0">
              <a:spcBef>
                <a:spcPts val="0"/>
              </a:spcBef>
              <a:buClr>
                <a:schemeClr val="dk1"/>
              </a:buClr>
              <a:buSzPct val="61111"/>
              <a:buFont typeface="Arial"/>
              <a:buChar char="●"/>
            </a:pPr>
            <a:r>
              <a:rPr lang="en-US" sz="1800" b="0" i="0" u="none" strike="noStrike" cap="none">
                <a:solidFill>
                  <a:schemeClr val="dk1"/>
                </a:solidFill>
                <a:latin typeface="Arial"/>
                <a:ea typeface="Arial"/>
                <a:cs typeface="Arial"/>
                <a:sym typeface="Arial"/>
              </a:rPr>
              <a:t>8 input, 8-output lines</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0" marR="0" lvl="0" indent="0" algn="just" rtl="0">
              <a:spcBef>
                <a:spcPts val="0"/>
              </a:spcBef>
              <a:buClr>
                <a:schemeClr val="dk1"/>
              </a:buClr>
              <a:buSzPct val="61111"/>
              <a:buFont typeface="Arial"/>
              <a:buChar char="●"/>
            </a:pPr>
            <a:r>
              <a:rPr lang="en-US" sz="1800" b="0" i="0" u="none" strike="noStrike" cap="none">
                <a:solidFill>
                  <a:schemeClr val="dk1"/>
                </a:solidFill>
                <a:latin typeface="Arial"/>
                <a:ea typeface="Arial"/>
                <a:cs typeface="Arial"/>
                <a:sym typeface="Arial"/>
              </a:rPr>
              <a:t>11 address lines(AD10-AD0), 1 chip  select, 2 control lines to enable input and output buffer.</a:t>
            </a:r>
          </a:p>
          <a:p>
            <a:pPr marL="0" marR="0" lvl="0" indent="0" algn="l" rtl="0">
              <a:spcBef>
                <a:spcPts val="0"/>
              </a:spcBef>
              <a:buNone/>
            </a:pPr>
            <a:endParaRPr sz="1800" b="0" i="0" u="none" strike="noStrike" cap="none">
              <a:solidFill>
                <a:schemeClr val="dk1"/>
              </a:solidFill>
              <a:latin typeface="Arial"/>
              <a:ea typeface="Arial"/>
              <a:cs typeface="Arial"/>
              <a:sym typeface="Arial"/>
            </a:endParaRPr>
          </a:p>
          <a:p>
            <a:pPr marL="0" marR="0" lvl="0" indent="0" algn="just" rtl="0">
              <a:spcBef>
                <a:spcPts val="0"/>
              </a:spcBef>
              <a:buClr>
                <a:schemeClr val="dk1"/>
              </a:buClr>
              <a:buSzPct val="61111"/>
              <a:buFont typeface="Arial"/>
              <a:buChar char="●"/>
            </a:pPr>
            <a:r>
              <a:rPr lang="en-US" sz="1800" b="0" i="0" u="none" strike="noStrike" cap="none">
                <a:solidFill>
                  <a:schemeClr val="dk1"/>
                </a:solidFill>
                <a:latin typeface="Arial"/>
                <a:ea typeface="Arial"/>
                <a:cs typeface="Arial"/>
                <a:sym typeface="Arial"/>
              </a:rPr>
              <a:t>Internal decoder to decode address lines</a:t>
            </a:r>
          </a:p>
        </p:txBody>
      </p:sp>
      <p:sp>
        <p:nvSpPr>
          <p:cNvPr id="77" name="Shape 77"/>
          <p:cNvSpPr/>
          <p:nvPr/>
        </p:nvSpPr>
        <p:spPr>
          <a:xfrm>
            <a:off x="5562600" y="5943600"/>
            <a:ext cx="2514599" cy="33813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600" b="0" i="0" u="none" strike="noStrike" cap="none">
                <a:solidFill>
                  <a:schemeClr val="dk1"/>
                </a:solidFill>
                <a:latin typeface="Arial"/>
                <a:ea typeface="Arial"/>
                <a:cs typeface="Arial"/>
                <a:sym typeface="Arial"/>
              </a:rPr>
              <a:t>Fig: R/W Static Memory</a:t>
            </a:r>
          </a:p>
        </p:txBody>
      </p:sp>
      <p:pic>
        <p:nvPicPr>
          <p:cNvPr id="78" name="Shape 78"/>
          <p:cNvPicPr preferRelativeResize="0"/>
          <p:nvPr/>
        </p:nvPicPr>
        <p:blipFill>
          <a:blip r:embed="rId3">
            <a:alphaModFix/>
          </a:blip>
          <a:stretch>
            <a:fillRect/>
          </a:stretch>
        </p:blipFill>
        <p:spPr>
          <a:xfrm>
            <a:off x="4495800" y="1524000"/>
            <a:ext cx="4419600" cy="4229100"/>
          </a:xfrm>
          <a:prstGeom prst="rect">
            <a:avLst/>
          </a:prstGeom>
          <a:noFill/>
          <a:ln>
            <a:noFill/>
          </a:ln>
        </p:spPr>
      </p:pic>
      <p:sp>
        <p:nvSpPr>
          <p:cNvPr id="79" name="Shape 79"/>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Memory Structure and its Requirements</a:t>
            </a:r>
          </a:p>
        </p:txBody>
      </p:sp>
      <p:sp>
        <p:nvSpPr>
          <p:cNvPr id="86" name="Shape 86"/>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87" name="Shape 87"/>
          <p:cNvSpPr/>
          <p:nvPr/>
        </p:nvSpPr>
        <p:spPr>
          <a:xfrm>
            <a:off x="228600" y="1360487"/>
            <a:ext cx="4419599" cy="5324474"/>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just" rtl="0">
              <a:spcBef>
                <a:spcPts val="0"/>
              </a:spcBef>
              <a:buClr>
                <a:schemeClr val="dk1"/>
              </a:buClr>
              <a:buSzPct val="25000"/>
              <a:buFont typeface="Arial"/>
              <a:buNone/>
            </a:pPr>
            <a:r>
              <a:rPr lang="en-US" sz="1800" b="1" i="0" u="none" strike="noStrike" cap="none" dirty="0">
                <a:solidFill>
                  <a:schemeClr val="dk1"/>
                </a:solidFill>
                <a:latin typeface="Arial"/>
                <a:ea typeface="Arial"/>
                <a:cs typeface="Arial"/>
                <a:sym typeface="Arial"/>
              </a:rPr>
              <a:t>EPROM : Chip must be programmed before it can be used as ROM</a:t>
            </a:r>
            <a:r>
              <a:rPr lang="en-US" sz="1800" b="0" i="0" u="none" strike="noStrike" cap="none" dirty="0">
                <a:solidFill>
                  <a:schemeClr val="dk1"/>
                </a:solidFill>
                <a:latin typeface="Arial"/>
                <a:ea typeface="Arial"/>
                <a:cs typeface="Arial"/>
                <a:sym typeface="Arial"/>
              </a:rPr>
              <a:t>.</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l" rtl="0">
              <a:spcBef>
                <a:spcPts val="0"/>
              </a:spcBef>
              <a:buClr>
                <a:schemeClr val="dk1"/>
              </a:buClr>
              <a:buSzPct val="61111"/>
              <a:buFont typeface="Arial"/>
              <a:buChar char="●"/>
            </a:pPr>
            <a:r>
              <a:rPr lang="en-US" sz="1800" b="0" i="0" u="none" strike="noStrike" cap="none" dirty="0" smtClean="0">
                <a:solidFill>
                  <a:schemeClr val="dk1"/>
                </a:solidFill>
                <a:latin typeface="Arial"/>
                <a:ea typeface="Arial"/>
                <a:cs typeface="Arial"/>
                <a:sym typeface="Arial"/>
              </a:rPr>
              <a:t>4096 </a:t>
            </a:r>
            <a:r>
              <a:rPr lang="en-US" sz="1800" b="0" i="0" u="none" strike="noStrike" cap="none" dirty="0">
                <a:solidFill>
                  <a:schemeClr val="dk1"/>
                </a:solidFill>
                <a:latin typeface="Arial"/>
                <a:ea typeface="Arial"/>
                <a:cs typeface="Arial"/>
                <a:sym typeface="Arial"/>
              </a:rPr>
              <a:t>(4K) registers.</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l" rtl="0">
              <a:spcBef>
                <a:spcPts val="0"/>
              </a:spcBef>
              <a:buClr>
                <a:schemeClr val="dk1"/>
              </a:buClr>
              <a:buSzPct val="61111"/>
              <a:buFont typeface="Arial"/>
              <a:buChar char="●"/>
            </a:pPr>
            <a:r>
              <a:rPr lang="en-US" sz="1800" b="0" i="0" u="none" strike="noStrike" cap="none" dirty="0">
                <a:solidFill>
                  <a:schemeClr val="dk1"/>
                </a:solidFill>
                <a:latin typeface="Arial"/>
                <a:ea typeface="Arial"/>
                <a:cs typeface="Arial"/>
                <a:sym typeface="Arial"/>
              </a:rPr>
              <a:t>Register store 8-bits</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l" rtl="0">
              <a:spcBef>
                <a:spcPts val="0"/>
              </a:spcBef>
              <a:buClr>
                <a:schemeClr val="dk1"/>
              </a:buClr>
              <a:buSzPct val="61111"/>
              <a:buFont typeface="Arial"/>
              <a:buChar char="●"/>
            </a:pPr>
            <a:r>
              <a:rPr lang="en-US" sz="1800" b="0" i="0" u="none" strike="noStrike" cap="none" dirty="0">
                <a:solidFill>
                  <a:schemeClr val="dk1"/>
                </a:solidFill>
                <a:latin typeface="Arial"/>
                <a:ea typeface="Arial"/>
                <a:cs typeface="Arial"/>
                <a:sym typeface="Arial"/>
              </a:rPr>
              <a:t>8 input lines</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l" rtl="0">
              <a:spcBef>
                <a:spcPts val="0"/>
              </a:spcBef>
              <a:buClr>
                <a:schemeClr val="dk1"/>
              </a:buClr>
              <a:buSzPct val="61111"/>
              <a:buFont typeface="Arial"/>
              <a:buChar char="●"/>
            </a:pPr>
            <a:r>
              <a:rPr lang="en-US" sz="1800" b="0" i="0" u="none" strike="noStrike" cap="none" dirty="0">
                <a:solidFill>
                  <a:schemeClr val="dk1"/>
                </a:solidFill>
                <a:latin typeface="Arial"/>
                <a:ea typeface="Arial"/>
                <a:cs typeface="Arial"/>
                <a:sym typeface="Arial"/>
              </a:rPr>
              <a:t>Internal decoder to decode address lines.</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a:p>
            <a:pPr marL="0" marR="0" lvl="0" indent="0" algn="just" rtl="0">
              <a:spcBef>
                <a:spcPts val="0"/>
              </a:spcBef>
              <a:buClr>
                <a:schemeClr val="dk1"/>
              </a:buClr>
              <a:buSzPct val="61111"/>
              <a:buFont typeface="Arial"/>
              <a:buChar char="●"/>
            </a:pPr>
            <a:r>
              <a:rPr lang="en-US" sz="1800" b="0" i="0" u="none" strike="noStrike" cap="none" dirty="0">
                <a:solidFill>
                  <a:schemeClr val="dk1"/>
                </a:solidFill>
                <a:latin typeface="Arial"/>
                <a:ea typeface="Arial"/>
                <a:cs typeface="Arial"/>
                <a:sym typeface="Arial"/>
              </a:rPr>
              <a:t>12 address lines(A11-A0</a:t>
            </a:r>
            <a:r>
              <a:rPr lang="en-US" sz="1800" b="0" i="0" u="none" strike="noStrike" cap="none" dirty="0" smtClean="0">
                <a:solidFill>
                  <a:schemeClr val="dk1"/>
                </a:solidFill>
                <a:latin typeface="Arial"/>
                <a:ea typeface="Arial"/>
                <a:cs typeface="Arial"/>
                <a:sym typeface="Arial"/>
              </a:rPr>
              <a:t>),</a:t>
            </a:r>
          </a:p>
          <a:p>
            <a:pPr marL="0" marR="0" lvl="0" indent="0" algn="just" rtl="0">
              <a:spcBef>
                <a:spcPts val="0"/>
              </a:spcBef>
              <a:buClr>
                <a:schemeClr val="dk1"/>
              </a:buClr>
              <a:buSzPct val="61111"/>
              <a:buFont typeface="Arial"/>
              <a:buChar char="●"/>
            </a:pPr>
            <a:r>
              <a:rPr lang="en-US" sz="1800" b="0" i="0" u="none" strike="noStrike" cap="none" dirty="0" smtClean="0">
                <a:solidFill>
                  <a:schemeClr val="dk1"/>
                </a:solidFill>
                <a:latin typeface="Arial"/>
                <a:ea typeface="Arial"/>
                <a:cs typeface="Arial"/>
                <a:sym typeface="Arial"/>
              </a:rPr>
              <a:t> </a:t>
            </a:r>
            <a:r>
              <a:rPr lang="en-US" sz="1800" b="0" i="0" u="none" strike="noStrike" cap="none" dirty="0">
                <a:solidFill>
                  <a:schemeClr val="dk1"/>
                </a:solidFill>
                <a:latin typeface="Arial"/>
                <a:ea typeface="Arial"/>
                <a:cs typeface="Arial"/>
                <a:sym typeface="Arial"/>
              </a:rPr>
              <a:t>1 chip </a:t>
            </a:r>
            <a:r>
              <a:rPr lang="en-US" sz="1800" b="0" i="0" u="none" strike="noStrike" cap="none" dirty="0" smtClean="0">
                <a:solidFill>
                  <a:schemeClr val="dk1"/>
                </a:solidFill>
                <a:latin typeface="Arial"/>
                <a:ea typeface="Arial"/>
                <a:cs typeface="Arial"/>
                <a:sym typeface="Arial"/>
              </a:rPr>
              <a:t>select</a:t>
            </a:r>
          </a:p>
          <a:p>
            <a:pPr marL="0" marR="0" lvl="0" indent="0" algn="just" rtl="0">
              <a:spcBef>
                <a:spcPts val="0"/>
              </a:spcBef>
              <a:buClr>
                <a:schemeClr val="dk1"/>
              </a:buClr>
              <a:buSzPct val="61111"/>
              <a:buFont typeface="Arial"/>
              <a:buChar char="●"/>
            </a:pPr>
            <a:r>
              <a:rPr lang="en-US" sz="1800" b="0" i="0" u="none" strike="noStrike" cap="none" dirty="0" smtClean="0">
                <a:solidFill>
                  <a:schemeClr val="dk1"/>
                </a:solidFill>
                <a:latin typeface="Arial"/>
                <a:ea typeface="Arial"/>
                <a:cs typeface="Arial"/>
                <a:sym typeface="Arial"/>
              </a:rPr>
              <a:t> </a:t>
            </a:r>
            <a:r>
              <a:rPr lang="en-US" sz="1800" b="0" i="0" u="none" strike="noStrike" cap="none" dirty="0">
                <a:solidFill>
                  <a:schemeClr val="dk1"/>
                </a:solidFill>
                <a:latin typeface="Arial"/>
                <a:ea typeface="Arial"/>
                <a:cs typeface="Arial"/>
                <a:sym typeface="Arial"/>
              </a:rPr>
              <a:t>1 Read control Signal lines to </a:t>
            </a:r>
            <a:endParaRPr lang="en-US" sz="1800" b="0" i="0" u="none" strike="noStrike" cap="none" dirty="0" smtClean="0">
              <a:solidFill>
                <a:schemeClr val="dk1"/>
              </a:solidFill>
              <a:latin typeface="Arial"/>
              <a:ea typeface="Arial"/>
              <a:cs typeface="Arial"/>
              <a:sym typeface="Arial"/>
            </a:endParaRPr>
          </a:p>
          <a:p>
            <a:pPr marL="0" marR="0" lvl="0" indent="0" algn="just" rtl="0">
              <a:spcBef>
                <a:spcPts val="0"/>
              </a:spcBef>
              <a:buClr>
                <a:schemeClr val="dk1"/>
              </a:buClr>
              <a:buSzPct val="61111"/>
            </a:pPr>
            <a:r>
              <a:rPr lang="en-US" sz="1800" dirty="0" smtClean="0">
                <a:solidFill>
                  <a:schemeClr val="dk1"/>
                </a:solidFill>
              </a:rPr>
              <a:t>      </a:t>
            </a:r>
            <a:r>
              <a:rPr lang="en-US" sz="1800" b="0" i="0" u="none" strike="noStrike" cap="none" dirty="0" smtClean="0">
                <a:solidFill>
                  <a:schemeClr val="dk1"/>
                </a:solidFill>
                <a:latin typeface="Arial"/>
                <a:ea typeface="Arial"/>
                <a:cs typeface="Arial"/>
                <a:sym typeface="Arial"/>
              </a:rPr>
              <a:t>enable  </a:t>
            </a:r>
            <a:r>
              <a:rPr lang="en-US" sz="1800" b="0" i="0" u="none" strike="noStrike" cap="none" dirty="0">
                <a:solidFill>
                  <a:schemeClr val="dk1"/>
                </a:solidFill>
                <a:latin typeface="Arial"/>
                <a:ea typeface="Arial"/>
                <a:cs typeface="Arial"/>
                <a:sym typeface="Arial"/>
              </a:rPr>
              <a:t>output buffer.</a:t>
            </a:r>
          </a:p>
          <a:p>
            <a:pPr marL="0" marR="0" lvl="0" indent="0" algn="l" rtl="0">
              <a:spcBef>
                <a:spcPts val="0"/>
              </a:spcBef>
              <a:buNone/>
            </a:pPr>
            <a:endParaRPr sz="1800" b="0" i="0" u="none" strike="noStrike" cap="none" dirty="0">
              <a:solidFill>
                <a:schemeClr val="dk1"/>
              </a:solidFill>
              <a:latin typeface="Arial"/>
              <a:ea typeface="Arial"/>
              <a:cs typeface="Arial"/>
              <a:sym typeface="Arial"/>
            </a:endParaRPr>
          </a:p>
        </p:txBody>
      </p:sp>
      <p:pic>
        <p:nvPicPr>
          <p:cNvPr id="88" name="Shape 88"/>
          <p:cNvPicPr preferRelativeResize="0"/>
          <p:nvPr/>
        </p:nvPicPr>
        <p:blipFill>
          <a:blip r:embed="rId3">
            <a:alphaModFix/>
          </a:blip>
          <a:stretch>
            <a:fillRect/>
          </a:stretch>
        </p:blipFill>
        <p:spPr>
          <a:xfrm>
            <a:off x="4343400" y="1524000"/>
            <a:ext cx="4543424" cy="4648199"/>
          </a:xfrm>
          <a:prstGeom prst="rect">
            <a:avLst/>
          </a:prstGeom>
          <a:noFill/>
          <a:ln>
            <a:noFill/>
          </a:ln>
        </p:spPr>
      </p:pic>
      <p:sp>
        <p:nvSpPr>
          <p:cNvPr id="89" name="Shape 89"/>
          <p:cNvSpPr/>
          <p:nvPr/>
        </p:nvSpPr>
        <p:spPr>
          <a:xfrm>
            <a:off x="5257800" y="5943600"/>
            <a:ext cx="2514599" cy="33813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600" b="0" i="0" u="none" strike="noStrike" cap="none" dirty="0">
                <a:solidFill>
                  <a:schemeClr val="dk1"/>
                </a:solidFill>
                <a:latin typeface="Arial"/>
                <a:ea typeface="Arial"/>
                <a:cs typeface="Arial"/>
                <a:sym typeface="Arial"/>
              </a:rPr>
              <a:t>Fig: EPROM</a:t>
            </a:r>
          </a:p>
        </p:txBody>
      </p:sp>
      <p:pic>
        <p:nvPicPr>
          <p:cNvPr id="90" name="Shape 90"/>
          <p:cNvPicPr preferRelativeResize="0"/>
          <p:nvPr/>
        </p:nvPicPr>
        <p:blipFill>
          <a:blip r:embed="rId4">
            <a:alphaModFix/>
          </a:blip>
          <a:stretch>
            <a:fillRect/>
          </a:stretch>
        </p:blipFill>
        <p:spPr>
          <a:xfrm>
            <a:off x="381000" y="762000"/>
            <a:ext cx="8077199" cy="685800"/>
          </a:xfrm>
          <a:prstGeom prst="rect">
            <a:avLst/>
          </a:prstGeom>
          <a:noFill/>
          <a:ln>
            <a:noFill/>
          </a:ln>
        </p:spPr>
      </p:pic>
      <p:sp>
        <p:nvSpPr>
          <p:cNvPr id="91" name="Shape 91"/>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0"/>
            <a:ext cx="7924799" cy="990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Basic concepts of Memory Interfacing</a:t>
            </a:r>
          </a:p>
        </p:txBody>
      </p:sp>
      <p:sp>
        <p:nvSpPr>
          <p:cNvPr id="98" name="Shape 98"/>
          <p:cNvSpPr/>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rgbClr val="898989"/>
                </a:solidFill>
                <a:latin typeface="Arial"/>
                <a:ea typeface="Arial"/>
                <a:cs typeface="Arial"/>
                <a:sym typeface="Arial"/>
              </a:rPr>
              <a:t>*</a:t>
            </a:r>
          </a:p>
        </p:txBody>
      </p:sp>
      <p:sp>
        <p:nvSpPr>
          <p:cNvPr id="99" name="Shape 99"/>
          <p:cNvSpPr/>
          <p:nvPr/>
        </p:nvSpPr>
        <p:spPr>
          <a:xfrm>
            <a:off x="304800" y="949325"/>
            <a:ext cx="4648200" cy="5140324"/>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68750"/>
              <a:buFont typeface="Arial"/>
              <a:buChar char="●"/>
            </a:pPr>
            <a:r>
              <a:rPr lang="en-US" sz="1600" b="0" i="0" u="none" strike="noStrike" cap="none" dirty="0">
                <a:solidFill>
                  <a:schemeClr val="dk1"/>
                </a:solidFill>
                <a:latin typeface="Arial"/>
                <a:ea typeface="Arial"/>
                <a:cs typeface="Arial"/>
                <a:sym typeface="Arial"/>
              </a:rPr>
              <a:t> </a:t>
            </a:r>
            <a:r>
              <a:rPr lang="en-US" sz="1600" b="1" i="0" u="none" strike="noStrike" cap="none" dirty="0">
                <a:solidFill>
                  <a:schemeClr val="dk1"/>
                </a:solidFill>
                <a:latin typeface="Arial"/>
                <a:ea typeface="Arial"/>
                <a:cs typeface="Arial"/>
                <a:sym typeface="Arial"/>
              </a:rPr>
              <a:t>8085 places 16-bit address on address </a:t>
            </a:r>
            <a:r>
              <a:rPr lang="en-US" sz="1600" b="1" i="0" u="none" strike="noStrike" cap="none" dirty="0" smtClean="0">
                <a:solidFill>
                  <a:schemeClr val="dk1"/>
                </a:solidFill>
                <a:latin typeface="Arial"/>
                <a:ea typeface="Arial"/>
                <a:cs typeface="Arial"/>
                <a:sym typeface="Arial"/>
              </a:rPr>
              <a:t>bus</a:t>
            </a:r>
          </a:p>
          <a:p>
            <a:pPr marL="0" marR="0" lvl="0" indent="0" algn="just" rtl="0">
              <a:spcBef>
                <a:spcPts val="0"/>
              </a:spcBef>
              <a:buClr>
                <a:schemeClr val="dk1"/>
              </a:buClr>
              <a:buSzPct val="68750"/>
            </a:pPr>
            <a:endParaRPr lang="en-US" sz="1600" b="1" dirty="0">
              <a:solidFill>
                <a:schemeClr val="dk1"/>
              </a:solidFill>
            </a:endParaRPr>
          </a:p>
          <a:p>
            <a:pPr marL="0" marR="0" lvl="0" indent="0" algn="just" rtl="0">
              <a:spcBef>
                <a:spcPts val="0"/>
              </a:spcBef>
              <a:buClr>
                <a:schemeClr val="dk1"/>
              </a:buClr>
              <a:buSzPct val="68750"/>
              <a:buFont typeface="Arial"/>
              <a:buChar char="●"/>
            </a:pPr>
            <a:r>
              <a:rPr lang="en-US" sz="1600" b="1" i="0" u="none" strike="noStrike" cap="none" dirty="0" smtClean="0">
                <a:solidFill>
                  <a:schemeClr val="dk1"/>
                </a:solidFill>
                <a:latin typeface="Arial"/>
                <a:ea typeface="Arial"/>
                <a:cs typeface="Arial"/>
                <a:sym typeface="Arial"/>
              </a:rPr>
              <a:t>  </a:t>
            </a:r>
            <a:r>
              <a:rPr lang="en-US" sz="1600" b="1" i="0" u="none" strike="noStrike" cap="none" dirty="0">
                <a:solidFill>
                  <a:schemeClr val="dk1"/>
                </a:solidFill>
                <a:latin typeface="Arial"/>
                <a:ea typeface="Arial"/>
                <a:cs typeface="Arial"/>
                <a:sym typeface="Arial"/>
              </a:rPr>
              <a:t>11 low order address lines are </a:t>
            </a:r>
            <a:r>
              <a:rPr lang="en-US" sz="1600" b="1" i="0" u="none" strike="noStrike" cap="none" dirty="0" smtClean="0">
                <a:solidFill>
                  <a:schemeClr val="dk1"/>
                </a:solidFill>
                <a:latin typeface="Arial"/>
                <a:ea typeface="Arial"/>
                <a:cs typeface="Arial"/>
                <a:sym typeface="Arial"/>
              </a:rPr>
              <a:t>required to </a:t>
            </a:r>
            <a:r>
              <a:rPr lang="en-US" sz="1600" b="1" i="0" u="none" strike="noStrike" cap="none" dirty="0">
                <a:solidFill>
                  <a:schemeClr val="dk1"/>
                </a:solidFill>
                <a:latin typeface="Arial"/>
                <a:ea typeface="Arial"/>
                <a:cs typeface="Arial"/>
                <a:sym typeface="Arial"/>
              </a:rPr>
              <a:t>select the register for EPROM.</a:t>
            </a:r>
          </a:p>
          <a:p>
            <a:pPr marL="0" marR="0" lvl="0" indent="0" algn="l" rtl="0">
              <a:spcBef>
                <a:spcPts val="0"/>
              </a:spcBef>
              <a:buNone/>
            </a:pPr>
            <a:endParaRPr sz="1800" b="1" i="0" u="none" strike="noStrike" cap="none" dirty="0">
              <a:solidFill>
                <a:schemeClr val="dk1"/>
              </a:solidFill>
              <a:latin typeface="Arial"/>
              <a:ea typeface="Arial"/>
              <a:cs typeface="Arial"/>
              <a:sym typeface="Arial"/>
            </a:endParaRPr>
          </a:p>
          <a:p>
            <a:pPr marL="0" marR="0" lvl="0" indent="0" algn="just" rtl="0">
              <a:spcBef>
                <a:spcPts val="0"/>
              </a:spcBef>
              <a:buClr>
                <a:schemeClr val="dk1"/>
              </a:buClr>
              <a:buSzPct val="68750"/>
              <a:buFont typeface="Arial"/>
              <a:buChar char="●"/>
            </a:pPr>
            <a:r>
              <a:rPr lang="en-US" sz="1600" b="1" i="0" u="none" strike="noStrike" cap="none" dirty="0">
                <a:solidFill>
                  <a:schemeClr val="dk1"/>
                </a:solidFill>
                <a:latin typeface="Arial"/>
                <a:ea typeface="Arial"/>
                <a:cs typeface="Arial"/>
                <a:sym typeface="Arial"/>
              </a:rPr>
              <a:t>Remaining 8085 address lines (A15-A11) should be decoded to generate chip select.</a:t>
            </a:r>
          </a:p>
          <a:p>
            <a:pPr marL="0" marR="0" lvl="0" indent="0" algn="l" rtl="0">
              <a:spcBef>
                <a:spcPts val="0"/>
              </a:spcBef>
              <a:buNone/>
            </a:pPr>
            <a:endParaRPr sz="1800" b="1" i="0" u="none" strike="noStrike" cap="none" dirty="0">
              <a:solidFill>
                <a:schemeClr val="dk1"/>
              </a:solidFill>
              <a:latin typeface="Arial"/>
              <a:ea typeface="Arial"/>
              <a:cs typeface="Arial"/>
              <a:sym typeface="Arial"/>
            </a:endParaRPr>
          </a:p>
          <a:p>
            <a:pPr marL="0" marR="0" lvl="0" indent="0" algn="just" rtl="0">
              <a:spcBef>
                <a:spcPts val="0"/>
              </a:spcBef>
              <a:buClr>
                <a:schemeClr val="dk1"/>
              </a:buClr>
              <a:buSzPct val="68750"/>
              <a:buFont typeface="Arial"/>
              <a:buChar char="●"/>
            </a:pPr>
            <a:r>
              <a:rPr lang="en-US" sz="1600" b="1" i="0" u="none" strike="noStrike" cap="none" dirty="0" smtClean="0">
                <a:solidFill>
                  <a:schemeClr val="dk1"/>
                </a:solidFill>
                <a:latin typeface="Arial"/>
                <a:ea typeface="Arial"/>
                <a:cs typeface="Arial"/>
                <a:sym typeface="Arial"/>
              </a:rPr>
              <a:t>MEMR</a:t>
            </a:r>
            <a:r>
              <a:rPr lang="en-US" sz="1600" b="1" i="0" u="none" strike="noStrike" cap="none" dirty="0">
                <a:solidFill>
                  <a:schemeClr val="dk1"/>
                </a:solidFill>
                <a:latin typeface="Arial"/>
                <a:ea typeface="Arial"/>
                <a:cs typeface="Arial"/>
                <a:sym typeface="Arial"/>
              </a:rPr>
              <a:t>’. </a:t>
            </a:r>
            <a:r>
              <a:rPr lang="en-US" sz="1600" b="1" i="0" u="none" strike="noStrike" cap="none" dirty="0" smtClean="0">
                <a:solidFill>
                  <a:schemeClr val="dk1"/>
                </a:solidFill>
                <a:latin typeface="Arial"/>
                <a:ea typeface="Arial"/>
                <a:cs typeface="Arial"/>
                <a:sym typeface="Arial"/>
              </a:rPr>
              <a:t>MEMW’ </a:t>
            </a:r>
            <a:r>
              <a:rPr lang="en-US" sz="1600" b="1" i="0" u="none" strike="noStrike" cap="none" dirty="0">
                <a:solidFill>
                  <a:schemeClr val="dk1"/>
                </a:solidFill>
                <a:latin typeface="Arial"/>
                <a:ea typeface="Arial"/>
                <a:cs typeface="Arial"/>
                <a:sym typeface="Arial"/>
              </a:rPr>
              <a:t>control </a:t>
            </a:r>
            <a:r>
              <a:rPr lang="en-US" sz="1600" b="1" i="0" u="none" strike="noStrike" cap="none" dirty="0" smtClean="0">
                <a:solidFill>
                  <a:schemeClr val="dk1"/>
                </a:solidFill>
                <a:latin typeface="Arial"/>
                <a:ea typeface="Arial"/>
                <a:cs typeface="Arial"/>
                <a:sym typeface="Arial"/>
              </a:rPr>
              <a:t>signals </a:t>
            </a:r>
            <a:r>
              <a:rPr lang="en-US" sz="1600" b="1" i="0" u="none" strike="noStrike" cap="none" dirty="0">
                <a:solidFill>
                  <a:schemeClr val="dk1"/>
                </a:solidFill>
                <a:latin typeface="Arial"/>
                <a:ea typeface="Arial"/>
                <a:cs typeface="Arial"/>
                <a:sym typeface="Arial"/>
              </a:rPr>
              <a:t>that can be used to enable </a:t>
            </a:r>
            <a:r>
              <a:rPr lang="en-US" sz="1600" b="1" i="0" u="none" strike="noStrike" cap="none" dirty="0" smtClean="0">
                <a:solidFill>
                  <a:schemeClr val="dk1"/>
                </a:solidFill>
                <a:latin typeface="Arial"/>
                <a:ea typeface="Arial"/>
                <a:cs typeface="Arial"/>
                <a:sym typeface="Arial"/>
              </a:rPr>
              <a:t>buffer for read and write operations.</a:t>
            </a:r>
            <a:endParaRPr lang="en-US" sz="1600" b="1" i="0" u="none" strike="noStrike" cap="none" dirty="0">
              <a:solidFill>
                <a:schemeClr val="dk1"/>
              </a:solidFill>
              <a:latin typeface="Arial"/>
              <a:ea typeface="Arial"/>
              <a:cs typeface="Arial"/>
              <a:sym typeface="Arial"/>
            </a:endParaRPr>
          </a:p>
          <a:p>
            <a:pPr marL="0" marR="0" lvl="0" indent="0" algn="l" rtl="0">
              <a:spcBef>
                <a:spcPts val="0"/>
              </a:spcBef>
              <a:buNone/>
            </a:pPr>
            <a:endParaRPr sz="1800" b="1" i="0" u="none" strike="noStrike" cap="none" dirty="0">
              <a:solidFill>
                <a:schemeClr val="dk1"/>
              </a:solidFill>
              <a:latin typeface="Arial"/>
              <a:ea typeface="Arial"/>
              <a:cs typeface="Arial"/>
              <a:sym typeface="Arial"/>
            </a:endParaRPr>
          </a:p>
          <a:p>
            <a:pPr marL="0" marR="0" lvl="0" indent="0" algn="just" rtl="0">
              <a:spcBef>
                <a:spcPts val="0"/>
              </a:spcBef>
              <a:buClr>
                <a:schemeClr val="dk1"/>
              </a:buClr>
              <a:buSzPct val="68750"/>
              <a:buFont typeface="Arial"/>
              <a:buChar char="●"/>
            </a:pPr>
            <a:r>
              <a:rPr lang="en-US" sz="1600" b="1" i="0" u="none" strike="noStrike" cap="none" dirty="0">
                <a:solidFill>
                  <a:schemeClr val="dk1"/>
                </a:solidFill>
                <a:latin typeface="Arial"/>
                <a:ea typeface="Arial"/>
                <a:cs typeface="Arial"/>
                <a:sym typeface="Arial"/>
              </a:rPr>
              <a:t>Memory places data byte from address register during T2 and that is read by the microprocessor before the end of T3</a:t>
            </a:r>
            <a:r>
              <a:rPr lang="en-US" sz="1600" b="0" i="0" u="none" strike="noStrike" cap="none" dirty="0">
                <a:solidFill>
                  <a:schemeClr val="dk1"/>
                </a:solidFill>
                <a:latin typeface="Arial"/>
                <a:ea typeface="Arial"/>
                <a:cs typeface="Arial"/>
                <a:sym typeface="Arial"/>
              </a:rPr>
              <a:t>.</a:t>
            </a:r>
          </a:p>
        </p:txBody>
      </p:sp>
      <p:pic>
        <p:nvPicPr>
          <p:cNvPr id="100" name="Shape 100"/>
          <p:cNvPicPr preferRelativeResize="0"/>
          <p:nvPr/>
        </p:nvPicPr>
        <p:blipFill>
          <a:blip r:embed="rId3">
            <a:alphaModFix/>
          </a:blip>
          <a:stretch>
            <a:fillRect/>
          </a:stretch>
        </p:blipFill>
        <p:spPr>
          <a:xfrm rot="180000">
            <a:off x="5195024" y="965229"/>
            <a:ext cx="3813451" cy="4210283"/>
          </a:xfrm>
          <a:prstGeom prst="rect">
            <a:avLst/>
          </a:prstGeom>
          <a:noFill/>
          <a:ln>
            <a:noFill/>
          </a:ln>
        </p:spPr>
      </p:pic>
      <p:sp>
        <p:nvSpPr>
          <p:cNvPr id="101" name="Shape 101"/>
          <p:cNvSpPr/>
          <p:nvPr/>
        </p:nvSpPr>
        <p:spPr>
          <a:xfrm>
            <a:off x="4800600" y="6019800"/>
            <a:ext cx="4495800" cy="33813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600" b="0" i="0" u="none" strike="noStrike" cap="none" dirty="0">
                <a:solidFill>
                  <a:schemeClr val="dk1"/>
                </a:solidFill>
                <a:latin typeface="Arial"/>
                <a:ea typeface="Arial"/>
                <a:cs typeface="Arial"/>
                <a:sym typeface="Arial"/>
              </a:rPr>
              <a:t>Fig: Timing Diagram of Memory Write Cycle</a:t>
            </a:r>
          </a:p>
        </p:txBody>
      </p:sp>
      <p:sp>
        <p:nvSpPr>
          <p:cNvPr id="102" name="Shape 102"/>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None/>
            </a:pPr>
            <a:r>
              <a:rPr lang="en-US"/>
              <a:t> </a:t>
            </a:r>
          </a:p>
        </p:txBody>
      </p:sp>
    </p:spTree>
  </p:cSld>
  <p:clrMapOvr>
    <a:masterClrMapping/>
  </p:clrMapOvr>
  <p:transition spd="slow">
    <p:cut/>
  </p:transition>
</p:sld>
</file>

<file path=ppt/theme/theme1.xml><?xml version="1.0" encoding="utf-8"?>
<a:theme xmlns:a="http://schemas.openxmlformats.org/drawingml/2006/main" name="Custom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1057</Words>
  <Application>Microsoft Office PowerPoint</Application>
  <PresentationFormat>On-screen Show (4:3)</PresentationFormat>
  <Paragraphs>177</Paragraphs>
  <Slides>29</Slides>
  <Notes>14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Custom Theme</vt:lpstr>
      <vt:lpstr>PowerPoint Presentation</vt:lpstr>
      <vt:lpstr>8085 interfacing with memory Chips </vt:lpstr>
      <vt:lpstr>Memory interfacing to 8085   1.8085 has 16 bit address bus; hence it can access 216 no. of memory locations, which is equal to 64KB memory.    2.Memory is required to store program as well as data.   3.Since microprocessor doesn’t have on-chip memory, we need to connect it externally.    </vt:lpstr>
      <vt:lpstr>Steps involved in interfacing memory with 8085 processor   1.Depending on the size of memory address lines are required. (EX. size is  4KB (212 ) i.e. 12 address lines are needed to identify locations and rest will be used for address decoding.   2.The address decoding circuit can be used using Gates/Decoder.  3.Connect data bus of memory to processor data bus  4. Generate control signals and then initiate memory select pulse     </vt:lpstr>
      <vt:lpstr>PowerPoint Presentation</vt:lpstr>
      <vt:lpstr>PowerPoint Presentation</vt:lpstr>
      <vt:lpstr>Memory Structure and its Requirements</vt:lpstr>
      <vt:lpstr>Memory Structure and its Requirements</vt:lpstr>
      <vt:lpstr>Basic concepts of Memory Interfacing</vt:lpstr>
      <vt:lpstr>Basic concepts of Memory Interfacing</vt:lpstr>
      <vt:lpstr>Basic concepts of Memory Interfacing</vt:lpstr>
      <vt:lpstr>Address Decoding and Memory Addresses</vt:lpstr>
      <vt:lpstr>Interfacing Circuit</vt:lpstr>
      <vt:lpstr>Interfacing Circuit</vt:lpstr>
      <vt:lpstr>Interfacing Circuit</vt:lpstr>
      <vt:lpstr>Interfacing 6116 Memory Chip with 2K Registers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8155 Memory Segment</vt:lpstr>
      <vt:lpstr>Interfacing the 8155 Memory Segment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Interfacing</dc:title>
  <dc:creator>VVT</dc:creator>
  <cp:lastModifiedBy>DELL</cp:lastModifiedBy>
  <cp:revision>27</cp:revision>
  <dcterms:modified xsi:type="dcterms:W3CDTF">2022-03-03T06:23:58Z</dcterms:modified>
</cp:coreProperties>
</file>