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81" r:id="rId14"/>
    <p:sldId id="269" r:id="rId15"/>
    <p:sldId id="270" r:id="rId16"/>
    <p:sldId id="271" r:id="rId17"/>
    <p:sldId id="272" r:id="rId18"/>
    <p:sldId id="283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Gandhinagar Institute </a:t>
            </a:r>
            <a:r>
              <a:rPr dirty="0"/>
              <a:t>of</a:t>
            </a:r>
            <a:r>
              <a:rPr spc="30" dirty="0"/>
              <a:t> </a:t>
            </a:r>
            <a:r>
              <a:rPr spc="-5" dirty="0"/>
              <a:t>Technology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9442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9442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Gandhinagar Institute </a:t>
            </a:r>
            <a:r>
              <a:rPr dirty="0"/>
              <a:t>of</a:t>
            </a:r>
            <a:r>
              <a:rPr spc="30" dirty="0"/>
              <a:t> </a:t>
            </a:r>
            <a:r>
              <a:rPr spc="-5" dirty="0"/>
              <a:t>Technology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9442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Gandhinagar Institute </a:t>
            </a:r>
            <a:r>
              <a:rPr dirty="0"/>
              <a:t>of</a:t>
            </a:r>
            <a:r>
              <a:rPr spc="30" dirty="0"/>
              <a:t> </a:t>
            </a:r>
            <a:r>
              <a:rPr spc="-5" dirty="0"/>
              <a:t>Technology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9442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Gandhinagar Institute </a:t>
            </a:r>
            <a:r>
              <a:rPr dirty="0"/>
              <a:t>of</a:t>
            </a:r>
            <a:r>
              <a:rPr spc="30" dirty="0"/>
              <a:t> </a:t>
            </a:r>
            <a:r>
              <a:rPr spc="-5" dirty="0"/>
              <a:t>Technology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Gandhinagar Institute </a:t>
            </a:r>
            <a:r>
              <a:rPr dirty="0"/>
              <a:t>of</a:t>
            </a:r>
            <a:r>
              <a:rPr spc="30" dirty="0"/>
              <a:t> </a:t>
            </a:r>
            <a:r>
              <a:rPr spc="-5" dirty="0"/>
              <a:t>Technology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3630" y="1664970"/>
            <a:ext cx="7312659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9442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5230" y="2030729"/>
            <a:ext cx="7033259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49442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3920" y="6473190"/>
            <a:ext cx="229298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Gandhinagar Institute </a:t>
            </a:r>
            <a:r>
              <a:rPr dirty="0"/>
              <a:t>of</a:t>
            </a:r>
            <a:r>
              <a:rPr spc="30" dirty="0"/>
              <a:t> </a:t>
            </a:r>
            <a:r>
              <a:rPr spc="-5" dirty="0"/>
              <a:t>Technology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3590" y="6471920"/>
            <a:ext cx="23114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1729" y="558800"/>
            <a:ext cx="1779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5" dirty="0" smtClean="0">
                <a:solidFill>
                  <a:srgbClr val="FF0000"/>
                </a:solidFill>
                <a:latin typeface="Times New Roman"/>
                <a:cs typeface="Times New Roman"/>
              </a:rPr>
              <a:t>Topics</a:t>
            </a:r>
            <a:endParaRPr sz="360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540" y="1816100"/>
            <a:ext cx="3849370" cy="2628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tabLst>
                <a:tab pos="381000" algn="l"/>
              </a:tabLst>
            </a:pPr>
            <a:endParaRPr sz="24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2039"/>
              </a:spcBef>
              <a:buFont typeface="UnDotum"/>
              <a:buChar char=""/>
              <a:tabLst>
                <a:tab pos="381000" algn="l"/>
              </a:tabLst>
            </a:pPr>
            <a:r>
              <a:rPr sz="2400" spc="-5" smtClean="0">
                <a:latin typeface="Times New Roman"/>
                <a:cs typeface="Times New Roman"/>
              </a:rPr>
              <a:t>Demultiplexing</a:t>
            </a:r>
            <a:r>
              <a:rPr lang="en-US" sz="2400" spc="-5" dirty="0" smtClean="0">
                <a:latin typeface="Times New Roman"/>
                <a:cs typeface="Times New Roman"/>
              </a:rPr>
              <a:t> of buses</a:t>
            </a:r>
            <a:endParaRPr sz="24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2040"/>
              </a:spcBef>
              <a:buFont typeface="UnDotum"/>
              <a:buChar char=""/>
              <a:tabLst>
                <a:tab pos="381000" algn="l"/>
              </a:tabLst>
            </a:pPr>
            <a:r>
              <a:rPr sz="2400" dirty="0">
                <a:latin typeface="Times New Roman"/>
                <a:cs typeface="Times New Roman"/>
              </a:rPr>
              <a:t>Generation </a:t>
            </a:r>
            <a:r>
              <a:rPr sz="2400">
                <a:latin typeface="Times New Roman"/>
                <a:cs typeface="Times New Roman"/>
              </a:rPr>
              <a:t>of </a:t>
            </a:r>
            <a:r>
              <a:rPr sz="2400" smtClean="0">
                <a:latin typeface="Times New Roman"/>
                <a:cs typeface="Times New Roman"/>
              </a:rPr>
              <a:t>contr</a:t>
            </a:r>
            <a:r>
              <a:rPr lang="en-US" sz="2400" dirty="0" err="1" smtClean="0">
                <a:latin typeface="Times New Roman"/>
                <a:cs typeface="Times New Roman"/>
              </a:rPr>
              <a:t>ol</a:t>
            </a:r>
            <a:r>
              <a:rPr lang="en-US" sz="2400" dirty="0" smtClean="0">
                <a:latin typeface="Times New Roman"/>
                <a:cs typeface="Times New Roman"/>
              </a:rPr>
              <a:t> signals</a:t>
            </a:r>
          </a:p>
          <a:p>
            <a:pPr marL="381000" indent="-342900">
              <a:lnSpc>
                <a:spcPct val="100000"/>
              </a:lnSpc>
              <a:spcBef>
                <a:spcPts val="2040"/>
              </a:spcBef>
              <a:buFont typeface="UnDotum"/>
              <a:buChar char=""/>
              <a:tabLst>
                <a:tab pos="381000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Instruction Set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0760" y="505459"/>
            <a:ext cx="582549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b="1" spc="15" dirty="0">
                <a:latin typeface="Trebuchet MS"/>
                <a:cs typeface="Trebuchet MS"/>
              </a:rPr>
              <a:t>Instruction </a:t>
            </a:r>
            <a:r>
              <a:rPr sz="4300" b="1" spc="110" dirty="0">
                <a:latin typeface="Trebuchet MS"/>
                <a:cs typeface="Trebuchet MS"/>
              </a:rPr>
              <a:t>Set </a:t>
            </a:r>
            <a:r>
              <a:rPr sz="4300" b="1" spc="-90" dirty="0">
                <a:latin typeface="Trebuchet MS"/>
                <a:cs typeface="Trebuchet MS"/>
              </a:rPr>
              <a:t>of</a:t>
            </a:r>
            <a:r>
              <a:rPr sz="4300" b="1" spc="-509" dirty="0">
                <a:latin typeface="Trebuchet MS"/>
                <a:cs typeface="Trebuchet MS"/>
              </a:rPr>
              <a:t> </a:t>
            </a:r>
            <a:r>
              <a:rPr sz="4300" b="1" spc="-150" dirty="0">
                <a:latin typeface="Trebuchet MS"/>
                <a:cs typeface="Trebuchet MS"/>
              </a:rPr>
              <a:t>8085</a:t>
            </a:r>
            <a:endParaRPr sz="4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398270"/>
            <a:ext cx="8326119" cy="4327082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97815" marR="17780" indent="-273050" algn="just">
              <a:lnSpc>
                <a:spcPct val="79900"/>
              </a:lnSpc>
              <a:spcBef>
                <a:spcPts val="750"/>
              </a:spcBef>
            </a:pPr>
            <a:r>
              <a:rPr sz="3225" spc="37" baseline="1162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700" spc="25" dirty="0">
                <a:latin typeface="Trebuchet MS"/>
                <a:cs typeface="Trebuchet MS"/>
              </a:rPr>
              <a:t>An </a:t>
            </a:r>
            <a:r>
              <a:rPr sz="2700" spc="-114" dirty="0">
                <a:latin typeface="Trebuchet MS"/>
                <a:cs typeface="Trebuchet MS"/>
              </a:rPr>
              <a:t>instruction </a:t>
            </a:r>
            <a:r>
              <a:rPr sz="2700" spc="-125" dirty="0">
                <a:latin typeface="Trebuchet MS"/>
                <a:cs typeface="Trebuchet MS"/>
              </a:rPr>
              <a:t>is </a:t>
            </a:r>
            <a:r>
              <a:rPr sz="2700" spc="-270" dirty="0">
                <a:latin typeface="Trebuchet MS"/>
                <a:cs typeface="Trebuchet MS"/>
              </a:rPr>
              <a:t>a </a:t>
            </a:r>
            <a:r>
              <a:rPr sz="2700" spc="-145" dirty="0">
                <a:latin typeface="Trebuchet MS"/>
                <a:cs typeface="Trebuchet MS"/>
              </a:rPr>
              <a:t>binary </a:t>
            </a:r>
            <a:r>
              <a:rPr sz="2700" spc="-155" dirty="0">
                <a:latin typeface="Trebuchet MS"/>
                <a:cs typeface="Trebuchet MS"/>
              </a:rPr>
              <a:t>pattern </a:t>
            </a:r>
            <a:r>
              <a:rPr sz="2700" spc="-150" dirty="0">
                <a:latin typeface="Trebuchet MS"/>
                <a:cs typeface="Trebuchet MS"/>
              </a:rPr>
              <a:t>designed </a:t>
            </a:r>
            <a:r>
              <a:rPr sz="2700" spc="-145" dirty="0">
                <a:latin typeface="Trebuchet MS"/>
                <a:cs typeface="Trebuchet MS"/>
              </a:rPr>
              <a:t>inside </a:t>
            </a:r>
            <a:r>
              <a:rPr sz="2700" spc="-270" dirty="0">
                <a:latin typeface="Trebuchet MS"/>
                <a:cs typeface="Trebuchet MS"/>
              </a:rPr>
              <a:t>a  </a:t>
            </a:r>
            <a:r>
              <a:rPr sz="2700" spc="-70" dirty="0">
                <a:latin typeface="Trebuchet MS"/>
                <a:cs typeface="Trebuchet MS"/>
              </a:rPr>
              <a:t>microprocessor to </a:t>
            </a:r>
            <a:r>
              <a:rPr sz="2700" spc="-114" dirty="0">
                <a:latin typeface="Trebuchet MS"/>
                <a:cs typeface="Trebuchet MS"/>
              </a:rPr>
              <a:t>perform </a:t>
            </a:r>
            <a:r>
              <a:rPr sz="2700" spc="-270" dirty="0">
                <a:latin typeface="Trebuchet MS"/>
                <a:cs typeface="Trebuchet MS"/>
              </a:rPr>
              <a:t>a </a:t>
            </a:r>
            <a:r>
              <a:rPr sz="2700" b="1" spc="-65" dirty="0">
                <a:solidFill>
                  <a:srgbClr val="C00000"/>
                </a:solidFill>
                <a:latin typeface="Trebuchet MS"/>
                <a:cs typeface="Trebuchet MS"/>
              </a:rPr>
              <a:t>specific</a:t>
            </a:r>
            <a:r>
              <a:rPr sz="2700" b="1" spc="-26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00" b="1" spc="-65" dirty="0">
                <a:solidFill>
                  <a:srgbClr val="C00000"/>
                </a:solidFill>
                <a:latin typeface="Trebuchet MS"/>
                <a:cs typeface="Trebuchet MS"/>
              </a:rPr>
              <a:t>function.</a:t>
            </a:r>
            <a:endParaRPr sz="2700">
              <a:solidFill>
                <a:srgbClr val="C00000"/>
              </a:solidFill>
              <a:latin typeface="Trebuchet MS"/>
              <a:cs typeface="Trebuchet MS"/>
            </a:endParaRPr>
          </a:p>
          <a:p>
            <a:pPr marL="297815" marR="622935" indent="-273050" algn="just">
              <a:lnSpc>
                <a:spcPct val="79900"/>
              </a:lnSpc>
              <a:spcBef>
                <a:spcPts val="2400"/>
              </a:spcBef>
            </a:pPr>
            <a:r>
              <a:rPr sz="3225" spc="-89" baseline="1162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700" spc="-60" dirty="0">
                <a:latin typeface="Trebuchet MS"/>
                <a:cs typeface="Trebuchet MS"/>
              </a:rPr>
              <a:t>The </a:t>
            </a:r>
            <a:r>
              <a:rPr sz="2700" spc="-140" dirty="0">
                <a:latin typeface="Trebuchet MS"/>
                <a:cs typeface="Trebuchet MS"/>
              </a:rPr>
              <a:t>entire </a:t>
            </a:r>
            <a:r>
              <a:rPr sz="2700" spc="-90" dirty="0">
                <a:latin typeface="Trebuchet MS"/>
                <a:cs typeface="Trebuchet MS"/>
              </a:rPr>
              <a:t>group </a:t>
            </a:r>
            <a:r>
              <a:rPr sz="2700" spc="-145" dirty="0">
                <a:latin typeface="Trebuchet MS"/>
                <a:cs typeface="Trebuchet MS"/>
              </a:rPr>
              <a:t>of </a:t>
            </a:r>
            <a:r>
              <a:rPr sz="2700" spc="-110" dirty="0">
                <a:latin typeface="Trebuchet MS"/>
                <a:cs typeface="Trebuchet MS"/>
              </a:rPr>
              <a:t>instructions </a:t>
            </a:r>
            <a:r>
              <a:rPr sz="2700" spc="-185" dirty="0">
                <a:latin typeface="Trebuchet MS"/>
                <a:cs typeface="Trebuchet MS"/>
              </a:rPr>
              <a:t>that </a:t>
            </a:r>
            <a:r>
              <a:rPr sz="2700" spc="-270" dirty="0">
                <a:latin typeface="Trebuchet MS"/>
                <a:cs typeface="Trebuchet MS"/>
              </a:rPr>
              <a:t>a  </a:t>
            </a:r>
            <a:r>
              <a:rPr sz="2700" spc="-70" dirty="0">
                <a:latin typeface="Trebuchet MS"/>
                <a:cs typeface="Trebuchet MS"/>
              </a:rPr>
              <a:t>microprocessor </a:t>
            </a:r>
            <a:r>
              <a:rPr sz="2700" spc="-85" dirty="0">
                <a:latin typeface="Trebuchet MS"/>
                <a:cs typeface="Trebuchet MS"/>
              </a:rPr>
              <a:t>supports </a:t>
            </a:r>
            <a:r>
              <a:rPr sz="2700" spc="-120" dirty="0">
                <a:latin typeface="Trebuchet MS"/>
                <a:cs typeface="Trebuchet MS"/>
              </a:rPr>
              <a:t>is </a:t>
            </a:r>
            <a:r>
              <a:rPr sz="2700" spc="-195" dirty="0">
                <a:latin typeface="Trebuchet MS"/>
                <a:cs typeface="Trebuchet MS"/>
              </a:rPr>
              <a:t>called </a:t>
            </a:r>
            <a:r>
              <a:rPr sz="2700" b="1" i="1" spc="-110" dirty="0">
                <a:solidFill>
                  <a:srgbClr val="C00000"/>
                </a:solidFill>
                <a:latin typeface="Trebuchet MS"/>
                <a:cs typeface="Trebuchet MS"/>
              </a:rPr>
              <a:t>Instruction  </a:t>
            </a:r>
            <a:r>
              <a:rPr sz="2700" b="1" i="1" spc="-170" dirty="0">
                <a:solidFill>
                  <a:srgbClr val="C00000"/>
                </a:solidFill>
                <a:latin typeface="Trebuchet MS"/>
                <a:cs typeface="Trebuchet MS"/>
              </a:rPr>
              <a:t>Set</a:t>
            </a:r>
            <a:r>
              <a:rPr sz="2700" spc="-170" dirty="0">
                <a:solidFill>
                  <a:srgbClr val="C00000"/>
                </a:solidFill>
                <a:latin typeface="Trebuchet MS"/>
                <a:cs typeface="Trebuchet MS"/>
              </a:rPr>
              <a:t>.</a:t>
            </a:r>
            <a:endParaRPr sz="2700">
              <a:solidFill>
                <a:srgbClr val="C00000"/>
              </a:solidFill>
              <a:latin typeface="Trebuchet MS"/>
              <a:cs typeface="Trebuchet MS"/>
            </a:endParaRPr>
          </a:p>
          <a:p>
            <a:pPr marL="25400" algn="just">
              <a:lnSpc>
                <a:spcPct val="100000"/>
              </a:lnSpc>
              <a:spcBef>
                <a:spcPts val="1750"/>
              </a:spcBef>
            </a:pPr>
            <a:r>
              <a:rPr sz="3225" spc="-75" baseline="1162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700" spc="-50" dirty="0">
                <a:latin typeface="Trebuchet MS"/>
                <a:cs typeface="Trebuchet MS"/>
              </a:rPr>
              <a:t>8085 </a:t>
            </a:r>
            <a:r>
              <a:rPr sz="2700" spc="-150" dirty="0">
                <a:latin typeface="Trebuchet MS"/>
                <a:cs typeface="Trebuchet MS"/>
              </a:rPr>
              <a:t>has </a:t>
            </a:r>
            <a:r>
              <a:rPr sz="2700" b="1" spc="-100">
                <a:solidFill>
                  <a:srgbClr val="C00000"/>
                </a:solidFill>
                <a:latin typeface="Trebuchet MS"/>
                <a:cs typeface="Trebuchet MS"/>
              </a:rPr>
              <a:t>246</a:t>
            </a:r>
            <a:r>
              <a:rPr sz="2700" b="1" spc="40">
                <a:latin typeface="Trebuchet MS"/>
                <a:cs typeface="Trebuchet MS"/>
              </a:rPr>
              <a:t> </a:t>
            </a:r>
            <a:r>
              <a:rPr sz="2700" spc="-135" smtClean="0">
                <a:latin typeface="Trebuchet MS"/>
                <a:cs typeface="Trebuchet MS"/>
              </a:rPr>
              <a:t>instructions</a:t>
            </a:r>
            <a:r>
              <a:rPr lang="en-US" sz="2700" spc="-135" dirty="0" smtClean="0">
                <a:latin typeface="Trebuchet MS"/>
                <a:cs typeface="Trebuchet MS"/>
              </a:rPr>
              <a:t> </a:t>
            </a:r>
            <a:r>
              <a:rPr sz="2700" spc="-135" smtClean="0">
                <a:latin typeface="Trebuchet MS"/>
                <a:cs typeface="Trebuchet MS"/>
              </a:rPr>
              <a:t>.</a:t>
            </a:r>
            <a:endParaRPr sz="2700">
              <a:latin typeface="Trebuchet MS"/>
              <a:cs typeface="Trebuchet MS"/>
            </a:endParaRPr>
          </a:p>
          <a:p>
            <a:pPr marL="297815" marR="203835" indent="-273050" algn="just">
              <a:lnSpc>
                <a:spcPct val="79900"/>
              </a:lnSpc>
              <a:spcBef>
                <a:spcPts val="2400"/>
              </a:spcBef>
            </a:pPr>
            <a:r>
              <a:rPr sz="3225" spc="-195" baseline="1162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700" spc="-130" dirty="0">
                <a:latin typeface="Trebuchet MS"/>
                <a:cs typeface="Trebuchet MS"/>
              </a:rPr>
              <a:t>Each </a:t>
            </a:r>
            <a:r>
              <a:rPr sz="2700" spc="-114" dirty="0">
                <a:latin typeface="Trebuchet MS"/>
                <a:cs typeface="Trebuchet MS"/>
              </a:rPr>
              <a:t>instruction </a:t>
            </a:r>
            <a:r>
              <a:rPr sz="2700" spc="-120" dirty="0">
                <a:latin typeface="Trebuchet MS"/>
                <a:cs typeface="Trebuchet MS"/>
              </a:rPr>
              <a:t>is </a:t>
            </a:r>
            <a:r>
              <a:rPr sz="2700" spc="-125" dirty="0">
                <a:latin typeface="Trebuchet MS"/>
                <a:cs typeface="Trebuchet MS"/>
              </a:rPr>
              <a:t>represented </a:t>
            </a:r>
            <a:r>
              <a:rPr sz="2700" spc="-150" dirty="0">
                <a:latin typeface="Trebuchet MS"/>
                <a:cs typeface="Trebuchet MS"/>
              </a:rPr>
              <a:t>by </a:t>
            </a:r>
            <a:r>
              <a:rPr sz="2700" spc="-200" dirty="0">
                <a:latin typeface="Trebuchet MS"/>
                <a:cs typeface="Trebuchet MS"/>
              </a:rPr>
              <a:t>an </a:t>
            </a:r>
            <a:r>
              <a:rPr sz="2700" b="1" spc="-140" dirty="0">
                <a:solidFill>
                  <a:srgbClr val="C00000"/>
                </a:solidFill>
                <a:latin typeface="Trebuchet MS"/>
                <a:cs typeface="Trebuchet MS"/>
              </a:rPr>
              <a:t>8-bit </a:t>
            </a:r>
            <a:r>
              <a:rPr sz="2700" b="1" spc="-145" dirty="0">
                <a:solidFill>
                  <a:srgbClr val="C00000"/>
                </a:solidFill>
                <a:latin typeface="Trebuchet MS"/>
                <a:cs typeface="Trebuchet MS"/>
              </a:rPr>
              <a:t>binary  </a:t>
            </a:r>
            <a:r>
              <a:rPr sz="2700" b="1" spc="-225" dirty="0">
                <a:solidFill>
                  <a:srgbClr val="C00000"/>
                </a:solidFill>
                <a:latin typeface="Trebuchet MS"/>
                <a:cs typeface="Trebuchet MS"/>
              </a:rPr>
              <a:t>value</a:t>
            </a:r>
            <a:r>
              <a:rPr sz="2700" spc="-225" dirty="0">
                <a:latin typeface="Trebuchet MS"/>
                <a:cs typeface="Trebuchet MS"/>
              </a:rPr>
              <a:t>.</a:t>
            </a:r>
            <a:endParaRPr sz="2700">
              <a:latin typeface="Trebuchet MS"/>
              <a:cs typeface="Trebuchet MS"/>
            </a:endParaRPr>
          </a:p>
          <a:p>
            <a:pPr marL="25400" algn="just">
              <a:lnSpc>
                <a:spcPts val="2915"/>
              </a:lnSpc>
              <a:spcBef>
                <a:spcPts val="1750"/>
              </a:spcBef>
            </a:pPr>
            <a:r>
              <a:rPr sz="3225" spc="-120" baseline="1162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700" spc="-80" dirty="0">
                <a:latin typeface="Trebuchet MS"/>
                <a:cs typeface="Trebuchet MS"/>
              </a:rPr>
              <a:t>These </a:t>
            </a:r>
            <a:r>
              <a:rPr sz="2700" spc="-125" dirty="0">
                <a:latin typeface="Trebuchet MS"/>
                <a:cs typeface="Trebuchet MS"/>
              </a:rPr>
              <a:t>8-bits </a:t>
            </a:r>
            <a:r>
              <a:rPr sz="2700" spc="-145" dirty="0">
                <a:latin typeface="Trebuchet MS"/>
                <a:cs typeface="Trebuchet MS"/>
              </a:rPr>
              <a:t>of binary </a:t>
            </a:r>
            <a:r>
              <a:rPr sz="2700" spc="-185" dirty="0">
                <a:latin typeface="Trebuchet MS"/>
                <a:cs typeface="Trebuchet MS"/>
              </a:rPr>
              <a:t>value </a:t>
            </a:r>
            <a:r>
              <a:rPr sz="2700" spc="-120" dirty="0">
                <a:latin typeface="Trebuchet MS"/>
                <a:cs typeface="Trebuchet MS"/>
              </a:rPr>
              <a:t>is </a:t>
            </a:r>
            <a:r>
              <a:rPr sz="2700" spc="-195" dirty="0">
                <a:latin typeface="Trebuchet MS"/>
                <a:cs typeface="Trebuchet MS"/>
              </a:rPr>
              <a:t>called </a:t>
            </a:r>
            <a:r>
              <a:rPr sz="2700" b="1" i="1" spc="20" dirty="0">
                <a:solidFill>
                  <a:srgbClr val="C00000"/>
                </a:solidFill>
                <a:latin typeface="Trebuchet MS"/>
                <a:cs typeface="Trebuchet MS"/>
              </a:rPr>
              <a:t>Op-Code</a:t>
            </a:r>
            <a:r>
              <a:rPr sz="2700" b="1" i="1" spc="55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00" spc="25" dirty="0">
                <a:solidFill>
                  <a:srgbClr val="C00000"/>
                </a:solidFill>
                <a:latin typeface="Trebuchet MS"/>
                <a:cs typeface="Trebuchet MS"/>
              </a:rPr>
              <a:t>or</a:t>
            </a:r>
            <a:endParaRPr sz="2700">
              <a:solidFill>
                <a:srgbClr val="C00000"/>
              </a:solidFill>
              <a:latin typeface="Trebuchet MS"/>
              <a:cs typeface="Trebuchet MS"/>
            </a:endParaRPr>
          </a:p>
          <a:p>
            <a:pPr marL="297815" algn="just">
              <a:lnSpc>
                <a:spcPts val="2915"/>
              </a:lnSpc>
            </a:pPr>
            <a:r>
              <a:rPr sz="2700" b="1" i="1" spc="-110" dirty="0">
                <a:solidFill>
                  <a:srgbClr val="C00000"/>
                </a:solidFill>
                <a:latin typeface="Trebuchet MS"/>
                <a:cs typeface="Trebuchet MS"/>
              </a:rPr>
              <a:t>Instruction</a:t>
            </a:r>
            <a:r>
              <a:rPr sz="2700" b="1" i="1" spc="-7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00" b="1" i="1" spc="-155" dirty="0">
                <a:solidFill>
                  <a:srgbClr val="C00000"/>
                </a:solidFill>
                <a:latin typeface="Trebuchet MS"/>
                <a:cs typeface="Trebuchet MS"/>
              </a:rPr>
              <a:t>Byte</a:t>
            </a:r>
            <a:r>
              <a:rPr sz="2700" spc="-155" dirty="0">
                <a:solidFill>
                  <a:srgbClr val="C00000"/>
                </a:solidFill>
                <a:latin typeface="Trebuchet MS"/>
                <a:cs typeface="Trebuchet MS"/>
              </a:rPr>
              <a:t>.</a:t>
            </a:r>
            <a:endParaRPr sz="2700">
              <a:solidFill>
                <a:srgbClr val="C00000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2100" y="535940"/>
            <a:ext cx="7239634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5" dirty="0">
                <a:solidFill>
                  <a:srgbClr val="C00000"/>
                </a:solidFill>
                <a:latin typeface="Trebuchet MS"/>
                <a:cs typeface="Trebuchet MS"/>
              </a:rPr>
              <a:t>Classification </a:t>
            </a:r>
            <a:r>
              <a:rPr sz="3900" b="1" spc="-80" dirty="0">
                <a:solidFill>
                  <a:srgbClr val="C00000"/>
                </a:solidFill>
                <a:latin typeface="Trebuchet MS"/>
                <a:cs typeface="Trebuchet MS"/>
              </a:rPr>
              <a:t>of </a:t>
            </a:r>
            <a:r>
              <a:rPr sz="3900" b="1" spc="15" dirty="0">
                <a:solidFill>
                  <a:srgbClr val="C00000"/>
                </a:solidFill>
                <a:latin typeface="Trebuchet MS"/>
                <a:cs typeface="Trebuchet MS"/>
              </a:rPr>
              <a:t>Instruction</a:t>
            </a:r>
            <a:r>
              <a:rPr sz="3900" b="1" spc="-28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900" b="1" spc="95" dirty="0">
                <a:solidFill>
                  <a:srgbClr val="C00000"/>
                </a:solidFill>
                <a:latin typeface="Trebuchet MS"/>
                <a:cs typeface="Trebuchet MS"/>
              </a:rPr>
              <a:t>Set</a:t>
            </a:r>
            <a:endParaRPr sz="3900">
              <a:solidFill>
                <a:srgbClr val="C00000"/>
              </a:solidFill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0988" y="2272029"/>
            <a:ext cx="6277611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825" spc="-120" baseline="10893" dirty="0">
                <a:solidFill>
                  <a:srgbClr val="3790A6"/>
                </a:solidFill>
                <a:latin typeface="UnDotum"/>
                <a:cs typeface="UnDotum"/>
              </a:rPr>
              <a:t></a:t>
            </a:r>
            <a:r>
              <a:rPr sz="3200" spc="-80" dirty="0">
                <a:latin typeface="Trebuchet MS"/>
                <a:cs typeface="Trebuchet MS"/>
              </a:rPr>
              <a:t>Data </a:t>
            </a:r>
            <a:r>
              <a:rPr sz="3200" spc="-125" dirty="0">
                <a:latin typeface="Trebuchet MS"/>
                <a:cs typeface="Trebuchet MS"/>
              </a:rPr>
              <a:t>Transfer</a:t>
            </a:r>
            <a:r>
              <a:rPr sz="3200" spc="-130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Instruction</a:t>
            </a:r>
            <a:endParaRPr sz="32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2400"/>
              </a:spcBef>
            </a:pPr>
            <a:r>
              <a:rPr sz="3825" spc="-179" baseline="10893" dirty="0">
                <a:solidFill>
                  <a:srgbClr val="3790A6"/>
                </a:solidFill>
                <a:latin typeface="UnDotum"/>
                <a:cs typeface="UnDotum"/>
              </a:rPr>
              <a:t></a:t>
            </a:r>
            <a:r>
              <a:rPr sz="3200" spc="-120" dirty="0">
                <a:latin typeface="Trebuchet MS"/>
                <a:cs typeface="Trebuchet MS"/>
              </a:rPr>
              <a:t>Arithmetic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Instructions</a:t>
            </a:r>
            <a:endParaRPr sz="32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2400"/>
              </a:spcBef>
            </a:pPr>
            <a:r>
              <a:rPr sz="3825" spc="-225" baseline="10893" dirty="0">
                <a:solidFill>
                  <a:srgbClr val="3790A6"/>
                </a:solidFill>
                <a:latin typeface="UnDotum"/>
                <a:cs typeface="UnDotum"/>
              </a:rPr>
              <a:t></a:t>
            </a:r>
            <a:r>
              <a:rPr sz="3200" spc="-150" dirty="0">
                <a:latin typeface="Trebuchet MS"/>
                <a:cs typeface="Trebuchet MS"/>
              </a:rPr>
              <a:t>Logical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Instructions</a:t>
            </a:r>
            <a:endParaRPr sz="32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2390"/>
              </a:spcBef>
            </a:pPr>
            <a:r>
              <a:rPr sz="3825" spc="-209" baseline="10893" dirty="0">
                <a:solidFill>
                  <a:srgbClr val="3790A6"/>
                </a:solidFill>
                <a:latin typeface="UnDotum"/>
                <a:cs typeface="UnDotum"/>
              </a:rPr>
              <a:t></a:t>
            </a:r>
            <a:r>
              <a:rPr sz="3200" spc="-140" dirty="0">
                <a:latin typeface="Trebuchet MS"/>
                <a:cs typeface="Trebuchet MS"/>
              </a:rPr>
              <a:t>Branching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Instructions</a:t>
            </a:r>
            <a:endParaRPr sz="32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2400"/>
              </a:spcBef>
            </a:pPr>
            <a:r>
              <a:rPr sz="3825" spc="-30" baseline="10893" smtClean="0">
                <a:solidFill>
                  <a:srgbClr val="3790A6"/>
                </a:solidFill>
                <a:latin typeface="UnDotum"/>
                <a:cs typeface="UnDotum"/>
              </a:rPr>
              <a:t></a:t>
            </a:r>
            <a:r>
              <a:rPr lang="en-US" sz="4400" b="1" spc="-30" baseline="10893" dirty="0" smtClean="0">
                <a:latin typeface="捃횬K餻挎"/>
                <a:cs typeface="UnDotum"/>
              </a:rPr>
              <a:t>Machine</a:t>
            </a:r>
            <a:r>
              <a:rPr lang="en-US" sz="3825" spc="-30" baseline="10893" dirty="0" smtClean="0">
                <a:solidFill>
                  <a:srgbClr val="3790A6"/>
                </a:solidFill>
                <a:latin typeface="UnDotum"/>
                <a:cs typeface="UnDotum"/>
              </a:rPr>
              <a:t> </a:t>
            </a:r>
            <a:r>
              <a:rPr sz="3200" spc="-20" smtClean="0">
                <a:latin typeface="Trebuchet MS"/>
                <a:cs typeface="Trebuchet MS"/>
              </a:rPr>
              <a:t>Control</a:t>
            </a:r>
            <a:r>
              <a:rPr lang="en-US" sz="3200" spc="-80" dirty="0">
                <a:latin typeface="Trebuchet MS"/>
                <a:cs typeface="Trebuchet MS"/>
              </a:rPr>
              <a:t> </a:t>
            </a:r>
            <a:r>
              <a:rPr sz="3200" spc="-120" smtClean="0">
                <a:latin typeface="Trebuchet MS"/>
                <a:cs typeface="Trebuchet MS"/>
              </a:rPr>
              <a:t>Instructions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7180" y="505459"/>
            <a:ext cx="723138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b="1" spc="15" dirty="0">
                <a:solidFill>
                  <a:srgbClr val="C00000"/>
                </a:solidFill>
                <a:latin typeface="Trebuchet MS"/>
                <a:cs typeface="Trebuchet MS"/>
              </a:rPr>
              <a:t>1.Data Transfer</a:t>
            </a:r>
            <a:r>
              <a:rPr sz="4300" b="1" spc="-26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4300" b="1" spc="15" dirty="0">
                <a:solidFill>
                  <a:srgbClr val="C00000"/>
                </a:solidFill>
                <a:latin typeface="Trebuchet MS"/>
                <a:cs typeface="Trebuchet MS"/>
              </a:rPr>
              <a:t>Instructions</a:t>
            </a:r>
            <a:endParaRPr sz="4300">
              <a:solidFill>
                <a:srgbClr val="C00000"/>
              </a:solidFill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480820"/>
            <a:ext cx="8466455" cy="22903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340" marR="505459" indent="-281940" algn="just">
              <a:lnSpc>
                <a:spcPct val="99900"/>
              </a:lnSpc>
              <a:spcBef>
                <a:spcPts val="100"/>
              </a:spcBef>
            </a:pPr>
            <a:r>
              <a:rPr sz="3825" spc="-142" baseline="10893" dirty="0">
                <a:solidFill>
                  <a:srgbClr val="3790A6"/>
                </a:solidFill>
                <a:latin typeface="UnDotum"/>
                <a:cs typeface="UnDotum"/>
              </a:rPr>
              <a:t></a:t>
            </a:r>
            <a:r>
              <a:rPr sz="3200" spc="-95" dirty="0">
                <a:latin typeface="Trebuchet MS"/>
                <a:cs typeface="Trebuchet MS"/>
              </a:rPr>
              <a:t>These </a:t>
            </a:r>
            <a:r>
              <a:rPr sz="3200" spc="-130" dirty="0">
                <a:latin typeface="Trebuchet MS"/>
                <a:cs typeface="Trebuchet MS"/>
              </a:rPr>
              <a:t>instructions </a:t>
            </a:r>
            <a:r>
              <a:rPr sz="3200" spc="-135" dirty="0">
                <a:latin typeface="Trebuchet MS"/>
                <a:cs typeface="Trebuchet MS"/>
              </a:rPr>
              <a:t>move </a:t>
            </a:r>
            <a:r>
              <a:rPr sz="3200" spc="-250" dirty="0">
                <a:latin typeface="Trebuchet MS"/>
                <a:cs typeface="Trebuchet MS"/>
              </a:rPr>
              <a:t>data </a:t>
            </a:r>
            <a:r>
              <a:rPr sz="3200" spc="-180" dirty="0">
                <a:latin typeface="Trebuchet MS"/>
                <a:cs typeface="Trebuchet MS"/>
              </a:rPr>
              <a:t>between  </a:t>
            </a:r>
            <a:r>
              <a:rPr sz="3200" spc="-165" dirty="0">
                <a:latin typeface="Trebuchet MS"/>
                <a:cs typeface="Trebuchet MS"/>
              </a:rPr>
              <a:t>registers, </a:t>
            </a:r>
            <a:r>
              <a:rPr sz="3200" spc="35" dirty="0">
                <a:latin typeface="Trebuchet MS"/>
                <a:cs typeface="Trebuchet MS"/>
              </a:rPr>
              <a:t>or </a:t>
            </a:r>
            <a:r>
              <a:rPr sz="3200" spc="-180" dirty="0">
                <a:latin typeface="Trebuchet MS"/>
                <a:cs typeface="Trebuchet MS"/>
              </a:rPr>
              <a:t>between </a:t>
            </a:r>
            <a:r>
              <a:rPr sz="3200" spc="-120" dirty="0">
                <a:latin typeface="Trebuchet MS"/>
                <a:cs typeface="Trebuchet MS"/>
              </a:rPr>
              <a:t>memory </a:t>
            </a:r>
            <a:r>
              <a:rPr sz="3200" spc="-210" dirty="0">
                <a:latin typeface="Trebuchet MS"/>
                <a:cs typeface="Trebuchet MS"/>
              </a:rPr>
              <a:t>and  </a:t>
            </a:r>
            <a:r>
              <a:rPr sz="3200" spc="-165" dirty="0">
                <a:latin typeface="Trebuchet MS"/>
                <a:cs typeface="Trebuchet MS"/>
              </a:rPr>
              <a:t>registers.</a:t>
            </a:r>
            <a:endParaRPr sz="3200">
              <a:latin typeface="Trebuchet MS"/>
              <a:cs typeface="Trebuchet MS"/>
            </a:endParaRPr>
          </a:p>
          <a:p>
            <a:pPr marL="307340" marR="17780" indent="-281940" algn="just">
              <a:lnSpc>
                <a:spcPct val="100000"/>
              </a:lnSpc>
              <a:spcBef>
                <a:spcPts val="2400"/>
              </a:spcBef>
            </a:pPr>
            <a:r>
              <a:rPr sz="3825" spc="-142" baseline="10893" dirty="0">
                <a:solidFill>
                  <a:srgbClr val="3790A6"/>
                </a:solidFill>
                <a:latin typeface="UnDotum"/>
                <a:cs typeface="UnDotum"/>
              </a:rPr>
              <a:t></a:t>
            </a:r>
            <a:r>
              <a:rPr sz="3200" spc="-95" dirty="0">
                <a:latin typeface="Trebuchet MS"/>
                <a:cs typeface="Trebuchet MS"/>
              </a:rPr>
              <a:t>These </a:t>
            </a:r>
            <a:r>
              <a:rPr sz="3200" spc="-130" dirty="0">
                <a:latin typeface="Trebuchet MS"/>
                <a:cs typeface="Trebuchet MS"/>
              </a:rPr>
              <a:t>instructions </a:t>
            </a:r>
            <a:r>
              <a:rPr sz="3200" spc="-125" dirty="0">
                <a:latin typeface="Trebuchet MS"/>
                <a:cs typeface="Trebuchet MS"/>
              </a:rPr>
              <a:t>copy </a:t>
            </a:r>
            <a:r>
              <a:rPr sz="3200" spc="-250" dirty="0">
                <a:latin typeface="Trebuchet MS"/>
                <a:cs typeface="Trebuchet MS"/>
              </a:rPr>
              <a:t>data </a:t>
            </a:r>
            <a:r>
              <a:rPr sz="3200" spc="-130" dirty="0">
                <a:latin typeface="Trebuchet MS"/>
                <a:cs typeface="Trebuchet MS"/>
              </a:rPr>
              <a:t>from </a:t>
            </a:r>
            <a:r>
              <a:rPr sz="3200" spc="-95" dirty="0">
                <a:latin typeface="Trebuchet MS"/>
                <a:cs typeface="Trebuchet MS"/>
              </a:rPr>
              <a:t>source  </a:t>
            </a:r>
            <a:r>
              <a:rPr sz="3200" spc="-80" dirty="0">
                <a:latin typeface="Trebuchet MS"/>
                <a:cs typeface="Trebuchet MS"/>
              </a:rPr>
              <a:t>to </a:t>
            </a:r>
            <a:r>
              <a:rPr sz="3200" spc="-155" dirty="0">
                <a:latin typeface="Trebuchet MS"/>
                <a:cs typeface="Trebuchet MS"/>
              </a:rPr>
              <a:t>destination(without </a:t>
            </a:r>
            <a:r>
              <a:rPr sz="3200" spc="-204" dirty="0">
                <a:latin typeface="Trebuchet MS"/>
                <a:cs typeface="Trebuchet MS"/>
              </a:rPr>
              <a:t>changing </a:t>
            </a:r>
            <a:r>
              <a:rPr sz="3200" spc="-190" dirty="0">
                <a:latin typeface="Trebuchet MS"/>
                <a:cs typeface="Trebuchet MS"/>
              </a:rPr>
              <a:t>the  </a:t>
            </a:r>
            <a:r>
              <a:rPr sz="3200" spc="-165" dirty="0">
                <a:latin typeface="Trebuchet MS"/>
                <a:cs typeface="Trebuchet MS"/>
              </a:rPr>
              <a:t>original </a:t>
            </a:r>
            <a:r>
              <a:rPr sz="3200" spc="-254" dirty="0">
                <a:latin typeface="Trebuchet MS"/>
                <a:cs typeface="Trebuchet MS"/>
              </a:rPr>
              <a:t>data</a:t>
            </a:r>
            <a:r>
              <a:rPr sz="3200" spc="10" dirty="0">
                <a:latin typeface="Trebuchet MS"/>
                <a:cs typeface="Trebuchet MS"/>
              </a:rPr>
              <a:t> </a:t>
            </a:r>
            <a:r>
              <a:rPr sz="3200" spc="-310" dirty="0">
                <a:latin typeface="Trebuchet MS"/>
                <a:cs typeface="Trebuchet MS"/>
              </a:rPr>
              <a:t>).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1" spc="-5" smtClean="0">
                <a:solidFill>
                  <a:srgbClr val="C00000"/>
                </a:solidFill>
              </a:rPr>
              <a:t> </a:t>
            </a:r>
            <a:r>
              <a:rPr b="1" spc="-10" dirty="0">
                <a:solidFill>
                  <a:srgbClr val="C00000"/>
                </a:solidFill>
              </a:rPr>
              <a:t>DATA TRANSFER (COPY)  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2286000"/>
            <a:ext cx="6442710" cy="335476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620"/>
              </a:spcBef>
              <a:buClr>
                <a:srgbClr val="FD8536"/>
              </a:buClr>
              <a:buSzPct val="78571"/>
              <a:buAutoNum type="arabicPeriod"/>
              <a:tabLst>
                <a:tab pos="545465" algn="l"/>
                <a:tab pos="546100" algn="l"/>
              </a:tabLst>
            </a:pPr>
            <a:r>
              <a:rPr sz="2400" b="1" spc="-5" dirty="0">
                <a:latin typeface="Century Schoolbook"/>
                <a:cs typeface="Century Schoolbook"/>
              </a:rPr>
              <a:t>Load </a:t>
            </a:r>
            <a:r>
              <a:rPr sz="2400" dirty="0">
                <a:latin typeface="Century Schoolbook"/>
                <a:cs typeface="Century Schoolbook"/>
              </a:rPr>
              <a:t>a </a:t>
            </a:r>
            <a:r>
              <a:rPr sz="2400" spc="-5" dirty="0">
                <a:latin typeface="Century Schoolbook"/>
                <a:cs typeface="Century Schoolbook"/>
              </a:rPr>
              <a:t>8-bit number in </a:t>
            </a:r>
            <a:r>
              <a:rPr sz="2400" dirty="0">
                <a:latin typeface="Century Schoolbook"/>
                <a:cs typeface="Century Schoolbook"/>
              </a:rPr>
              <a:t>a</a:t>
            </a:r>
            <a:r>
              <a:rPr sz="2400" spc="3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solidFill>
                  <a:srgbClr val="D50092"/>
                </a:solidFill>
                <a:latin typeface="Century Schoolbook"/>
                <a:cs typeface="Century Schoolbook"/>
              </a:rPr>
              <a:t>R</a:t>
            </a:r>
            <a:r>
              <a:rPr sz="2400" spc="-5" dirty="0">
                <a:latin typeface="Century Schoolbook"/>
                <a:cs typeface="Century Schoolbook"/>
              </a:rPr>
              <a:t>egister</a:t>
            </a:r>
            <a:endParaRPr sz="2400">
              <a:latin typeface="Century Schoolbook"/>
              <a:cs typeface="Century Schoolbook"/>
            </a:endParaRPr>
          </a:p>
          <a:p>
            <a:pPr marL="546100" indent="-533400">
              <a:lnSpc>
                <a:spcPct val="100000"/>
              </a:lnSpc>
              <a:spcBef>
                <a:spcPts val="520"/>
              </a:spcBef>
              <a:buClr>
                <a:srgbClr val="FD8536"/>
              </a:buClr>
              <a:buSzPct val="78571"/>
              <a:buAutoNum type="arabicPeriod"/>
              <a:tabLst>
                <a:tab pos="545465" algn="l"/>
                <a:tab pos="546100" algn="l"/>
              </a:tabLst>
            </a:pPr>
            <a:r>
              <a:rPr sz="2400" b="1" spc="-5" dirty="0">
                <a:latin typeface="Century Schoolbook"/>
                <a:cs typeface="Century Schoolbook"/>
              </a:rPr>
              <a:t>Copy </a:t>
            </a:r>
            <a:r>
              <a:rPr sz="2400" dirty="0">
                <a:latin typeface="Century Schoolbook"/>
                <a:cs typeface="Century Schoolbook"/>
              </a:rPr>
              <a:t>from </a:t>
            </a:r>
            <a:r>
              <a:rPr sz="2400" spc="-5" dirty="0">
                <a:solidFill>
                  <a:srgbClr val="D50092"/>
                </a:solidFill>
                <a:latin typeface="Century Schoolbook"/>
                <a:cs typeface="Century Schoolbook"/>
              </a:rPr>
              <a:t>R</a:t>
            </a:r>
            <a:r>
              <a:rPr sz="2400" spc="-5" dirty="0">
                <a:latin typeface="Century Schoolbook"/>
                <a:cs typeface="Century Schoolbook"/>
              </a:rPr>
              <a:t>egister to</a:t>
            </a:r>
            <a:r>
              <a:rPr sz="2400" spc="1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solidFill>
                  <a:srgbClr val="D50092"/>
                </a:solidFill>
                <a:latin typeface="Century Schoolbook"/>
                <a:cs typeface="Century Schoolbook"/>
              </a:rPr>
              <a:t>R</a:t>
            </a:r>
            <a:r>
              <a:rPr sz="2400" spc="-5" dirty="0">
                <a:latin typeface="Century Schoolbook"/>
                <a:cs typeface="Century Schoolbook"/>
              </a:rPr>
              <a:t>egister</a:t>
            </a:r>
            <a:endParaRPr sz="2400">
              <a:latin typeface="Century Schoolbook"/>
              <a:cs typeface="Century Schoolbook"/>
            </a:endParaRPr>
          </a:p>
          <a:p>
            <a:pPr marL="546100" indent="-533400">
              <a:lnSpc>
                <a:spcPct val="100000"/>
              </a:lnSpc>
              <a:spcBef>
                <a:spcPts val="530"/>
              </a:spcBef>
              <a:buClr>
                <a:srgbClr val="FD8536"/>
              </a:buClr>
              <a:buSzPct val="78571"/>
              <a:buAutoNum type="arabicPeriod"/>
              <a:tabLst>
                <a:tab pos="545465" algn="l"/>
                <a:tab pos="546100" algn="l"/>
              </a:tabLst>
            </a:pPr>
            <a:r>
              <a:rPr sz="2400" b="1" spc="-5" dirty="0">
                <a:latin typeface="Century Schoolbook"/>
                <a:cs typeface="Century Schoolbook"/>
              </a:rPr>
              <a:t>Copy </a:t>
            </a:r>
            <a:r>
              <a:rPr sz="2400" spc="-5" dirty="0">
                <a:latin typeface="Century Schoolbook"/>
                <a:cs typeface="Century Schoolbook"/>
              </a:rPr>
              <a:t>between </a:t>
            </a:r>
            <a:r>
              <a:rPr sz="2400" spc="-5" dirty="0">
                <a:solidFill>
                  <a:srgbClr val="D50092"/>
                </a:solidFill>
                <a:latin typeface="Century Schoolbook"/>
                <a:cs typeface="Century Schoolbook"/>
              </a:rPr>
              <a:t>R</a:t>
            </a:r>
            <a:r>
              <a:rPr sz="2400" spc="-5" dirty="0">
                <a:latin typeface="Century Schoolbook"/>
                <a:cs typeface="Century Schoolbook"/>
              </a:rPr>
              <a:t>egister and</a:t>
            </a:r>
            <a:r>
              <a:rPr sz="2400" spc="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entury Schoolbook"/>
                <a:cs typeface="Century Schoolbook"/>
              </a:rPr>
              <a:t>Memory</a:t>
            </a:r>
            <a:endParaRPr sz="2400">
              <a:latin typeface="Century Schoolbook"/>
              <a:cs typeface="Century Schoolbook"/>
            </a:endParaRPr>
          </a:p>
          <a:p>
            <a:pPr marL="546100" marR="1198880" indent="-533400">
              <a:lnSpc>
                <a:spcPct val="100000"/>
              </a:lnSpc>
              <a:spcBef>
                <a:spcPts val="520"/>
              </a:spcBef>
              <a:buClr>
                <a:srgbClr val="FD8536"/>
              </a:buClr>
              <a:buSzPct val="78571"/>
              <a:buAutoNum type="arabicPeriod"/>
              <a:tabLst>
                <a:tab pos="545465" algn="l"/>
                <a:tab pos="546100" algn="l"/>
              </a:tabLst>
            </a:pPr>
            <a:r>
              <a:rPr sz="2400" b="1" spc="-5" dirty="0">
                <a:latin typeface="Century Schoolbook"/>
                <a:cs typeface="Century Schoolbook"/>
              </a:rPr>
              <a:t>Copy </a:t>
            </a:r>
            <a:r>
              <a:rPr sz="2400" spc="-5" dirty="0">
                <a:latin typeface="Century Schoolbook"/>
                <a:cs typeface="Century Schoolbook"/>
              </a:rPr>
              <a:t>between </a:t>
            </a:r>
            <a:r>
              <a:rPr sz="2400" spc="-5" dirty="0">
                <a:solidFill>
                  <a:srgbClr val="C00000"/>
                </a:solidFill>
                <a:latin typeface="Century Schoolbook"/>
                <a:cs typeface="Century Schoolbook"/>
              </a:rPr>
              <a:t>Input</a:t>
            </a:r>
            <a:r>
              <a:rPr sz="2400" spc="-5" dirty="0">
                <a:latin typeface="Century Schoolbook"/>
                <a:cs typeface="Century Schoolbook"/>
              </a:rPr>
              <a:t>/</a:t>
            </a:r>
            <a:r>
              <a:rPr sz="2400" spc="-5" dirty="0">
                <a:solidFill>
                  <a:srgbClr val="009900"/>
                </a:solidFill>
                <a:latin typeface="Century Schoolbook"/>
                <a:cs typeface="Century Schoolbook"/>
              </a:rPr>
              <a:t>Output </a:t>
            </a:r>
            <a:r>
              <a:rPr sz="2400" dirty="0">
                <a:latin typeface="Century Schoolbook"/>
                <a:cs typeface="Century Schoolbook"/>
              </a:rPr>
              <a:t>Port </a:t>
            </a:r>
            <a:r>
              <a:rPr sz="2400" spc="-10" dirty="0">
                <a:latin typeface="Century Schoolbook"/>
                <a:cs typeface="Century Schoolbook"/>
              </a:rPr>
              <a:t>and </a:t>
            </a:r>
            <a:r>
              <a:rPr sz="2400" spc="-10" dirty="0">
                <a:solidFill>
                  <a:srgbClr val="D50092"/>
                </a:solidFill>
                <a:latin typeface="Century Schoolbook"/>
                <a:cs typeface="Century Schoolbook"/>
              </a:rPr>
              <a:t> </a:t>
            </a:r>
            <a:r>
              <a:rPr sz="2400" spc="-5" dirty="0">
                <a:solidFill>
                  <a:srgbClr val="D50092"/>
                </a:solidFill>
                <a:latin typeface="Century Schoolbook"/>
                <a:cs typeface="Century Schoolbook"/>
              </a:rPr>
              <a:t>A</a:t>
            </a:r>
            <a:r>
              <a:rPr sz="2400" spc="-5" dirty="0">
                <a:latin typeface="Century Schoolbook"/>
                <a:cs typeface="Century Schoolbook"/>
              </a:rPr>
              <a:t>ccumulator</a:t>
            </a:r>
            <a:endParaRPr sz="2400">
              <a:latin typeface="Century Schoolbook"/>
              <a:cs typeface="Century Schoolbook"/>
            </a:endParaRPr>
          </a:p>
          <a:p>
            <a:pPr marL="546100" indent="-533400">
              <a:lnSpc>
                <a:spcPct val="100000"/>
              </a:lnSpc>
              <a:spcBef>
                <a:spcPts val="530"/>
              </a:spcBef>
              <a:buClr>
                <a:srgbClr val="FD8536"/>
              </a:buClr>
              <a:buSzPct val="78571"/>
              <a:buAutoNum type="arabicPeriod"/>
              <a:tabLst>
                <a:tab pos="545465" algn="l"/>
                <a:tab pos="546100" algn="l"/>
              </a:tabLst>
            </a:pPr>
            <a:r>
              <a:rPr sz="2400" b="1" spc="-5" dirty="0">
                <a:latin typeface="Century Schoolbook"/>
                <a:cs typeface="Century Schoolbook"/>
              </a:rPr>
              <a:t>Load </a:t>
            </a:r>
            <a:r>
              <a:rPr sz="2400" dirty="0">
                <a:latin typeface="Century Schoolbook"/>
                <a:cs typeface="Century Schoolbook"/>
              </a:rPr>
              <a:t>a </a:t>
            </a:r>
            <a:r>
              <a:rPr sz="2400" spc="-10" dirty="0">
                <a:latin typeface="Century Schoolbook"/>
                <a:cs typeface="Century Schoolbook"/>
              </a:rPr>
              <a:t>16-bit </a:t>
            </a:r>
            <a:r>
              <a:rPr sz="2400" spc="-5" dirty="0">
                <a:latin typeface="Century Schoolbook"/>
                <a:cs typeface="Century Schoolbook"/>
              </a:rPr>
              <a:t>number in </a:t>
            </a:r>
            <a:r>
              <a:rPr sz="2400" dirty="0">
                <a:latin typeface="Century Schoolbook"/>
                <a:cs typeface="Century Schoolbook"/>
              </a:rPr>
              <a:t>a </a:t>
            </a:r>
            <a:r>
              <a:rPr sz="2400" spc="-5" dirty="0">
                <a:solidFill>
                  <a:srgbClr val="D50092"/>
                </a:solidFill>
                <a:latin typeface="Century Schoolbook"/>
                <a:cs typeface="Century Schoolbook"/>
              </a:rPr>
              <a:t>R</a:t>
            </a:r>
            <a:r>
              <a:rPr sz="2400" spc="-5" dirty="0">
                <a:latin typeface="Century Schoolbook"/>
                <a:cs typeface="Century Schoolbook"/>
              </a:rPr>
              <a:t>egister</a:t>
            </a:r>
            <a:r>
              <a:rPr sz="2400" spc="2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pair</a:t>
            </a:r>
            <a:endParaRPr sz="2400">
              <a:latin typeface="Century Schoolbook"/>
              <a:cs typeface="Century Schoolbook"/>
            </a:endParaRPr>
          </a:p>
          <a:p>
            <a:pPr marL="546100" indent="-533400">
              <a:lnSpc>
                <a:spcPct val="100000"/>
              </a:lnSpc>
              <a:spcBef>
                <a:spcPts val="520"/>
              </a:spcBef>
              <a:buClr>
                <a:srgbClr val="FD8536"/>
              </a:buClr>
              <a:buSzPct val="78571"/>
              <a:buAutoNum type="arabicPeriod"/>
              <a:tabLst>
                <a:tab pos="545465" algn="l"/>
                <a:tab pos="546100" algn="l"/>
              </a:tabLst>
            </a:pPr>
            <a:r>
              <a:rPr sz="2400" b="1" spc="-5" dirty="0">
                <a:latin typeface="Century Schoolbook"/>
                <a:cs typeface="Century Schoolbook"/>
              </a:rPr>
              <a:t>Copy </a:t>
            </a:r>
            <a:r>
              <a:rPr sz="2400" spc="-5" dirty="0">
                <a:latin typeface="Century Schoolbook"/>
                <a:cs typeface="Century Schoolbook"/>
              </a:rPr>
              <a:t>between </a:t>
            </a:r>
            <a:r>
              <a:rPr sz="2400" spc="-5" dirty="0">
                <a:solidFill>
                  <a:srgbClr val="D50092"/>
                </a:solidFill>
                <a:latin typeface="Century Schoolbook"/>
                <a:cs typeface="Century Schoolbook"/>
              </a:rPr>
              <a:t>R</a:t>
            </a:r>
            <a:r>
              <a:rPr sz="2400" spc="-5" dirty="0">
                <a:latin typeface="Century Schoolbook"/>
                <a:cs typeface="Century Schoolbook"/>
              </a:rPr>
              <a:t>egister pair and Stack</a:t>
            </a:r>
            <a:r>
              <a:rPr sz="2400" spc="2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entury Schoolbook"/>
                <a:cs typeface="Century Schoolbook"/>
              </a:rPr>
              <a:t>memory</a:t>
            </a:r>
            <a:endParaRPr sz="2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428749"/>
            <a:ext cx="7687309" cy="457200"/>
          </a:xfrm>
          <a:custGeom>
            <a:avLst/>
            <a:gdLst/>
            <a:ahLst/>
            <a:cxnLst/>
            <a:rect l="l" t="t" r="r" b="b"/>
            <a:pathLst>
              <a:path w="7687309" h="457200">
                <a:moveTo>
                  <a:pt x="7687310" y="0"/>
                </a:moveTo>
                <a:lnTo>
                  <a:pt x="3535680" y="0"/>
                </a:lnTo>
                <a:lnTo>
                  <a:pt x="0" y="0"/>
                </a:lnTo>
                <a:lnTo>
                  <a:pt x="0" y="457200"/>
                </a:lnTo>
                <a:lnTo>
                  <a:pt x="3535680" y="457200"/>
                </a:lnTo>
                <a:lnTo>
                  <a:pt x="7687310" y="457200"/>
                </a:lnTo>
                <a:lnTo>
                  <a:pt x="7687310" y="0"/>
                </a:lnTo>
                <a:close/>
              </a:path>
            </a:pathLst>
          </a:custGeom>
          <a:solidFill>
            <a:srgbClr val="FDB7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49729" y="1440179"/>
            <a:ext cx="5064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83965" algn="l"/>
              </a:tabLst>
            </a:pPr>
            <a:r>
              <a:rPr sz="2400" b="1" spc="110" dirty="0">
                <a:solidFill>
                  <a:srgbClr val="FFFFFF"/>
                </a:solidFill>
                <a:latin typeface="Trebuchet MS"/>
                <a:cs typeface="Trebuchet MS"/>
              </a:rPr>
              <a:t>Opco</a:t>
            </a:r>
            <a:r>
              <a:rPr sz="2400" b="1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400" b="1" spc="-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400" b="1" spc="120" dirty="0">
                <a:solidFill>
                  <a:srgbClr val="FFFFFF"/>
                </a:solidFill>
                <a:latin typeface="Trebuchet MS"/>
                <a:cs typeface="Trebuchet MS"/>
              </a:rPr>
              <a:t>Op</a:t>
            </a:r>
            <a:r>
              <a:rPr sz="2400" b="1" spc="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b="1" spc="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b="1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b="1" spc="-10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885950"/>
            <a:ext cx="3535679" cy="1554480"/>
          </a:xfrm>
          <a:custGeom>
            <a:avLst/>
            <a:gdLst/>
            <a:ahLst/>
            <a:cxnLst/>
            <a:rect l="l" t="t" r="r" b="b"/>
            <a:pathLst>
              <a:path w="3535679" h="1554479">
                <a:moveTo>
                  <a:pt x="3535679" y="0"/>
                </a:moveTo>
                <a:lnTo>
                  <a:pt x="0" y="0"/>
                </a:lnTo>
                <a:lnTo>
                  <a:pt x="0" y="1554479"/>
                </a:lnTo>
                <a:lnTo>
                  <a:pt x="3535679" y="1554479"/>
                </a:lnTo>
                <a:lnTo>
                  <a:pt x="3535679" y="0"/>
                </a:lnTo>
                <a:close/>
              </a:path>
            </a:pathLst>
          </a:custGeom>
          <a:solidFill>
            <a:srgbClr val="FF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7369" y="1870709"/>
            <a:ext cx="17113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5400" b="1" spc="860" dirty="0">
                <a:latin typeface="Trebuchet MS"/>
                <a:cs typeface="Trebuchet MS"/>
              </a:rPr>
              <a:t>M</a:t>
            </a:r>
            <a:r>
              <a:rPr sz="5400" b="1" spc="805" dirty="0">
                <a:latin typeface="Trebuchet MS"/>
                <a:cs typeface="Trebuchet MS"/>
              </a:rPr>
              <a:t>O</a:t>
            </a:r>
            <a:r>
              <a:rPr sz="5400" b="1" spc="525" dirty="0">
                <a:latin typeface="Trebuchet MS"/>
                <a:cs typeface="Trebuchet MS"/>
              </a:rPr>
              <a:t>V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92879" y="1885950"/>
            <a:ext cx="4151629" cy="1554480"/>
          </a:xfrm>
          <a:custGeom>
            <a:avLst/>
            <a:gdLst/>
            <a:ahLst/>
            <a:cxnLst/>
            <a:rect l="l" t="t" r="r" b="b"/>
            <a:pathLst>
              <a:path w="4151629" h="1554479">
                <a:moveTo>
                  <a:pt x="4151629" y="0"/>
                </a:moveTo>
                <a:lnTo>
                  <a:pt x="0" y="0"/>
                </a:lnTo>
                <a:lnTo>
                  <a:pt x="0" y="1554479"/>
                </a:lnTo>
                <a:lnTo>
                  <a:pt x="4151629" y="1554479"/>
                </a:lnTo>
                <a:lnTo>
                  <a:pt x="4151629" y="0"/>
                </a:lnTo>
                <a:close/>
              </a:path>
            </a:pathLst>
          </a:custGeom>
          <a:solidFill>
            <a:srgbClr val="FF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81779" y="1891029"/>
            <a:ext cx="1196975" cy="145796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R="5080">
              <a:lnSpc>
                <a:spcPts val="3720"/>
              </a:lnSpc>
              <a:spcBef>
                <a:spcPts val="325"/>
              </a:spcBef>
            </a:pPr>
            <a:r>
              <a:rPr sz="3200" b="1" spc="-30" dirty="0">
                <a:latin typeface="Trebuchet MS"/>
                <a:cs typeface="Trebuchet MS"/>
              </a:rPr>
              <a:t>Rd,</a:t>
            </a:r>
            <a:r>
              <a:rPr sz="3200" b="1" spc="-165" dirty="0">
                <a:latin typeface="Trebuchet MS"/>
                <a:cs typeface="Trebuchet MS"/>
              </a:rPr>
              <a:t> </a:t>
            </a:r>
            <a:r>
              <a:rPr sz="3200" b="1" spc="95" dirty="0">
                <a:latin typeface="Trebuchet MS"/>
                <a:cs typeface="Trebuchet MS"/>
              </a:rPr>
              <a:t>Rs  </a:t>
            </a:r>
            <a:r>
              <a:rPr sz="3200" b="1" spc="70" dirty="0">
                <a:latin typeface="Trebuchet MS"/>
                <a:cs typeface="Trebuchet MS"/>
              </a:rPr>
              <a:t>M, </a:t>
            </a:r>
            <a:r>
              <a:rPr sz="3200" b="1" spc="95" dirty="0">
                <a:latin typeface="Trebuchet MS"/>
                <a:cs typeface="Trebuchet MS"/>
              </a:rPr>
              <a:t>Rs  </a:t>
            </a:r>
            <a:r>
              <a:rPr sz="3200" b="1" spc="-30" dirty="0">
                <a:latin typeface="Trebuchet MS"/>
                <a:cs typeface="Trebuchet MS"/>
              </a:rPr>
              <a:t>Rd,</a:t>
            </a:r>
            <a:r>
              <a:rPr sz="3200" b="1" spc="-135" dirty="0">
                <a:latin typeface="Trebuchet MS"/>
                <a:cs typeface="Trebuchet MS"/>
              </a:rPr>
              <a:t> </a:t>
            </a:r>
            <a:r>
              <a:rPr sz="3200" b="1" spc="445" dirty="0">
                <a:latin typeface="Trebuchet MS"/>
                <a:cs typeface="Trebuchet MS"/>
              </a:rPr>
              <a:t>M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9269" y="3637279"/>
            <a:ext cx="7907655" cy="3011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 marR="408305" indent="-273050" algn="just">
              <a:lnSpc>
                <a:spcPct val="100000"/>
              </a:lnSpc>
              <a:spcBef>
                <a:spcPts val="100"/>
              </a:spcBef>
            </a:pPr>
            <a:r>
              <a:rPr sz="3675" spc="-82" baseline="6802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600" spc="-55" dirty="0">
                <a:latin typeface="Trebuchet MS"/>
                <a:cs typeface="Trebuchet MS"/>
              </a:rPr>
              <a:t>This </a:t>
            </a:r>
            <a:r>
              <a:rPr sz="2600" spc="-110" dirty="0">
                <a:latin typeface="Trebuchet MS"/>
                <a:cs typeface="Trebuchet MS"/>
              </a:rPr>
              <a:t>instruction copies </a:t>
            </a:r>
            <a:r>
              <a:rPr sz="2600" spc="-155" dirty="0">
                <a:latin typeface="Trebuchet MS"/>
                <a:cs typeface="Trebuchet MS"/>
              </a:rPr>
              <a:t>the </a:t>
            </a:r>
            <a:r>
              <a:rPr sz="2600" spc="-114" dirty="0">
                <a:latin typeface="Trebuchet MS"/>
                <a:cs typeface="Trebuchet MS"/>
              </a:rPr>
              <a:t>contents </a:t>
            </a:r>
            <a:r>
              <a:rPr sz="2600" spc="-140" dirty="0">
                <a:latin typeface="Trebuchet MS"/>
                <a:cs typeface="Trebuchet MS"/>
              </a:rPr>
              <a:t>of </a:t>
            </a:r>
            <a:r>
              <a:rPr sz="2600" spc="-155" dirty="0">
                <a:latin typeface="Trebuchet MS"/>
                <a:cs typeface="Trebuchet MS"/>
              </a:rPr>
              <a:t>the </a:t>
            </a:r>
            <a:r>
              <a:rPr sz="2600" spc="-75" dirty="0">
                <a:latin typeface="Trebuchet MS"/>
                <a:cs typeface="Trebuchet MS"/>
              </a:rPr>
              <a:t>source  </a:t>
            </a:r>
            <a:r>
              <a:rPr sz="2600" spc="-114" dirty="0">
                <a:latin typeface="Trebuchet MS"/>
                <a:cs typeface="Trebuchet MS"/>
              </a:rPr>
              <a:t>register </a:t>
            </a:r>
            <a:r>
              <a:rPr sz="2600" spc="-105" dirty="0">
                <a:latin typeface="Trebuchet MS"/>
                <a:cs typeface="Trebuchet MS"/>
              </a:rPr>
              <a:t>into </a:t>
            </a:r>
            <a:r>
              <a:rPr sz="2600" spc="-155" dirty="0">
                <a:latin typeface="Trebuchet MS"/>
                <a:cs typeface="Trebuchet MS"/>
              </a:rPr>
              <a:t>the </a:t>
            </a:r>
            <a:r>
              <a:rPr sz="2600" spc="-135" dirty="0">
                <a:latin typeface="Trebuchet MS"/>
                <a:cs typeface="Trebuchet MS"/>
              </a:rPr>
              <a:t>destination </a:t>
            </a:r>
            <a:r>
              <a:rPr sz="2600" spc="-145" dirty="0">
                <a:latin typeface="Trebuchet MS"/>
                <a:cs typeface="Trebuchet MS"/>
              </a:rPr>
              <a:t>register. </a:t>
            </a:r>
            <a:r>
              <a:rPr sz="2600" spc="-120" dirty="0">
                <a:latin typeface="Trebuchet MS"/>
                <a:cs typeface="Trebuchet MS"/>
              </a:rPr>
              <a:t>(contents </a:t>
            </a:r>
            <a:r>
              <a:rPr sz="2600" spc="-140" dirty="0">
                <a:latin typeface="Trebuchet MS"/>
                <a:cs typeface="Trebuchet MS"/>
              </a:rPr>
              <a:t>of </a:t>
            </a:r>
            <a:r>
              <a:rPr sz="2600" spc="-155" dirty="0">
                <a:latin typeface="Trebuchet MS"/>
                <a:cs typeface="Trebuchet MS"/>
              </a:rPr>
              <a:t>the  </a:t>
            </a:r>
            <a:r>
              <a:rPr sz="2600" spc="-75" dirty="0">
                <a:latin typeface="Trebuchet MS"/>
                <a:cs typeface="Trebuchet MS"/>
              </a:rPr>
              <a:t>source </a:t>
            </a:r>
            <a:r>
              <a:rPr sz="2600" spc="-114" dirty="0">
                <a:latin typeface="Trebuchet MS"/>
                <a:cs typeface="Trebuchet MS"/>
              </a:rPr>
              <a:t>register </a:t>
            </a:r>
            <a:r>
              <a:rPr sz="2600" spc="-140" dirty="0">
                <a:latin typeface="Trebuchet MS"/>
                <a:cs typeface="Trebuchet MS"/>
              </a:rPr>
              <a:t>are </a:t>
            </a:r>
            <a:r>
              <a:rPr sz="2600" spc="-85" dirty="0">
                <a:latin typeface="Trebuchet MS"/>
                <a:cs typeface="Trebuchet MS"/>
              </a:rPr>
              <a:t>not</a:t>
            </a:r>
            <a:r>
              <a:rPr sz="2600" spc="70" dirty="0">
                <a:latin typeface="Trebuchet MS"/>
                <a:cs typeface="Trebuchet MS"/>
              </a:rPr>
              <a:t> </a:t>
            </a:r>
            <a:r>
              <a:rPr sz="2600" spc="-150" dirty="0">
                <a:latin typeface="Trebuchet MS"/>
                <a:cs typeface="Trebuchet MS"/>
              </a:rPr>
              <a:t>altered)</a:t>
            </a:r>
            <a:endParaRPr sz="2600">
              <a:latin typeface="Trebuchet MS"/>
              <a:cs typeface="Trebuchet MS"/>
            </a:endParaRPr>
          </a:p>
          <a:p>
            <a:pPr marL="310515" marR="30480" indent="-273050" algn="just">
              <a:lnSpc>
                <a:spcPct val="100000"/>
              </a:lnSpc>
              <a:spcBef>
                <a:spcPts val="2390"/>
              </a:spcBef>
            </a:pPr>
            <a:r>
              <a:rPr sz="3675" spc="-187" baseline="6802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600" spc="-125" dirty="0">
                <a:latin typeface="Trebuchet MS"/>
                <a:cs typeface="Trebuchet MS"/>
              </a:rPr>
              <a:t>If </a:t>
            </a:r>
            <a:r>
              <a:rPr sz="2600" spc="-85" dirty="0">
                <a:latin typeface="Trebuchet MS"/>
                <a:cs typeface="Trebuchet MS"/>
              </a:rPr>
              <a:t>one </a:t>
            </a:r>
            <a:r>
              <a:rPr sz="2600" spc="-140" dirty="0">
                <a:latin typeface="Trebuchet MS"/>
                <a:cs typeface="Trebuchet MS"/>
              </a:rPr>
              <a:t>of </a:t>
            </a:r>
            <a:r>
              <a:rPr sz="2600" spc="-155" dirty="0">
                <a:latin typeface="Trebuchet MS"/>
                <a:cs typeface="Trebuchet MS"/>
              </a:rPr>
              <a:t>the </a:t>
            </a:r>
            <a:r>
              <a:rPr sz="2600" spc="-105" dirty="0">
                <a:latin typeface="Trebuchet MS"/>
                <a:cs typeface="Trebuchet MS"/>
              </a:rPr>
              <a:t>operands </a:t>
            </a:r>
            <a:r>
              <a:rPr sz="2600" spc="-110" dirty="0">
                <a:latin typeface="Trebuchet MS"/>
                <a:cs typeface="Trebuchet MS"/>
              </a:rPr>
              <a:t>is </a:t>
            </a:r>
            <a:r>
              <a:rPr sz="2600" spc="-260" dirty="0">
                <a:latin typeface="Trebuchet MS"/>
                <a:cs typeface="Trebuchet MS"/>
              </a:rPr>
              <a:t>a </a:t>
            </a:r>
            <a:r>
              <a:rPr sz="2600" spc="-100" dirty="0">
                <a:latin typeface="Trebuchet MS"/>
                <a:cs typeface="Trebuchet MS"/>
              </a:rPr>
              <a:t>memory </a:t>
            </a:r>
            <a:r>
              <a:rPr sz="2600" spc="-155" dirty="0">
                <a:latin typeface="Trebuchet MS"/>
                <a:cs typeface="Trebuchet MS"/>
              </a:rPr>
              <a:t>location, </a:t>
            </a:r>
            <a:r>
              <a:rPr sz="2600" spc="-135" dirty="0">
                <a:latin typeface="Trebuchet MS"/>
                <a:cs typeface="Trebuchet MS"/>
              </a:rPr>
              <a:t>its </a:t>
            </a:r>
            <a:r>
              <a:rPr sz="2600" spc="-125" dirty="0">
                <a:latin typeface="Trebuchet MS"/>
                <a:cs typeface="Trebuchet MS"/>
              </a:rPr>
              <a:t>location  </a:t>
            </a:r>
            <a:r>
              <a:rPr sz="2600" spc="-114" dirty="0">
                <a:latin typeface="Trebuchet MS"/>
                <a:cs typeface="Trebuchet MS"/>
              </a:rPr>
              <a:t>is </a:t>
            </a:r>
            <a:r>
              <a:rPr sz="2600" spc="-165" dirty="0">
                <a:latin typeface="Trebuchet MS"/>
                <a:cs typeface="Trebuchet MS"/>
              </a:rPr>
              <a:t>specified </a:t>
            </a:r>
            <a:r>
              <a:rPr sz="2600" spc="-145" dirty="0">
                <a:latin typeface="Trebuchet MS"/>
                <a:cs typeface="Trebuchet MS"/>
              </a:rPr>
              <a:t>by </a:t>
            </a:r>
            <a:r>
              <a:rPr sz="2600" spc="-155" dirty="0">
                <a:latin typeface="Trebuchet MS"/>
                <a:cs typeface="Trebuchet MS"/>
              </a:rPr>
              <a:t>the </a:t>
            </a:r>
            <a:r>
              <a:rPr sz="2600" spc="-114" dirty="0">
                <a:latin typeface="Trebuchet MS"/>
                <a:cs typeface="Trebuchet MS"/>
              </a:rPr>
              <a:t>contents </a:t>
            </a:r>
            <a:r>
              <a:rPr sz="2600" spc="-140" dirty="0">
                <a:latin typeface="Trebuchet MS"/>
                <a:cs typeface="Trebuchet MS"/>
              </a:rPr>
              <a:t>of </a:t>
            </a:r>
            <a:r>
              <a:rPr sz="2600" spc="-155" dirty="0">
                <a:latin typeface="Trebuchet MS"/>
                <a:cs typeface="Trebuchet MS"/>
              </a:rPr>
              <a:t>the </a:t>
            </a:r>
            <a:r>
              <a:rPr sz="2600" spc="75" dirty="0">
                <a:latin typeface="Trebuchet MS"/>
                <a:cs typeface="Trebuchet MS"/>
              </a:rPr>
              <a:t>HL</a:t>
            </a:r>
            <a:r>
              <a:rPr sz="2600" spc="455" dirty="0">
                <a:latin typeface="Trebuchet MS"/>
                <a:cs typeface="Trebuchet MS"/>
              </a:rPr>
              <a:t> </a:t>
            </a:r>
            <a:r>
              <a:rPr sz="2600" spc="-135" dirty="0">
                <a:latin typeface="Trebuchet MS"/>
                <a:cs typeface="Trebuchet MS"/>
              </a:rPr>
              <a:t>registers.</a:t>
            </a:r>
            <a:endParaRPr sz="2600">
              <a:latin typeface="Trebuchet MS"/>
              <a:cs typeface="Trebuchet MS"/>
            </a:endParaRPr>
          </a:p>
          <a:p>
            <a:pPr marL="38100" algn="just">
              <a:lnSpc>
                <a:spcPct val="100000"/>
              </a:lnSpc>
              <a:spcBef>
                <a:spcPts val="2400"/>
              </a:spcBef>
            </a:pPr>
            <a:r>
              <a:rPr sz="3675" spc="7" baseline="6802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600" b="1" spc="5" dirty="0">
                <a:latin typeface="Trebuchet MS"/>
                <a:cs typeface="Trebuchet MS"/>
              </a:rPr>
              <a:t>Example: </a:t>
            </a:r>
            <a:r>
              <a:rPr sz="2600" spc="204" dirty="0">
                <a:latin typeface="Trebuchet MS"/>
                <a:cs typeface="Trebuchet MS"/>
              </a:rPr>
              <a:t>MOV </a:t>
            </a:r>
            <a:r>
              <a:rPr sz="2600" spc="-200" dirty="0">
                <a:latin typeface="Trebuchet MS"/>
                <a:cs typeface="Trebuchet MS"/>
              </a:rPr>
              <a:t>B, </a:t>
            </a:r>
            <a:r>
              <a:rPr sz="2600" spc="285" dirty="0">
                <a:latin typeface="Trebuchet MS"/>
                <a:cs typeface="Trebuchet MS"/>
              </a:rPr>
              <a:t>C </a:t>
            </a:r>
            <a:r>
              <a:rPr sz="2600" spc="25" dirty="0">
                <a:latin typeface="Trebuchet MS"/>
                <a:cs typeface="Trebuchet MS"/>
              </a:rPr>
              <a:t>or </a:t>
            </a:r>
            <a:r>
              <a:rPr sz="2600" spc="204" dirty="0">
                <a:latin typeface="Trebuchet MS"/>
                <a:cs typeface="Trebuchet MS"/>
              </a:rPr>
              <a:t>MOV</a:t>
            </a:r>
            <a:r>
              <a:rPr sz="2600" spc="-560" dirty="0">
                <a:latin typeface="Trebuchet MS"/>
                <a:cs typeface="Trebuchet MS"/>
              </a:rPr>
              <a:t> </a:t>
            </a:r>
            <a:r>
              <a:rPr sz="2600" spc="-200" dirty="0">
                <a:latin typeface="Trebuchet MS"/>
                <a:cs typeface="Trebuchet MS"/>
              </a:rPr>
              <a:t>B, </a:t>
            </a:r>
            <a:r>
              <a:rPr sz="2600" spc="185" dirty="0">
                <a:latin typeface="Trebuchet MS"/>
                <a:cs typeface="Trebuchet MS"/>
              </a:rPr>
              <a:t>M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12569" y="505459"/>
            <a:ext cx="615950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105" dirty="0"/>
              <a:t>MOV-</a:t>
            </a:r>
            <a:r>
              <a:rPr sz="2800" spc="105" dirty="0">
                <a:solidFill>
                  <a:srgbClr val="FF0000"/>
                </a:solidFill>
              </a:rPr>
              <a:t>Copy </a:t>
            </a:r>
            <a:r>
              <a:rPr sz="2800" spc="-114" dirty="0">
                <a:solidFill>
                  <a:srgbClr val="FF0000"/>
                </a:solidFill>
              </a:rPr>
              <a:t>from </a:t>
            </a:r>
            <a:r>
              <a:rPr sz="2800" spc="-80" dirty="0">
                <a:solidFill>
                  <a:srgbClr val="FF0000"/>
                </a:solidFill>
              </a:rPr>
              <a:t>source </a:t>
            </a:r>
            <a:r>
              <a:rPr sz="2800" spc="-70" dirty="0">
                <a:solidFill>
                  <a:srgbClr val="FF0000"/>
                </a:solidFill>
              </a:rPr>
              <a:t>to</a:t>
            </a:r>
            <a:r>
              <a:rPr sz="2800" spc="-235" dirty="0">
                <a:solidFill>
                  <a:srgbClr val="FF0000"/>
                </a:solidFill>
              </a:rPr>
              <a:t> </a:t>
            </a:r>
            <a:r>
              <a:rPr sz="2800" spc="-150" dirty="0">
                <a:solidFill>
                  <a:srgbClr val="FF0000"/>
                </a:solidFill>
              </a:rPr>
              <a:t>destination</a:t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29870" cy="2298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341629" y="0"/>
                  </a:moveTo>
                  <a:lnTo>
                    <a:pt x="219710" y="0"/>
                  </a:lnTo>
                  <a:lnTo>
                    <a:pt x="0" y="219709"/>
                  </a:lnTo>
                  <a:lnTo>
                    <a:pt x="0" y="341629"/>
                  </a:lnTo>
                  <a:lnTo>
                    <a:pt x="341629" y="0"/>
                  </a:lnTo>
                  <a:close/>
                </a:path>
              </a:pathLst>
            </a:custGeom>
            <a:solidFill>
              <a:srgbClr val="8A3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49" y="0"/>
                  </a:moveTo>
                  <a:lnTo>
                    <a:pt x="330200" y="0"/>
                  </a:lnTo>
                  <a:lnTo>
                    <a:pt x="0" y="330200"/>
                  </a:lnTo>
                  <a:lnTo>
                    <a:pt x="0" y="450849"/>
                  </a:lnTo>
                  <a:lnTo>
                    <a:pt x="450849" y="0"/>
                  </a:lnTo>
                  <a:close/>
                </a:path>
              </a:pathLst>
            </a:custGeom>
            <a:solidFill>
              <a:srgbClr val="8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562610" y="0"/>
                  </a:moveTo>
                  <a:lnTo>
                    <a:pt x="440689" y="0"/>
                  </a:lnTo>
                  <a:lnTo>
                    <a:pt x="0" y="440689"/>
                  </a:lnTo>
                  <a:lnTo>
                    <a:pt x="0" y="562610"/>
                  </a:lnTo>
                  <a:lnTo>
                    <a:pt x="562610" y="0"/>
                  </a:lnTo>
                  <a:close/>
                </a:path>
              </a:pathLst>
            </a:custGeom>
            <a:solidFill>
              <a:srgbClr val="883B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30">
                  <a:moveTo>
                    <a:pt x="671830" y="0"/>
                  </a:moveTo>
                  <a:lnTo>
                    <a:pt x="551180" y="0"/>
                  </a:lnTo>
                  <a:lnTo>
                    <a:pt x="0" y="551179"/>
                  </a:lnTo>
                  <a:lnTo>
                    <a:pt x="0" y="671829"/>
                  </a:lnTo>
                  <a:lnTo>
                    <a:pt x="671830" y="0"/>
                  </a:lnTo>
                  <a:close/>
                </a:path>
              </a:pathLst>
            </a:custGeom>
            <a:solidFill>
              <a:srgbClr val="873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782319" y="0"/>
                  </a:moveTo>
                  <a:lnTo>
                    <a:pt x="661669" y="0"/>
                  </a:lnTo>
                  <a:lnTo>
                    <a:pt x="0" y="661669"/>
                  </a:lnTo>
                  <a:lnTo>
                    <a:pt x="0" y="782319"/>
                  </a:lnTo>
                  <a:lnTo>
                    <a:pt x="782319" y="0"/>
                  </a:lnTo>
                  <a:close/>
                </a:path>
              </a:pathLst>
            </a:custGeom>
            <a:solidFill>
              <a:srgbClr val="863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892809" y="0"/>
                  </a:moveTo>
                  <a:lnTo>
                    <a:pt x="770889" y="0"/>
                  </a:lnTo>
                  <a:lnTo>
                    <a:pt x="0" y="770889"/>
                  </a:lnTo>
                  <a:lnTo>
                    <a:pt x="0" y="892809"/>
                  </a:lnTo>
                  <a:lnTo>
                    <a:pt x="892809" y="0"/>
                  </a:lnTo>
                  <a:close/>
                </a:path>
              </a:pathLst>
            </a:custGeom>
            <a:solidFill>
              <a:srgbClr val="85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003300" cy="1003300"/>
            </a:xfrm>
            <a:custGeom>
              <a:avLst/>
              <a:gdLst/>
              <a:ahLst/>
              <a:cxnLst/>
              <a:rect l="l" t="t" r="r" b="b"/>
              <a:pathLst>
                <a:path w="1003300" h="1003300">
                  <a:moveTo>
                    <a:pt x="1003300" y="0"/>
                  </a:moveTo>
                  <a:lnTo>
                    <a:pt x="882650" y="0"/>
                  </a:lnTo>
                  <a:lnTo>
                    <a:pt x="0" y="882650"/>
                  </a:lnTo>
                  <a:lnTo>
                    <a:pt x="0" y="1003300"/>
                  </a:lnTo>
                  <a:lnTo>
                    <a:pt x="1003300" y="0"/>
                  </a:lnTo>
                  <a:close/>
                </a:path>
              </a:pathLst>
            </a:custGeom>
            <a:solidFill>
              <a:srgbClr val="843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113790" cy="1113790"/>
            </a:xfrm>
            <a:custGeom>
              <a:avLst/>
              <a:gdLst/>
              <a:ahLst/>
              <a:cxnLst/>
              <a:rect l="l" t="t" r="r" b="b"/>
              <a:pathLst>
                <a:path w="1113790" h="1113790">
                  <a:moveTo>
                    <a:pt x="1113789" y="0"/>
                  </a:moveTo>
                  <a:lnTo>
                    <a:pt x="991870" y="0"/>
                  </a:lnTo>
                  <a:lnTo>
                    <a:pt x="0" y="991870"/>
                  </a:lnTo>
                  <a:lnTo>
                    <a:pt x="0" y="1113790"/>
                  </a:lnTo>
                  <a:lnTo>
                    <a:pt x="1113789" y="0"/>
                  </a:lnTo>
                  <a:close/>
                </a:path>
              </a:pathLst>
            </a:custGeom>
            <a:solidFill>
              <a:srgbClr val="83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23010" cy="1223010"/>
            </a:xfrm>
            <a:custGeom>
              <a:avLst/>
              <a:gdLst/>
              <a:ahLst/>
              <a:cxnLst/>
              <a:rect l="l" t="t" r="r" b="b"/>
              <a:pathLst>
                <a:path w="1223010" h="1223010">
                  <a:moveTo>
                    <a:pt x="1223009" y="0"/>
                  </a:moveTo>
                  <a:lnTo>
                    <a:pt x="1103630" y="0"/>
                  </a:lnTo>
                  <a:lnTo>
                    <a:pt x="0" y="1103629"/>
                  </a:lnTo>
                  <a:lnTo>
                    <a:pt x="0" y="1223009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823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334770" cy="1334770"/>
            </a:xfrm>
            <a:custGeom>
              <a:avLst/>
              <a:gdLst/>
              <a:ahLst/>
              <a:cxnLst/>
              <a:rect l="l" t="t" r="r" b="b"/>
              <a:pathLst>
                <a:path w="1334770" h="1334770">
                  <a:moveTo>
                    <a:pt x="1334770" y="0"/>
                  </a:moveTo>
                  <a:lnTo>
                    <a:pt x="1212850" y="0"/>
                  </a:lnTo>
                  <a:lnTo>
                    <a:pt x="0" y="1212850"/>
                  </a:lnTo>
                  <a:lnTo>
                    <a:pt x="0" y="1334770"/>
                  </a:lnTo>
                  <a:lnTo>
                    <a:pt x="1334770" y="0"/>
                  </a:lnTo>
                  <a:close/>
                </a:path>
              </a:pathLst>
            </a:custGeom>
            <a:solidFill>
              <a:srgbClr val="8138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443990" cy="1443990"/>
            </a:xfrm>
            <a:custGeom>
              <a:avLst/>
              <a:gdLst/>
              <a:ahLst/>
              <a:cxnLst/>
              <a:rect l="l" t="t" r="r" b="b"/>
              <a:pathLst>
                <a:path w="1443990" h="1443990">
                  <a:moveTo>
                    <a:pt x="1443989" y="0"/>
                  </a:moveTo>
                  <a:lnTo>
                    <a:pt x="1323339" y="0"/>
                  </a:lnTo>
                  <a:lnTo>
                    <a:pt x="0" y="1323339"/>
                  </a:lnTo>
                  <a:lnTo>
                    <a:pt x="0" y="1443990"/>
                  </a:lnTo>
                  <a:lnTo>
                    <a:pt x="1443989" y="0"/>
                  </a:lnTo>
                  <a:close/>
                </a:path>
              </a:pathLst>
            </a:custGeom>
            <a:solidFill>
              <a:srgbClr val="803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1555750" cy="1555750"/>
            </a:xfrm>
            <a:custGeom>
              <a:avLst/>
              <a:gdLst/>
              <a:ahLst/>
              <a:cxnLst/>
              <a:rect l="l" t="t" r="r" b="b"/>
              <a:pathLst>
                <a:path w="1555750" h="1555750">
                  <a:moveTo>
                    <a:pt x="1555750" y="0"/>
                  </a:moveTo>
                  <a:lnTo>
                    <a:pt x="1433830" y="0"/>
                  </a:lnTo>
                  <a:lnTo>
                    <a:pt x="0" y="1433829"/>
                  </a:lnTo>
                  <a:lnTo>
                    <a:pt x="0" y="155575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7F3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1664970" cy="1664970"/>
            </a:xfrm>
            <a:custGeom>
              <a:avLst/>
              <a:gdLst/>
              <a:ahLst/>
              <a:cxnLst/>
              <a:rect l="l" t="t" r="r" b="b"/>
              <a:pathLst>
                <a:path w="1664970" h="1664970">
                  <a:moveTo>
                    <a:pt x="1664969" y="0"/>
                  </a:moveTo>
                  <a:lnTo>
                    <a:pt x="1544319" y="0"/>
                  </a:lnTo>
                  <a:lnTo>
                    <a:pt x="0" y="1544319"/>
                  </a:lnTo>
                  <a:lnTo>
                    <a:pt x="0" y="1664969"/>
                  </a:lnTo>
                  <a:lnTo>
                    <a:pt x="1664969" y="0"/>
                  </a:lnTo>
                  <a:close/>
                </a:path>
              </a:pathLst>
            </a:custGeom>
            <a:solidFill>
              <a:srgbClr val="7E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1775460" cy="1775460"/>
            </a:xfrm>
            <a:custGeom>
              <a:avLst/>
              <a:gdLst/>
              <a:ahLst/>
              <a:cxnLst/>
              <a:rect l="l" t="t" r="r" b="b"/>
              <a:pathLst>
                <a:path w="1775460" h="1775460">
                  <a:moveTo>
                    <a:pt x="1775460" y="0"/>
                  </a:moveTo>
                  <a:lnTo>
                    <a:pt x="1654810" y="0"/>
                  </a:lnTo>
                  <a:lnTo>
                    <a:pt x="0" y="1654810"/>
                  </a:lnTo>
                  <a:lnTo>
                    <a:pt x="0" y="177546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3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1885950" cy="1885950"/>
            </a:xfrm>
            <a:custGeom>
              <a:avLst/>
              <a:gdLst/>
              <a:ahLst/>
              <a:cxnLst/>
              <a:rect l="l" t="t" r="r" b="b"/>
              <a:pathLst>
                <a:path w="1885950" h="1885950">
                  <a:moveTo>
                    <a:pt x="1885950" y="0"/>
                  </a:moveTo>
                  <a:lnTo>
                    <a:pt x="1764030" y="0"/>
                  </a:lnTo>
                  <a:lnTo>
                    <a:pt x="0" y="1764029"/>
                  </a:lnTo>
                  <a:lnTo>
                    <a:pt x="0" y="1885950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7C3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1996439" cy="1996439"/>
            </a:xfrm>
            <a:custGeom>
              <a:avLst/>
              <a:gdLst/>
              <a:ahLst/>
              <a:cxnLst/>
              <a:rect l="l" t="t" r="r" b="b"/>
              <a:pathLst>
                <a:path w="1996439" h="1996439">
                  <a:moveTo>
                    <a:pt x="1996439" y="0"/>
                  </a:moveTo>
                  <a:lnTo>
                    <a:pt x="1875789" y="0"/>
                  </a:lnTo>
                  <a:lnTo>
                    <a:pt x="0" y="1875789"/>
                  </a:lnTo>
                  <a:lnTo>
                    <a:pt x="0" y="1996439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7B35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2106930" cy="2106930"/>
            </a:xfrm>
            <a:custGeom>
              <a:avLst/>
              <a:gdLst/>
              <a:ahLst/>
              <a:cxnLst/>
              <a:rect l="l" t="t" r="r" b="b"/>
              <a:pathLst>
                <a:path w="2106930" h="2106930">
                  <a:moveTo>
                    <a:pt x="2106929" y="0"/>
                  </a:moveTo>
                  <a:lnTo>
                    <a:pt x="1985010" y="0"/>
                  </a:lnTo>
                  <a:lnTo>
                    <a:pt x="0" y="1985010"/>
                  </a:lnTo>
                  <a:lnTo>
                    <a:pt x="0" y="2106929"/>
                  </a:lnTo>
                  <a:lnTo>
                    <a:pt x="2106929" y="0"/>
                  </a:lnTo>
                  <a:close/>
                </a:path>
              </a:pathLst>
            </a:custGeom>
            <a:solidFill>
              <a:srgbClr val="7A3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0"/>
              <a:ext cx="2218690" cy="2218690"/>
            </a:xfrm>
            <a:custGeom>
              <a:avLst/>
              <a:gdLst/>
              <a:ahLst/>
              <a:cxnLst/>
              <a:rect l="l" t="t" r="r" b="b"/>
              <a:pathLst>
                <a:path w="2218690" h="2218690">
                  <a:moveTo>
                    <a:pt x="2218690" y="0"/>
                  </a:moveTo>
                  <a:lnTo>
                    <a:pt x="2096770" y="0"/>
                  </a:lnTo>
                  <a:lnTo>
                    <a:pt x="0" y="2096769"/>
                  </a:lnTo>
                  <a:lnTo>
                    <a:pt x="0" y="2218690"/>
                  </a:lnTo>
                  <a:lnTo>
                    <a:pt x="2218690" y="0"/>
                  </a:lnTo>
                  <a:close/>
                </a:path>
              </a:pathLst>
            </a:custGeom>
            <a:solidFill>
              <a:srgbClr val="7935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2327910" cy="2327910"/>
            </a:xfrm>
            <a:custGeom>
              <a:avLst/>
              <a:gdLst/>
              <a:ahLst/>
              <a:cxnLst/>
              <a:rect l="l" t="t" r="r" b="b"/>
              <a:pathLst>
                <a:path w="2327910" h="2327910">
                  <a:moveTo>
                    <a:pt x="2327910" y="0"/>
                  </a:moveTo>
                  <a:lnTo>
                    <a:pt x="2205990" y="0"/>
                  </a:lnTo>
                  <a:lnTo>
                    <a:pt x="0" y="2205990"/>
                  </a:lnTo>
                  <a:lnTo>
                    <a:pt x="0" y="2327909"/>
                  </a:lnTo>
                  <a:lnTo>
                    <a:pt x="2327910" y="0"/>
                  </a:lnTo>
                  <a:close/>
                </a:path>
              </a:pathLst>
            </a:custGeom>
            <a:solidFill>
              <a:srgbClr val="7834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2437130" cy="2437130"/>
            </a:xfrm>
            <a:custGeom>
              <a:avLst/>
              <a:gdLst/>
              <a:ahLst/>
              <a:cxnLst/>
              <a:rect l="l" t="t" r="r" b="b"/>
              <a:pathLst>
                <a:path w="2437130" h="2437130">
                  <a:moveTo>
                    <a:pt x="2437130" y="0"/>
                  </a:moveTo>
                  <a:lnTo>
                    <a:pt x="2316480" y="0"/>
                  </a:lnTo>
                  <a:lnTo>
                    <a:pt x="0" y="2316479"/>
                  </a:lnTo>
                  <a:lnTo>
                    <a:pt x="0" y="2437129"/>
                  </a:lnTo>
                  <a:lnTo>
                    <a:pt x="2437130" y="0"/>
                  </a:lnTo>
                  <a:close/>
                </a:path>
              </a:pathLst>
            </a:custGeom>
            <a:solidFill>
              <a:srgbClr val="773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2548890" cy="2548890"/>
            </a:xfrm>
            <a:custGeom>
              <a:avLst/>
              <a:gdLst/>
              <a:ahLst/>
              <a:cxnLst/>
              <a:rect l="l" t="t" r="r" b="b"/>
              <a:pathLst>
                <a:path w="2548890" h="2548890">
                  <a:moveTo>
                    <a:pt x="2548890" y="0"/>
                  </a:moveTo>
                  <a:lnTo>
                    <a:pt x="2426970" y="0"/>
                  </a:lnTo>
                  <a:lnTo>
                    <a:pt x="0" y="2426969"/>
                  </a:lnTo>
                  <a:lnTo>
                    <a:pt x="0" y="2548890"/>
                  </a:lnTo>
                  <a:lnTo>
                    <a:pt x="2548890" y="0"/>
                  </a:lnTo>
                  <a:close/>
                </a:path>
              </a:pathLst>
            </a:custGeom>
            <a:solidFill>
              <a:srgbClr val="763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2658110" cy="2658110"/>
            </a:xfrm>
            <a:custGeom>
              <a:avLst/>
              <a:gdLst/>
              <a:ahLst/>
              <a:cxnLst/>
              <a:rect l="l" t="t" r="r" b="b"/>
              <a:pathLst>
                <a:path w="2658110" h="2658110">
                  <a:moveTo>
                    <a:pt x="2658110" y="0"/>
                  </a:moveTo>
                  <a:lnTo>
                    <a:pt x="2537460" y="0"/>
                  </a:lnTo>
                  <a:lnTo>
                    <a:pt x="0" y="2537459"/>
                  </a:lnTo>
                  <a:lnTo>
                    <a:pt x="0" y="2658109"/>
                  </a:lnTo>
                  <a:lnTo>
                    <a:pt x="2658110" y="0"/>
                  </a:lnTo>
                  <a:close/>
                </a:path>
              </a:pathLst>
            </a:custGeom>
            <a:solidFill>
              <a:srgbClr val="753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2769870" cy="2769870"/>
            </a:xfrm>
            <a:custGeom>
              <a:avLst/>
              <a:gdLst/>
              <a:ahLst/>
              <a:cxnLst/>
              <a:rect l="l" t="t" r="r" b="b"/>
              <a:pathLst>
                <a:path w="2769870" h="2769870">
                  <a:moveTo>
                    <a:pt x="2769870" y="0"/>
                  </a:moveTo>
                  <a:lnTo>
                    <a:pt x="2647950" y="0"/>
                  </a:lnTo>
                  <a:lnTo>
                    <a:pt x="0" y="2647950"/>
                  </a:lnTo>
                  <a:lnTo>
                    <a:pt x="0" y="2769869"/>
                  </a:lnTo>
                  <a:lnTo>
                    <a:pt x="2769870" y="0"/>
                  </a:lnTo>
                  <a:close/>
                </a:path>
              </a:pathLst>
            </a:custGeom>
            <a:solidFill>
              <a:srgbClr val="743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2879090" cy="2879090"/>
            </a:xfrm>
            <a:custGeom>
              <a:avLst/>
              <a:gdLst/>
              <a:ahLst/>
              <a:cxnLst/>
              <a:rect l="l" t="t" r="r" b="b"/>
              <a:pathLst>
                <a:path w="2879090" h="2879090">
                  <a:moveTo>
                    <a:pt x="2879090" y="0"/>
                  </a:moveTo>
                  <a:lnTo>
                    <a:pt x="2759710" y="0"/>
                  </a:lnTo>
                  <a:lnTo>
                    <a:pt x="0" y="2759710"/>
                  </a:lnTo>
                  <a:lnTo>
                    <a:pt x="0" y="2879090"/>
                  </a:lnTo>
                  <a:lnTo>
                    <a:pt x="2879090" y="0"/>
                  </a:lnTo>
                  <a:close/>
                </a:path>
              </a:pathLst>
            </a:custGeom>
            <a:solidFill>
              <a:srgbClr val="743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2990850" y="0"/>
                  </a:moveTo>
                  <a:lnTo>
                    <a:pt x="2868930" y="0"/>
                  </a:lnTo>
                  <a:lnTo>
                    <a:pt x="0" y="2868929"/>
                  </a:lnTo>
                  <a:lnTo>
                    <a:pt x="0" y="2990849"/>
                  </a:lnTo>
                  <a:lnTo>
                    <a:pt x="2990850" y="0"/>
                  </a:lnTo>
                  <a:close/>
                </a:path>
              </a:pathLst>
            </a:custGeom>
            <a:solidFill>
              <a:srgbClr val="733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3100070" cy="3100070"/>
            </a:xfrm>
            <a:custGeom>
              <a:avLst/>
              <a:gdLst/>
              <a:ahLst/>
              <a:cxnLst/>
              <a:rect l="l" t="t" r="r" b="b"/>
              <a:pathLst>
                <a:path w="3100070" h="3100070">
                  <a:moveTo>
                    <a:pt x="3100070" y="0"/>
                  </a:moveTo>
                  <a:lnTo>
                    <a:pt x="2978150" y="0"/>
                  </a:lnTo>
                  <a:lnTo>
                    <a:pt x="0" y="2978150"/>
                  </a:lnTo>
                  <a:lnTo>
                    <a:pt x="0" y="3100070"/>
                  </a:lnTo>
                  <a:lnTo>
                    <a:pt x="3100070" y="0"/>
                  </a:lnTo>
                  <a:close/>
                </a:path>
              </a:pathLst>
            </a:custGeom>
            <a:solidFill>
              <a:srgbClr val="7231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3209290" cy="3209290"/>
            </a:xfrm>
            <a:custGeom>
              <a:avLst/>
              <a:gdLst/>
              <a:ahLst/>
              <a:cxnLst/>
              <a:rect l="l" t="t" r="r" b="b"/>
              <a:pathLst>
                <a:path w="3209290" h="3209290">
                  <a:moveTo>
                    <a:pt x="3209290" y="0"/>
                  </a:moveTo>
                  <a:lnTo>
                    <a:pt x="3089910" y="0"/>
                  </a:lnTo>
                  <a:lnTo>
                    <a:pt x="0" y="3089910"/>
                  </a:lnTo>
                  <a:lnTo>
                    <a:pt x="0" y="3209290"/>
                  </a:lnTo>
                  <a:lnTo>
                    <a:pt x="3209290" y="0"/>
                  </a:lnTo>
                  <a:close/>
                </a:path>
              </a:pathLst>
            </a:custGeom>
            <a:solidFill>
              <a:srgbClr val="7131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3321050" cy="3321050"/>
            </a:xfrm>
            <a:custGeom>
              <a:avLst/>
              <a:gdLst/>
              <a:ahLst/>
              <a:cxnLst/>
              <a:rect l="l" t="t" r="r" b="b"/>
              <a:pathLst>
                <a:path w="3321050" h="3321050">
                  <a:moveTo>
                    <a:pt x="3321050" y="0"/>
                  </a:moveTo>
                  <a:lnTo>
                    <a:pt x="3199130" y="0"/>
                  </a:lnTo>
                  <a:lnTo>
                    <a:pt x="0" y="3199129"/>
                  </a:lnTo>
                  <a:lnTo>
                    <a:pt x="0" y="3321050"/>
                  </a:lnTo>
                  <a:lnTo>
                    <a:pt x="3321050" y="0"/>
                  </a:lnTo>
                  <a:close/>
                </a:path>
              </a:pathLst>
            </a:custGeom>
            <a:solidFill>
              <a:srgbClr val="703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3430270" cy="3430270"/>
            </a:xfrm>
            <a:custGeom>
              <a:avLst/>
              <a:gdLst/>
              <a:ahLst/>
              <a:cxnLst/>
              <a:rect l="l" t="t" r="r" b="b"/>
              <a:pathLst>
                <a:path w="3430270" h="3430270">
                  <a:moveTo>
                    <a:pt x="3430270" y="0"/>
                  </a:moveTo>
                  <a:lnTo>
                    <a:pt x="3310890" y="0"/>
                  </a:lnTo>
                  <a:lnTo>
                    <a:pt x="0" y="3310890"/>
                  </a:lnTo>
                  <a:lnTo>
                    <a:pt x="0" y="3430270"/>
                  </a:lnTo>
                  <a:lnTo>
                    <a:pt x="3430270" y="0"/>
                  </a:lnTo>
                  <a:close/>
                </a:path>
              </a:pathLst>
            </a:custGeom>
            <a:solidFill>
              <a:srgbClr val="6F3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3542029" cy="3542029"/>
            </a:xfrm>
            <a:custGeom>
              <a:avLst/>
              <a:gdLst/>
              <a:ahLst/>
              <a:cxnLst/>
              <a:rect l="l" t="t" r="r" b="b"/>
              <a:pathLst>
                <a:path w="3542029" h="3542029">
                  <a:moveTo>
                    <a:pt x="3542029" y="0"/>
                  </a:moveTo>
                  <a:lnTo>
                    <a:pt x="3420110" y="0"/>
                  </a:lnTo>
                  <a:lnTo>
                    <a:pt x="0" y="3420110"/>
                  </a:lnTo>
                  <a:lnTo>
                    <a:pt x="0" y="3542029"/>
                  </a:lnTo>
                  <a:lnTo>
                    <a:pt x="3542029" y="0"/>
                  </a:lnTo>
                  <a:close/>
                </a:path>
              </a:pathLst>
            </a:custGeom>
            <a:solidFill>
              <a:srgbClr val="6E3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3651250" cy="3651250"/>
            </a:xfrm>
            <a:custGeom>
              <a:avLst/>
              <a:gdLst/>
              <a:ahLst/>
              <a:cxnLst/>
              <a:rect l="l" t="t" r="r" b="b"/>
              <a:pathLst>
                <a:path w="3651250" h="3651250">
                  <a:moveTo>
                    <a:pt x="3651250" y="0"/>
                  </a:moveTo>
                  <a:lnTo>
                    <a:pt x="3530600" y="0"/>
                  </a:lnTo>
                  <a:lnTo>
                    <a:pt x="0" y="3530600"/>
                  </a:lnTo>
                  <a:lnTo>
                    <a:pt x="0" y="3651250"/>
                  </a:lnTo>
                  <a:lnTo>
                    <a:pt x="3651250" y="0"/>
                  </a:lnTo>
                  <a:close/>
                </a:path>
              </a:pathLst>
            </a:custGeom>
            <a:solidFill>
              <a:srgbClr val="6D2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0"/>
              <a:ext cx="3763010" cy="3763010"/>
            </a:xfrm>
            <a:custGeom>
              <a:avLst/>
              <a:gdLst/>
              <a:ahLst/>
              <a:cxnLst/>
              <a:rect l="l" t="t" r="r" b="b"/>
              <a:pathLst>
                <a:path w="3763010" h="3763010">
                  <a:moveTo>
                    <a:pt x="3763010" y="0"/>
                  </a:moveTo>
                  <a:lnTo>
                    <a:pt x="3641090" y="0"/>
                  </a:lnTo>
                  <a:lnTo>
                    <a:pt x="0" y="3641090"/>
                  </a:lnTo>
                  <a:lnTo>
                    <a:pt x="0" y="3763010"/>
                  </a:lnTo>
                  <a:lnTo>
                    <a:pt x="3763010" y="0"/>
                  </a:lnTo>
                  <a:close/>
                </a:path>
              </a:pathLst>
            </a:custGeom>
            <a:solidFill>
              <a:srgbClr val="6C2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3872229" cy="3872229"/>
            </a:xfrm>
            <a:custGeom>
              <a:avLst/>
              <a:gdLst/>
              <a:ahLst/>
              <a:cxnLst/>
              <a:rect l="l" t="t" r="r" b="b"/>
              <a:pathLst>
                <a:path w="3872229" h="3872229">
                  <a:moveTo>
                    <a:pt x="3872229" y="0"/>
                  </a:moveTo>
                  <a:lnTo>
                    <a:pt x="3750310" y="0"/>
                  </a:lnTo>
                  <a:lnTo>
                    <a:pt x="0" y="3750310"/>
                  </a:lnTo>
                  <a:lnTo>
                    <a:pt x="0" y="3872229"/>
                  </a:lnTo>
                  <a:lnTo>
                    <a:pt x="3872229" y="0"/>
                  </a:lnTo>
                  <a:close/>
                </a:path>
              </a:pathLst>
            </a:custGeom>
            <a:solidFill>
              <a:srgbClr val="6B2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0"/>
              <a:ext cx="3983990" cy="3983990"/>
            </a:xfrm>
            <a:custGeom>
              <a:avLst/>
              <a:gdLst/>
              <a:ahLst/>
              <a:cxnLst/>
              <a:rect l="l" t="t" r="r" b="b"/>
              <a:pathLst>
                <a:path w="3983990" h="3983990">
                  <a:moveTo>
                    <a:pt x="3983989" y="0"/>
                  </a:moveTo>
                  <a:lnTo>
                    <a:pt x="3862070" y="0"/>
                  </a:lnTo>
                  <a:lnTo>
                    <a:pt x="0" y="3862070"/>
                  </a:lnTo>
                  <a:lnTo>
                    <a:pt x="0" y="3983989"/>
                  </a:lnTo>
                  <a:lnTo>
                    <a:pt x="3983989" y="0"/>
                  </a:lnTo>
                  <a:close/>
                </a:path>
              </a:pathLst>
            </a:custGeom>
            <a:solidFill>
              <a:srgbClr val="6A2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0"/>
              <a:ext cx="4093210" cy="4093210"/>
            </a:xfrm>
            <a:custGeom>
              <a:avLst/>
              <a:gdLst/>
              <a:ahLst/>
              <a:cxnLst/>
              <a:rect l="l" t="t" r="r" b="b"/>
              <a:pathLst>
                <a:path w="4093210" h="4093210">
                  <a:moveTo>
                    <a:pt x="4093210" y="0"/>
                  </a:moveTo>
                  <a:lnTo>
                    <a:pt x="3971290" y="0"/>
                  </a:lnTo>
                  <a:lnTo>
                    <a:pt x="0" y="3971290"/>
                  </a:lnTo>
                  <a:lnTo>
                    <a:pt x="0" y="4093210"/>
                  </a:lnTo>
                  <a:lnTo>
                    <a:pt x="4093210" y="0"/>
                  </a:lnTo>
                  <a:close/>
                </a:path>
              </a:pathLst>
            </a:custGeom>
            <a:solidFill>
              <a:srgbClr val="692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0"/>
              <a:ext cx="4202430" cy="4202430"/>
            </a:xfrm>
            <a:custGeom>
              <a:avLst/>
              <a:gdLst/>
              <a:ahLst/>
              <a:cxnLst/>
              <a:rect l="l" t="t" r="r" b="b"/>
              <a:pathLst>
                <a:path w="4202430" h="4202430">
                  <a:moveTo>
                    <a:pt x="4202430" y="0"/>
                  </a:moveTo>
                  <a:lnTo>
                    <a:pt x="4083049" y="0"/>
                  </a:lnTo>
                  <a:lnTo>
                    <a:pt x="0" y="4083050"/>
                  </a:lnTo>
                  <a:lnTo>
                    <a:pt x="0" y="4202430"/>
                  </a:lnTo>
                  <a:lnTo>
                    <a:pt x="4202430" y="0"/>
                  </a:lnTo>
                  <a:close/>
                </a:path>
              </a:pathLst>
            </a:custGeom>
            <a:solidFill>
              <a:srgbClr val="682D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0"/>
              <a:ext cx="4314190" cy="4314190"/>
            </a:xfrm>
            <a:custGeom>
              <a:avLst/>
              <a:gdLst/>
              <a:ahLst/>
              <a:cxnLst/>
              <a:rect l="l" t="t" r="r" b="b"/>
              <a:pathLst>
                <a:path w="4314190" h="4314190">
                  <a:moveTo>
                    <a:pt x="4314190" y="0"/>
                  </a:moveTo>
                  <a:lnTo>
                    <a:pt x="4192270" y="0"/>
                  </a:lnTo>
                  <a:lnTo>
                    <a:pt x="0" y="4192270"/>
                  </a:lnTo>
                  <a:lnTo>
                    <a:pt x="0" y="4314190"/>
                  </a:lnTo>
                  <a:lnTo>
                    <a:pt x="4314190" y="0"/>
                  </a:lnTo>
                  <a:close/>
                </a:path>
              </a:pathLst>
            </a:custGeom>
            <a:solidFill>
              <a:srgbClr val="672D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0"/>
              <a:ext cx="4423410" cy="4423410"/>
            </a:xfrm>
            <a:custGeom>
              <a:avLst/>
              <a:gdLst/>
              <a:ahLst/>
              <a:cxnLst/>
              <a:rect l="l" t="t" r="r" b="b"/>
              <a:pathLst>
                <a:path w="4423410" h="4423410">
                  <a:moveTo>
                    <a:pt x="4423410" y="0"/>
                  </a:moveTo>
                  <a:lnTo>
                    <a:pt x="4304030" y="0"/>
                  </a:lnTo>
                  <a:lnTo>
                    <a:pt x="0" y="4304030"/>
                  </a:lnTo>
                  <a:lnTo>
                    <a:pt x="0" y="4423410"/>
                  </a:lnTo>
                  <a:lnTo>
                    <a:pt x="4423410" y="0"/>
                  </a:lnTo>
                  <a:close/>
                </a:path>
              </a:pathLst>
            </a:custGeom>
            <a:solidFill>
              <a:srgbClr val="662C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0"/>
              <a:ext cx="4535170" cy="4535170"/>
            </a:xfrm>
            <a:custGeom>
              <a:avLst/>
              <a:gdLst/>
              <a:ahLst/>
              <a:cxnLst/>
              <a:rect l="l" t="t" r="r" b="b"/>
              <a:pathLst>
                <a:path w="4535170" h="4535170">
                  <a:moveTo>
                    <a:pt x="4535170" y="0"/>
                  </a:moveTo>
                  <a:lnTo>
                    <a:pt x="4413250" y="0"/>
                  </a:lnTo>
                  <a:lnTo>
                    <a:pt x="0" y="4413250"/>
                  </a:lnTo>
                  <a:lnTo>
                    <a:pt x="0" y="4535170"/>
                  </a:lnTo>
                  <a:lnTo>
                    <a:pt x="4535170" y="0"/>
                  </a:lnTo>
                  <a:close/>
                </a:path>
              </a:pathLst>
            </a:custGeom>
            <a:solidFill>
              <a:srgbClr val="662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0"/>
              <a:ext cx="4644390" cy="4644390"/>
            </a:xfrm>
            <a:custGeom>
              <a:avLst/>
              <a:gdLst/>
              <a:ahLst/>
              <a:cxnLst/>
              <a:rect l="l" t="t" r="r" b="b"/>
              <a:pathLst>
                <a:path w="4644390" h="4644390">
                  <a:moveTo>
                    <a:pt x="4644389" y="0"/>
                  </a:moveTo>
                  <a:lnTo>
                    <a:pt x="4525009" y="0"/>
                  </a:lnTo>
                  <a:lnTo>
                    <a:pt x="0" y="4525010"/>
                  </a:lnTo>
                  <a:lnTo>
                    <a:pt x="0" y="4644389"/>
                  </a:lnTo>
                  <a:lnTo>
                    <a:pt x="4644389" y="0"/>
                  </a:lnTo>
                  <a:close/>
                </a:path>
              </a:pathLst>
            </a:custGeom>
            <a:solidFill>
              <a:srgbClr val="642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0"/>
              <a:ext cx="4756150" cy="4756150"/>
            </a:xfrm>
            <a:custGeom>
              <a:avLst/>
              <a:gdLst/>
              <a:ahLst/>
              <a:cxnLst/>
              <a:rect l="l" t="t" r="r" b="b"/>
              <a:pathLst>
                <a:path w="4756150" h="4756150">
                  <a:moveTo>
                    <a:pt x="4756150" y="0"/>
                  </a:moveTo>
                  <a:lnTo>
                    <a:pt x="4634230" y="0"/>
                  </a:lnTo>
                  <a:lnTo>
                    <a:pt x="0" y="4634230"/>
                  </a:lnTo>
                  <a:lnTo>
                    <a:pt x="0" y="4756150"/>
                  </a:lnTo>
                  <a:lnTo>
                    <a:pt x="4756150" y="0"/>
                  </a:lnTo>
                  <a:close/>
                </a:path>
              </a:pathLst>
            </a:custGeom>
            <a:solidFill>
              <a:srgbClr val="632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0"/>
              <a:ext cx="4865370" cy="4865370"/>
            </a:xfrm>
            <a:custGeom>
              <a:avLst/>
              <a:gdLst/>
              <a:ahLst/>
              <a:cxnLst/>
              <a:rect l="l" t="t" r="r" b="b"/>
              <a:pathLst>
                <a:path w="4865370" h="4865370">
                  <a:moveTo>
                    <a:pt x="4865370" y="0"/>
                  </a:moveTo>
                  <a:lnTo>
                    <a:pt x="4744720" y="0"/>
                  </a:lnTo>
                  <a:lnTo>
                    <a:pt x="0" y="4744720"/>
                  </a:lnTo>
                  <a:lnTo>
                    <a:pt x="0" y="4865370"/>
                  </a:lnTo>
                  <a:lnTo>
                    <a:pt x="4865370" y="0"/>
                  </a:lnTo>
                  <a:close/>
                </a:path>
              </a:pathLst>
            </a:custGeom>
            <a:solidFill>
              <a:srgbClr val="622B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0"/>
              <a:ext cx="4977130" cy="4977130"/>
            </a:xfrm>
            <a:custGeom>
              <a:avLst/>
              <a:gdLst/>
              <a:ahLst/>
              <a:cxnLst/>
              <a:rect l="l" t="t" r="r" b="b"/>
              <a:pathLst>
                <a:path w="4977130" h="4977130">
                  <a:moveTo>
                    <a:pt x="4977130" y="0"/>
                  </a:moveTo>
                  <a:lnTo>
                    <a:pt x="4855210" y="0"/>
                  </a:lnTo>
                  <a:lnTo>
                    <a:pt x="0" y="4855210"/>
                  </a:lnTo>
                  <a:lnTo>
                    <a:pt x="0" y="4977130"/>
                  </a:lnTo>
                  <a:lnTo>
                    <a:pt x="4977130" y="0"/>
                  </a:lnTo>
                  <a:close/>
                </a:path>
              </a:pathLst>
            </a:custGeom>
            <a:solidFill>
              <a:srgbClr val="612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0"/>
              <a:ext cx="5086350" cy="5086350"/>
            </a:xfrm>
            <a:custGeom>
              <a:avLst/>
              <a:gdLst/>
              <a:ahLst/>
              <a:cxnLst/>
              <a:rect l="l" t="t" r="r" b="b"/>
              <a:pathLst>
                <a:path w="5086350" h="5086350">
                  <a:moveTo>
                    <a:pt x="5086350" y="0"/>
                  </a:moveTo>
                  <a:lnTo>
                    <a:pt x="4965700" y="0"/>
                  </a:lnTo>
                  <a:lnTo>
                    <a:pt x="0" y="4965700"/>
                  </a:lnTo>
                  <a:lnTo>
                    <a:pt x="0" y="5086350"/>
                  </a:lnTo>
                  <a:lnTo>
                    <a:pt x="5086350" y="0"/>
                  </a:lnTo>
                  <a:close/>
                </a:path>
              </a:pathLst>
            </a:custGeom>
            <a:solidFill>
              <a:srgbClr val="602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0"/>
              <a:ext cx="5196840" cy="5196840"/>
            </a:xfrm>
            <a:custGeom>
              <a:avLst/>
              <a:gdLst/>
              <a:ahLst/>
              <a:cxnLst/>
              <a:rect l="l" t="t" r="r" b="b"/>
              <a:pathLst>
                <a:path w="5196840" h="5196840">
                  <a:moveTo>
                    <a:pt x="5196840" y="0"/>
                  </a:moveTo>
                  <a:lnTo>
                    <a:pt x="5076190" y="0"/>
                  </a:lnTo>
                  <a:lnTo>
                    <a:pt x="0" y="5076190"/>
                  </a:lnTo>
                  <a:lnTo>
                    <a:pt x="0" y="5196840"/>
                  </a:lnTo>
                  <a:lnTo>
                    <a:pt x="5196840" y="0"/>
                  </a:lnTo>
                  <a:close/>
                </a:path>
              </a:pathLst>
            </a:custGeom>
            <a:solidFill>
              <a:srgbClr val="5F29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0"/>
              <a:ext cx="5307330" cy="5307330"/>
            </a:xfrm>
            <a:custGeom>
              <a:avLst/>
              <a:gdLst/>
              <a:ahLst/>
              <a:cxnLst/>
              <a:rect l="l" t="t" r="r" b="b"/>
              <a:pathLst>
                <a:path w="5307330" h="5307330">
                  <a:moveTo>
                    <a:pt x="5307330" y="0"/>
                  </a:moveTo>
                  <a:lnTo>
                    <a:pt x="5185409" y="0"/>
                  </a:lnTo>
                  <a:lnTo>
                    <a:pt x="0" y="5185410"/>
                  </a:lnTo>
                  <a:lnTo>
                    <a:pt x="0" y="5307330"/>
                  </a:lnTo>
                  <a:lnTo>
                    <a:pt x="5307330" y="0"/>
                  </a:lnTo>
                  <a:close/>
                </a:path>
              </a:pathLst>
            </a:custGeom>
            <a:solidFill>
              <a:srgbClr val="5E2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0"/>
              <a:ext cx="5417820" cy="5417820"/>
            </a:xfrm>
            <a:custGeom>
              <a:avLst/>
              <a:gdLst/>
              <a:ahLst/>
              <a:cxnLst/>
              <a:rect l="l" t="t" r="r" b="b"/>
              <a:pathLst>
                <a:path w="5417820" h="5417820">
                  <a:moveTo>
                    <a:pt x="5417820" y="0"/>
                  </a:moveTo>
                  <a:lnTo>
                    <a:pt x="5297170" y="0"/>
                  </a:lnTo>
                  <a:lnTo>
                    <a:pt x="0" y="5297170"/>
                  </a:lnTo>
                  <a:lnTo>
                    <a:pt x="0" y="5417820"/>
                  </a:lnTo>
                  <a:lnTo>
                    <a:pt x="5417820" y="0"/>
                  </a:lnTo>
                  <a:close/>
                </a:path>
              </a:pathLst>
            </a:custGeom>
            <a:solidFill>
              <a:srgbClr val="5D2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0"/>
              <a:ext cx="5528310" cy="5528310"/>
            </a:xfrm>
            <a:custGeom>
              <a:avLst/>
              <a:gdLst/>
              <a:ahLst/>
              <a:cxnLst/>
              <a:rect l="l" t="t" r="r" b="b"/>
              <a:pathLst>
                <a:path w="5528310" h="5528310">
                  <a:moveTo>
                    <a:pt x="5528310" y="0"/>
                  </a:moveTo>
                  <a:lnTo>
                    <a:pt x="5406390" y="0"/>
                  </a:lnTo>
                  <a:lnTo>
                    <a:pt x="0" y="5406390"/>
                  </a:lnTo>
                  <a:lnTo>
                    <a:pt x="0" y="5528310"/>
                  </a:lnTo>
                  <a:lnTo>
                    <a:pt x="5528310" y="0"/>
                  </a:lnTo>
                  <a:close/>
                </a:path>
              </a:pathLst>
            </a:custGeom>
            <a:solidFill>
              <a:srgbClr val="5D2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0"/>
              <a:ext cx="5638800" cy="5638800"/>
            </a:xfrm>
            <a:custGeom>
              <a:avLst/>
              <a:gdLst/>
              <a:ahLst/>
              <a:cxnLst/>
              <a:rect l="l" t="t" r="r" b="b"/>
              <a:pathLst>
                <a:path w="5638800" h="5638800">
                  <a:moveTo>
                    <a:pt x="5638800" y="0"/>
                  </a:moveTo>
                  <a:lnTo>
                    <a:pt x="5518149" y="0"/>
                  </a:lnTo>
                  <a:lnTo>
                    <a:pt x="0" y="5518150"/>
                  </a:lnTo>
                  <a:lnTo>
                    <a:pt x="0" y="5638800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5C2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0"/>
              <a:ext cx="5749290" cy="5749290"/>
            </a:xfrm>
            <a:custGeom>
              <a:avLst/>
              <a:gdLst/>
              <a:ahLst/>
              <a:cxnLst/>
              <a:rect l="l" t="t" r="r" b="b"/>
              <a:pathLst>
                <a:path w="5749290" h="5749290">
                  <a:moveTo>
                    <a:pt x="5749289" y="0"/>
                  </a:moveTo>
                  <a:lnTo>
                    <a:pt x="5627370" y="0"/>
                  </a:lnTo>
                  <a:lnTo>
                    <a:pt x="0" y="5627370"/>
                  </a:lnTo>
                  <a:lnTo>
                    <a:pt x="0" y="5749289"/>
                  </a:lnTo>
                  <a:lnTo>
                    <a:pt x="5749289" y="0"/>
                  </a:lnTo>
                  <a:close/>
                </a:path>
              </a:pathLst>
            </a:custGeom>
            <a:solidFill>
              <a:srgbClr val="5B2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0"/>
              <a:ext cx="5858510" cy="5858510"/>
            </a:xfrm>
            <a:custGeom>
              <a:avLst/>
              <a:gdLst/>
              <a:ahLst/>
              <a:cxnLst/>
              <a:rect l="l" t="t" r="r" b="b"/>
              <a:pathLst>
                <a:path w="5858510" h="5858510">
                  <a:moveTo>
                    <a:pt x="5858510" y="0"/>
                  </a:moveTo>
                  <a:lnTo>
                    <a:pt x="5737859" y="0"/>
                  </a:lnTo>
                  <a:lnTo>
                    <a:pt x="0" y="5737860"/>
                  </a:lnTo>
                  <a:lnTo>
                    <a:pt x="0" y="5858510"/>
                  </a:lnTo>
                  <a:lnTo>
                    <a:pt x="5858510" y="0"/>
                  </a:lnTo>
                  <a:close/>
                </a:path>
              </a:pathLst>
            </a:custGeom>
            <a:solidFill>
              <a:srgbClr val="5A27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0"/>
              <a:ext cx="5970270" cy="5970270"/>
            </a:xfrm>
            <a:custGeom>
              <a:avLst/>
              <a:gdLst/>
              <a:ahLst/>
              <a:cxnLst/>
              <a:rect l="l" t="t" r="r" b="b"/>
              <a:pathLst>
                <a:path w="5970270" h="5970270">
                  <a:moveTo>
                    <a:pt x="5970270" y="0"/>
                  </a:moveTo>
                  <a:lnTo>
                    <a:pt x="5848350" y="0"/>
                  </a:lnTo>
                  <a:lnTo>
                    <a:pt x="0" y="5848350"/>
                  </a:lnTo>
                  <a:lnTo>
                    <a:pt x="0" y="5970270"/>
                  </a:lnTo>
                  <a:lnTo>
                    <a:pt x="5970270" y="0"/>
                  </a:lnTo>
                  <a:close/>
                </a:path>
              </a:pathLst>
            </a:custGeom>
            <a:solidFill>
              <a:srgbClr val="592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0"/>
              <a:ext cx="6079490" cy="6079490"/>
            </a:xfrm>
            <a:custGeom>
              <a:avLst/>
              <a:gdLst/>
              <a:ahLst/>
              <a:cxnLst/>
              <a:rect l="l" t="t" r="r" b="b"/>
              <a:pathLst>
                <a:path w="6079490" h="6079490">
                  <a:moveTo>
                    <a:pt x="6079489" y="0"/>
                  </a:moveTo>
                  <a:lnTo>
                    <a:pt x="5958840" y="0"/>
                  </a:lnTo>
                  <a:lnTo>
                    <a:pt x="0" y="5958839"/>
                  </a:lnTo>
                  <a:lnTo>
                    <a:pt x="0" y="6079489"/>
                  </a:lnTo>
                  <a:lnTo>
                    <a:pt x="6079489" y="0"/>
                  </a:lnTo>
                  <a:close/>
                </a:path>
              </a:pathLst>
            </a:custGeom>
            <a:solidFill>
              <a:srgbClr val="582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0"/>
              <a:ext cx="6191250" cy="6191250"/>
            </a:xfrm>
            <a:custGeom>
              <a:avLst/>
              <a:gdLst/>
              <a:ahLst/>
              <a:cxnLst/>
              <a:rect l="l" t="t" r="r" b="b"/>
              <a:pathLst>
                <a:path w="6191250" h="6191250">
                  <a:moveTo>
                    <a:pt x="6191250" y="0"/>
                  </a:moveTo>
                  <a:lnTo>
                    <a:pt x="6069330" y="0"/>
                  </a:lnTo>
                  <a:lnTo>
                    <a:pt x="0" y="6069330"/>
                  </a:lnTo>
                  <a:lnTo>
                    <a:pt x="0" y="6191250"/>
                  </a:lnTo>
                  <a:lnTo>
                    <a:pt x="6191250" y="0"/>
                  </a:lnTo>
                  <a:close/>
                </a:path>
              </a:pathLst>
            </a:custGeom>
            <a:solidFill>
              <a:srgbClr val="572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0"/>
              <a:ext cx="6300470" cy="6300470"/>
            </a:xfrm>
            <a:custGeom>
              <a:avLst/>
              <a:gdLst/>
              <a:ahLst/>
              <a:cxnLst/>
              <a:rect l="l" t="t" r="r" b="b"/>
              <a:pathLst>
                <a:path w="6300470" h="6300470">
                  <a:moveTo>
                    <a:pt x="6300470" y="0"/>
                  </a:moveTo>
                  <a:lnTo>
                    <a:pt x="6179820" y="0"/>
                  </a:lnTo>
                  <a:lnTo>
                    <a:pt x="0" y="6179820"/>
                  </a:lnTo>
                  <a:lnTo>
                    <a:pt x="0" y="6300470"/>
                  </a:lnTo>
                  <a:lnTo>
                    <a:pt x="6300470" y="0"/>
                  </a:lnTo>
                  <a:close/>
                </a:path>
              </a:pathLst>
            </a:custGeom>
            <a:solidFill>
              <a:srgbClr val="5625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0"/>
              <a:ext cx="6410960" cy="6410960"/>
            </a:xfrm>
            <a:custGeom>
              <a:avLst/>
              <a:gdLst/>
              <a:ahLst/>
              <a:cxnLst/>
              <a:rect l="l" t="t" r="r" b="b"/>
              <a:pathLst>
                <a:path w="6410960" h="6410960">
                  <a:moveTo>
                    <a:pt x="6410959" y="0"/>
                  </a:moveTo>
                  <a:lnTo>
                    <a:pt x="6290310" y="0"/>
                  </a:lnTo>
                  <a:lnTo>
                    <a:pt x="0" y="6290310"/>
                  </a:lnTo>
                  <a:lnTo>
                    <a:pt x="0" y="6410959"/>
                  </a:lnTo>
                  <a:lnTo>
                    <a:pt x="6410959" y="0"/>
                  </a:lnTo>
                  <a:close/>
                </a:path>
              </a:pathLst>
            </a:custGeom>
            <a:solidFill>
              <a:srgbClr val="552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0"/>
              <a:ext cx="6521450" cy="6521450"/>
            </a:xfrm>
            <a:custGeom>
              <a:avLst/>
              <a:gdLst/>
              <a:ahLst/>
              <a:cxnLst/>
              <a:rect l="l" t="t" r="r" b="b"/>
              <a:pathLst>
                <a:path w="6521450" h="6521450">
                  <a:moveTo>
                    <a:pt x="6521450" y="0"/>
                  </a:moveTo>
                  <a:lnTo>
                    <a:pt x="6399530" y="0"/>
                  </a:lnTo>
                  <a:lnTo>
                    <a:pt x="0" y="6399530"/>
                  </a:lnTo>
                  <a:lnTo>
                    <a:pt x="0" y="6521450"/>
                  </a:lnTo>
                  <a:lnTo>
                    <a:pt x="6521450" y="0"/>
                  </a:lnTo>
                  <a:close/>
                </a:path>
              </a:pathLst>
            </a:custGeom>
            <a:solidFill>
              <a:srgbClr val="542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0"/>
              <a:ext cx="6631940" cy="6631940"/>
            </a:xfrm>
            <a:custGeom>
              <a:avLst/>
              <a:gdLst/>
              <a:ahLst/>
              <a:cxnLst/>
              <a:rect l="l" t="t" r="r" b="b"/>
              <a:pathLst>
                <a:path w="6631940" h="6631940">
                  <a:moveTo>
                    <a:pt x="6631940" y="0"/>
                  </a:moveTo>
                  <a:lnTo>
                    <a:pt x="6511289" y="0"/>
                  </a:lnTo>
                  <a:lnTo>
                    <a:pt x="0" y="6511290"/>
                  </a:lnTo>
                  <a:lnTo>
                    <a:pt x="0" y="6631940"/>
                  </a:lnTo>
                  <a:lnTo>
                    <a:pt x="6631940" y="0"/>
                  </a:lnTo>
                  <a:close/>
                </a:path>
              </a:pathLst>
            </a:custGeom>
            <a:solidFill>
              <a:srgbClr val="5324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0"/>
              <a:ext cx="6742430" cy="6742430"/>
            </a:xfrm>
            <a:custGeom>
              <a:avLst/>
              <a:gdLst/>
              <a:ahLst/>
              <a:cxnLst/>
              <a:rect l="l" t="t" r="r" b="b"/>
              <a:pathLst>
                <a:path w="6742430" h="6742430">
                  <a:moveTo>
                    <a:pt x="6742430" y="0"/>
                  </a:moveTo>
                  <a:lnTo>
                    <a:pt x="6620510" y="0"/>
                  </a:lnTo>
                  <a:lnTo>
                    <a:pt x="0" y="6620509"/>
                  </a:lnTo>
                  <a:lnTo>
                    <a:pt x="0" y="6742430"/>
                  </a:lnTo>
                  <a:lnTo>
                    <a:pt x="6742430" y="0"/>
                  </a:lnTo>
                  <a:close/>
                </a:path>
              </a:pathLst>
            </a:custGeom>
            <a:solidFill>
              <a:srgbClr val="522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0"/>
              <a:ext cx="6852920" cy="6852920"/>
            </a:xfrm>
            <a:custGeom>
              <a:avLst/>
              <a:gdLst/>
              <a:ahLst/>
              <a:cxnLst/>
              <a:rect l="l" t="t" r="r" b="b"/>
              <a:pathLst>
                <a:path w="6852920" h="6852920">
                  <a:moveTo>
                    <a:pt x="6852920" y="0"/>
                  </a:moveTo>
                  <a:lnTo>
                    <a:pt x="6732270" y="0"/>
                  </a:lnTo>
                  <a:lnTo>
                    <a:pt x="0" y="6732270"/>
                  </a:lnTo>
                  <a:lnTo>
                    <a:pt x="0" y="6852920"/>
                  </a:lnTo>
                  <a:lnTo>
                    <a:pt x="6852920" y="0"/>
                  </a:lnTo>
                  <a:close/>
                </a:path>
              </a:pathLst>
            </a:custGeom>
            <a:solidFill>
              <a:srgbClr val="512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0"/>
              <a:ext cx="6963409" cy="6858000"/>
            </a:xfrm>
            <a:custGeom>
              <a:avLst/>
              <a:gdLst/>
              <a:ahLst/>
              <a:cxnLst/>
              <a:rect l="l" t="t" r="r" b="b"/>
              <a:pathLst>
                <a:path w="6963409" h="6858000">
                  <a:moveTo>
                    <a:pt x="6963410" y="0"/>
                  </a:moveTo>
                  <a:lnTo>
                    <a:pt x="6841489" y="0"/>
                  </a:lnTo>
                  <a:lnTo>
                    <a:pt x="0" y="6841490"/>
                  </a:lnTo>
                  <a:lnTo>
                    <a:pt x="0" y="6858000"/>
                  </a:lnTo>
                  <a:lnTo>
                    <a:pt x="105410" y="6858000"/>
                  </a:lnTo>
                  <a:lnTo>
                    <a:pt x="6963410" y="0"/>
                  </a:lnTo>
                  <a:close/>
                </a:path>
              </a:pathLst>
            </a:custGeom>
            <a:solidFill>
              <a:srgbClr val="502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52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F2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44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E2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622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D2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4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C2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94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4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49" y="0"/>
                  </a:lnTo>
                  <a:close/>
                </a:path>
              </a:pathLst>
            </a:custGeom>
            <a:solidFill>
              <a:srgbClr val="4B21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643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A2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56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92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741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81F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663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71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8389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7999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61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9761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51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0936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51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1858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41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303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31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395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21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5006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11C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605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01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97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F1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8152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E1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190749" y="0"/>
              <a:ext cx="6953250" cy="6858000"/>
            </a:xfrm>
            <a:custGeom>
              <a:avLst/>
              <a:gdLst/>
              <a:ahLst/>
              <a:cxnLst/>
              <a:rect l="l" t="t" r="r" b="b"/>
              <a:pathLst>
                <a:path w="6953250" h="6858000">
                  <a:moveTo>
                    <a:pt x="6953250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53250" y="26669"/>
                  </a:lnTo>
                  <a:lnTo>
                    <a:pt x="6953250" y="0"/>
                  </a:lnTo>
                  <a:close/>
                </a:path>
              </a:pathLst>
            </a:custGeom>
            <a:solidFill>
              <a:srgbClr val="3D1A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02510" y="16509"/>
              <a:ext cx="6841490" cy="6841490"/>
            </a:xfrm>
            <a:custGeom>
              <a:avLst/>
              <a:gdLst/>
              <a:ahLst/>
              <a:cxnLst/>
              <a:rect l="l" t="t" r="r" b="b"/>
              <a:pathLst>
                <a:path w="6841490" h="6841490">
                  <a:moveTo>
                    <a:pt x="6841490" y="0"/>
                  </a:moveTo>
                  <a:lnTo>
                    <a:pt x="0" y="6841490"/>
                  </a:lnTo>
                  <a:lnTo>
                    <a:pt x="119379" y="6841490"/>
                  </a:lnTo>
                  <a:lnTo>
                    <a:pt x="6841490" y="119379"/>
                  </a:lnTo>
                  <a:lnTo>
                    <a:pt x="6841490" y="0"/>
                  </a:lnTo>
                  <a:close/>
                </a:path>
              </a:pathLst>
            </a:custGeom>
            <a:solidFill>
              <a:srgbClr val="3C1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11729" y="125729"/>
              <a:ext cx="6732270" cy="6732270"/>
            </a:xfrm>
            <a:custGeom>
              <a:avLst/>
              <a:gdLst/>
              <a:ahLst/>
              <a:cxnLst/>
              <a:rect l="l" t="t" r="r" b="b"/>
              <a:pathLst>
                <a:path w="6732270" h="6732270">
                  <a:moveTo>
                    <a:pt x="6732269" y="0"/>
                  </a:moveTo>
                  <a:lnTo>
                    <a:pt x="0" y="6732270"/>
                  </a:lnTo>
                  <a:lnTo>
                    <a:pt x="121919" y="6732270"/>
                  </a:lnTo>
                  <a:lnTo>
                    <a:pt x="6732269" y="121920"/>
                  </a:lnTo>
                  <a:lnTo>
                    <a:pt x="6732269" y="0"/>
                  </a:lnTo>
                  <a:close/>
                </a:path>
              </a:pathLst>
            </a:custGeom>
            <a:solidFill>
              <a:srgbClr val="3B1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23489" y="237490"/>
              <a:ext cx="6620509" cy="6620509"/>
            </a:xfrm>
            <a:custGeom>
              <a:avLst/>
              <a:gdLst/>
              <a:ahLst/>
              <a:cxnLst/>
              <a:rect l="l" t="t" r="r" b="b"/>
              <a:pathLst>
                <a:path w="6620509" h="6620509">
                  <a:moveTo>
                    <a:pt x="6620509" y="0"/>
                  </a:moveTo>
                  <a:lnTo>
                    <a:pt x="0" y="6620510"/>
                  </a:lnTo>
                  <a:lnTo>
                    <a:pt x="119380" y="6620510"/>
                  </a:lnTo>
                  <a:lnTo>
                    <a:pt x="6620509" y="119380"/>
                  </a:lnTo>
                  <a:lnTo>
                    <a:pt x="6620509" y="0"/>
                  </a:lnTo>
                  <a:close/>
                </a:path>
              </a:pathLst>
            </a:custGeom>
            <a:solidFill>
              <a:srgbClr val="3A1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32710" y="346709"/>
              <a:ext cx="6511290" cy="6511290"/>
            </a:xfrm>
            <a:custGeom>
              <a:avLst/>
              <a:gdLst/>
              <a:ahLst/>
              <a:cxnLst/>
              <a:rect l="l" t="t" r="r" b="b"/>
              <a:pathLst>
                <a:path w="6511290" h="6511290">
                  <a:moveTo>
                    <a:pt x="6511290" y="0"/>
                  </a:moveTo>
                  <a:lnTo>
                    <a:pt x="0" y="6511289"/>
                  </a:lnTo>
                  <a:lnTo>
                    <a:pt x="121919" y="6511289"/>
                  </a:lnTo>
                  <a:lnTo>
                    <a:pt x="6511290" y="121919"/>
                  </a:lnTo>
                  <a:lnTo>
                    <a:pt x="6511290" y="0"/>
                  </a:lnTo>
                  <a:close/>
                </a:path>
              </a:pathLst>
            </a:custGeom>
            <a:solidFill>
              <a:srgbClr val="391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44470" y="458469"/>
              <a:ext cx="6399530" cy="6399530"/>
            </a:xfrm>
            <a:custGeom>
              <a:avLst/>
              <a:gdLst/>
              <a:ahLst/>
              <a:cxnLst/>
              <a:rect l="l" t="t" r="r" b="b"/>
              <a:pathLst>
                <a:path w="6399530" h="6399530">
                  <a:moveTo>
                    <a:pt x="6399530" y="0"/>
                  </a:moveTo>
                  <a:lnTo>
                    <a:pt x="0" y="6399530"/>
                  </a:lnTo>
                  <a:lnTo>
                    <a:pt x="119380" y="6399530"/>
                  </a:lnTo>
                  <a:lnTo>
                    <a:pt x="6399530" y="119379"/>
                  </a:lnTo>
                  <a:lnTo>
                    <a:pt x="6399530" y="0"/>
                  </a:lnTo>
                  <a:close/>
                </a:path>
              </a:pathLst>
            </a:custGeom>
            <a:solidFill>
              <a:srgbClr val="381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53689" y="567690"/>
              <a:ext cx="6290310" cy="6290310"/>
            </a:xfrm>
            <a:custGeom>
              <a:avLst/>
              <a:gdLst/>
              <a:ahLst/>
              <a:cxnLst/>
              <a:rect l="l" t="t" r="r" b="b"/>
              <a:pathLst>
                <a:path w="6290310" h="6290309">
                  <a:moveTo>
                    <a:pt x="6290310" y="0"/>
                  </a:moveTo>
                  <a:lnTo>
                    <a:pt x="0" y="6290310"/>
                  </a:lnTo>
                  <a:lnTo>
                    <a:pt x="121920" y="6290310"/>
                  </a:lnTo>
                  <a:lnTo>
                    <a:pt x="6290310" y="121920"/>
                  </a:lnTo>
                  <a:lnTo>
                    <a:pt x="6290310" y="0"/>
                  </a:lnTo>
                  <a:close/>
                </a:path>
              </a:pathLst>
            </a:custGeom>
            <a:solidFill>
              <a:srgbClr val="371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64179" y="678180"/>
              <a:ext cx="6179820" cy="6179820"/>
            </a:xfrm>
            <a:custGeom>
              <a:avLst/>
              <a:gdLst/>
              <a:ahLst/>
              <a:cxnLst/>
              <a:rect l="l" t="t" r="r" b="b"/>
              <a:pathLst>
                <a:path w="6179820" h="6179820">
                  <a:moveTo>
                    <a:pt x="6179820" y="0"/>
                  </a:moveTo>
                  <a:lnTo>
                    <a:pt x="0" y="6179820"/>
                  </a:lnTo>
                  <a:lnTo>
                    <a:pt x="120649" y="6179820"/>
                  </a:lnTo>
                  <a:lnTo>
                    <a:pt x="6179820" y="120650"/>
                  </a:lnTo>
                  <a:lnTo>
                    <a:pt x="6179820" y="0"/>
                  </a:lnTo>
                  <a:close/>
                </a:path>
              </a:pathLst>
            </a:custGeom>
            <a:solidFill>
              <a:srgbClr val="361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74670" y="788669"/>
              <a:ext cx="6069330" cy="6069330"/>
            </a:xfrm>
            <a:custGeom>
              <a:avLst/>
              <a:gdLst/>
              <a:ahLst/>
              <a:cxnLst/>
              <a:rect l="l" t="t" r="r" b="b"/>
              <a:pathLst>
                <a:path w="6069330" h="6069330">
                  <a:moveTo>
                    <a:pt x="6069330" y="0"/>
                  </a:moveTo>
                  <a:lnTo>
                    <a:pt x="0" y="6069330"/>
                  </a:lnTo>
                  <a:lnTo>
                    <a:pt x="121919" y="6069330"/>
                  </a:lnTo>
                  <a:lnTo>
                    <a:pt x="6069330" y="121919"/>
                  </a:lnTo>
                  <a:lnTo>
                    <a:pt x="6069330" y="0"/>
                  </a:lnTo>
                  <a:close/>
                </a:path>
              </a:pathLst>
            </a:custGeom>
            <a:solidFill>
              <a:srgbClr val="351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85160" y="899160"/>
              <a:ext cx="5958840" cy="5958840"/>
            </a:xfrm>
            <a:custGeom>
              <a:avLst/>
              <a:gdLst/>
              <a:ahLst/>
              <a:cxnLst/>
              <a:rect l="l" t="t" r="r" b="b"/>
              <a:pathLst>
                <a:path w="5958839" h="5958840">
                  <a:moveTo>
                    <a:pt x="5958840" y="0"/>
                  </a:moveTo>
                  <a:lnTo>
                    <a:pt x="0" y="5958840"/>
                  </a:lnTo>
                  <a:lnTo>
                    <a:pt x="120650" y="5958840"/>
                  </a:lnTo>
                  <a:lnTo>
                    <a:pt x="5958840" y="120650"/>
                  </a:lnTo>
                  <a:lnTo>
                    <a:pt x="5958840" y="0"/>
                  </a:lnTo>
                  <a:close/>
                </a:path>
              </a:pathLst>
            </a:custGeom>
            <a:solidFill>
              <a:srgbClr val="341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95649" y="1009650"/>
              <a:ext cx="5848350" cy="5848350"/>
            </a:xfrm>
            <a:custGeom>
              <a:avLst/>
              <a:gdLst/>
              <a:ahLst/>
              <a:cxnLst/>
              <a:rect l="l" t="t" r="r" b="b"/>
              <a:pathLst>
                <a:path w="5848350" h="5848350">
                  <a:moveTo>
                    <a:pt x="5848350" y="0"/>
                  </a:moveTo>
                  <a:lnTo>
                    <a:pt x="0" y="5848350"/>
                  </a:lnTo>
                  <a:lnTo>
                    <a:pt x="121920" y="5848350"/>
                  </a:lnTo>
                  <a:lnTo>
                    <a:pt x="5848350" y="121920"/>
                  </a:lnTo>
                  <a:lnTo>
                    <a:pt x="5848350" y="0"/>
                  </a:lnTo>
                  <a:close/>
                </a:path>
              </a:pathLst>
            </a:custGeom>
            <a:solidFill>
              <a:srgbClr val="331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06140" y="1120139"/>
              <a:ext cx="5737860" cy="5737860"/>
            </a:xfrm>
            <a:custGeom>
              <a:avLst/>
              <a:gdLst/>
              <a:ahLst/>
              <a:cxnLst/>
              <a:rect l="l" t="t" r="r" b="b"/>
              <a:pathLst>
                <a:path w="5737860" h="5737859">
                  <a:moveTo>
                    <a:pt x="5737860" y="0"/>
                  </a:moveTo>
                  <a:lnTo>
                    <a:pt x="0" y="5737860"/>
                  </a:lnTo>
                  <a:lnTo>
                    <a:pt x="120650" y="5737860"/>
                  </a:lnTo>
                  <a:lnTo>
                    <a:pt x="5737860" y="120649"/>
                  </a:lnTo>
                  <a:lnTo>
                    <a:pt x="5737860" y="0"/>
                  </a:lnTo>
                  <a:close/>
                </a:path>
              </a:pathLst>
            </a:custGeom>
            <a:solidFill>
              <a:srgbClr val="331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16629" y="1230630"/>
              <a:ext cx="5627370" cy="5627370"/>
            </a:xfrm>
            <a:custGeom>
              <a:avLst/>
              <a:gdLst/>
              <a:ahLst/>
              <a:cxnLst/>
              <a:rect l="l" t="t" r="r" b="b"/>
              <a:pathLst>
                <a:path w="5627370" h="5627370">
                  <a:moveTo>
                    <a:pt x="5627370" y="0"/>
                  </a:moveTo>
                  <a:lnTo>
                    <a:pt x="0" y="5627370"/>
                  </a:lnTo>
                  <a:lnTo>
                    <a:pt x="119379" y="5627370"/>
                  </a:lnTo>
                  <a:lnTo>
                    <a:pt x="5627370" y="119380"/>
                  </a:lnTo>
                  <a:lnTo>
                    <a:pt x="5627370" y="0"/>
                  </a:lnTo>
                  <a:close/>
                </a:path>
              </a:pathLst>
            </a:custGeom>
            <a:solidFill>
              <a:srgbClr val="31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25849" y="1339850"/>
              <a:ext cx="5518150" cy="5518150"/>
            </a:xfrm>
            <a:custGeom>
              <a:avLst/>
              <a:gdLst/>
              <a:ahLst/>
              <a:cxnLst/>
              <a:rect l="l" t="t" r="r" b="b"/>
              <a:pathLst>
                <a:path w="5518150" h="5518150">
                  <a:moveTo>
                    <a:pt x="5518150" y="0"/>
                  </a:moveTo>
                  <a:lnTo>
                    <a:pt x="0" y="5518150"/>
                  </a:lnTo>
                  <a:lnTo>
                    <a:pt x="121920" y="5518150"/>
                  </a:lnTo>
                  <a:lnTo>
                    <a:pt x="5518150" y="121920"/>
                  </a:lnTo>
                  <a:lnTo>
                    <a:pt x="5518150" y="0"/>
                  </a:lnTo>
                  <a:close/>
                </a:path>
              </a:pathLst>
            </a:custGeom>
            <a:solidFill>
              <a:srgbClr val="30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37609" y="1451610"/>
              <a:ext cx="5406390" cy="5406390"/>
            </a:xfrm>
            <a:custGeom>
              <a:avLst/>
              <a:gdLst/>
              <a:ahLst/>
              <a:cxnLst/>
              <a:rect l="l" t="t" r="r" b="b"/>
              <a:pathLst>
                <a:path w="5406389" h="5406390">
                  <a:moveTo>
                    <a:pt x="5406390" y="0"/>
                  </a:moveTo>
                  <a:lnTo>
                    <a:pt x="0" y="5406390"/>
                  </a:lnTo>
                  <a:lnTo>
                    <a:pt x="120650" y="5406389"/>
                  </a:lnTo>
                  <a:lnTo>
                    <a:pt x="5406390" y="120649"/>
                  </a:lnTo>
                  <a:lnTo>
                    <a:pt x="5406390" y="0"/>
                  </a:lnTo>
                  <a:close/>
                </a:path>
              </a:pathLst>
            </a:custGeom>
            <a:solidFill>
              <a:srgbClr val="2F1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46829" y="1560830"/>
              <a:ext cx="5297170" cy="5297170"/>
            </a:xfrm>
            <a:custGeom>
              <a:avLst/>
              <a:gdLst/>
              <a:ahLst/>
              <a:cxnLst/>
              <a:rect l="l" t="t" r="r" b="b"/>
              <a:pathLst>
                <a:path w="5297170" h="5297170">
                  <a:moveTo>
                    <a:pt x="5297170" y="0"/>
                  </a:moveTo>
                  <a:lnTo>
                    <a:pt x="0" y="5297170"/>
                  </a:lnTo>
                  <a:lnTo>
                    <a:pt x="121920" y="5297170"/>
                  </a:lnTo>
                  <a:lnTo>
                    <a:pt x="5297170" y="121919"/>
                  </a:lnTo>
                  <a:lnTo>
                    <a:pt x="5297170" y="0"/>
                  </a:lnTo>
                  <a:close/>
                </a:path>
              </a:pathLst>
            </a:custGeom>
            <a:solidFill>
              <a:srgbClr val="2E14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58590" y="1672589"/>
              <a:ext cx="5185410" cy="5185410"/>
            </a:xfrm>
            <a:custGeom>
              <a:avLst/>
              <a:gdLst/>
              <a:ahLst/>
              <a:cxnLst/>
              <a:rect l="l" t="t" r="r" b="b"/>
              <a:pathLst>
                <a:path w="5185410" h="5185409">
                  <a:moveTo>
                    <a:pt x="5185410" y="0"/>
                  </a:moveTo>
                  <a:lnTo>
                    <a:pt x="0" y="5185410"/>
                  </a:lnTo>
                  <a:lnTo>
                    <a:pt x="119380" y="5185410"/>
                  </a:lnTo>
                  <a:lnTo>
                    <a:pt x="5185410" y="119380"/>
                  </a:lnTo>
                  <a:lnTo>
                    <a:pt x="5185410" y="0"/>
                  </a:lnTo>
                  <a:close/>
                </a:path>
              </a:pathLst>
            </a:custGeom>
            <a:solidFill>
              <a:srgbClr val="2E14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67809" y="1781810"/>
              <a:ext cx="5076190" cy="5076190"/>
            </a:xfrm>
            <a:custGeom>
              <a:avLst/>
              <a:gdLst/>
              <a:ahLst/>
              <a:cxnLst/>
              <a:rect l="l" t="t" r="r" b="b"/>
              <a:pathLst>
                <a:path w="5076189" h="5076190">
                  <a:moveTo>
                    <a:pt x="5076190" y="0"/>
                  </a:moveTo>
                  <a:lnTo>
                    <a:pt x="0" y="5076190"/>
                  </a:lnTo>
                  <a:lnTo>
                    <a:pt x="121919" y="5076190"/>
                  </a:lnTo>
                  <a:lnTo>
                    <a:pt x="5076190" y="121919"/>
                  </a:lnTo>
                  <a:lnTo>
                    <a:pt x="5076190" y="0"/>
                  </a:lnTo>
                  <a:close/>
                </a:path>
              </a:pathLst>
            </a:custGeom>
            <a:solidFill>
              <a:srgbClr val="2D1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78299" y="1892300"/>
              <a:ext cx="4965700" cy="4965700"/>
            </a:xfrm>
            <a:custGeom>
              <a:avLst/>
              <a:gdLst/>
              <a:ahLst/>
              <a:cxnLst/>
              <a:rect l="l" t="t" r="r" b="b"/>
              <a:pathLst>
                <a:path w="4965700" h="4965700">
                  <a:moveTo>
                    <a:pt x="4965700" y="0"/>
                  </a:moveTo>
                  <a:lnTo>
                    <a:pt x="0" y="4965700"/>
                  </a:lnTo>
                  <a:lnTo>
                    <a:pt x="120650" y="4965700"/>
                  </a:lnTo>
                  <a:lnTo>
                    <a:pt x="4965700" y="120649"/>
                  </a:lnTo>
                  <a:lnTo>
                    <a:pt x="4965700" y="0"/>
                  </a:lnTo>
                  <a:close/>
                </a:path>
              </a:pathLst>
            </a:custGeom>
            <a:solidFill>
              <a:srgbClr val="2C13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88790" y="2002789"/>
              <a:ext cx="4855210" cy="4855210"/>
            </a:xfrm>
            <a:custGeom>
              <a:avLst/>
              <a:gdLst/>
              <a:ahLst/>
              <a:cxnLst/>
              <a:rect l="l" t="t" r="r" b="b"/>
              <a:pathLst>
                <a:path w="4855210" h="4855209">
                  <a:moveTo>
                    <a:pt x="4855210" y="0"/>
                  </a:moveTo>
                  <a:lnTo>
                    <a:pt x="0" y="4855210"/>
                  </a:lnTo>
                  <a:lnTo>
                    <a:pt x="121920" y="4855210"/>
                  </a:lnTo>
                  <a:lnTo>
                    <a:pt x="4855210" y="121920"/>
                  </a:lnTo>
                  <a:lnTo>
                    <a:pt x="4855210" y="0"/>
                  </a:lnTo>
                  <a:close/>
                </a:path>
              </a:pathLst>
            </a:custGeom>
            <a:solidFill>
              <a:srgbClr val="2B1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279" y="2113279"/>
              <a:ext cx="4744720" cy="4744720"/>
            </a:xfrm>
            <a:custGeom>
              <a:avLst/>
              <a:gdLst/>
              <a:ahLst/>
              <a:cxnLst/>
              <a:rect l="l" t="t" r="r" b="b"/>
              <a:pathLst>
                <a:path w="4744720" h="4744720">
                  <a:moveTo>
                    <a:pt x="4744720" y="0"/>
                  </a:moveTo>
                  <a:lnTo>
                    <a:pt x="0" y="4744720"/>
                  </a:lnTo>
                  <a:lnTo>
                    <a:pt x="120650" y="4744720"/>
                  </a:lnTo>
                  <a:lnTo>
                    <a:pt x="4744720" y="120650"/>
                  </a:lnTo>
                  <a:lnTo>
                    <a:pt x="4744720" y="0"/>
                  </a:lnTo>
                  <a:close/>
                </a:path>
              </a:pathLst>
            </a:custGeom>
            <a:solidFill>
              <a:srgbClr val="2A12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09770" y="2223770"/>
              <a:ext cx="4634230" cy="4634230"/>
            </a:xfrm>
            <a:custGeom>
              <a:avLst/>
              <a:gdLst/>
              <a:ahLst/>
              <a:cxnLst/>
              <a:rect l="l" t="t" r="r" b="b"/>
              <a:pathLst>
                <a:path w="4634230" h="4634230">
                  <a:moveTo>
                    <a:pt x="4634230" y="0"/>
                  </a:moveTo>
                  <a:lnTo>
                    <a:pt x="0" y="4634230"/>
                  </a:lnTo>
                  <a:lnTo>
                    <a:pt x="120649" y="4634230"/>
                  </a:lnTo>
                  <a:lnTo>
                    <a:pt x="4634230" y="120649"/>
                  </a:lnTo>
                  <a:lnTo>
                    <a:pt x="4634230" y="0"/>
                  </a:lnTo>
                  <a:close/>
                </a:path>
              </a:pathLst>
            </a:custGeom>
            <a:solidFill>
              <a:srgbClr val="2911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618990" y="2332989"/>
              <a:ext cx="4525010" cy="4525010"/>
            </a:xfrm>
            <a:custGeom>
              <a:avLst/>
              <a:gdLst/>
              <a:ahLst/>
              <a:cxnLst/>
              <a:rect l="l" t="t" r="r" b="b"/>
              <a:pathLst>
                <a:path w="4525010" h="4525009">
                  <a:moveTo>
                    <a:pt x="4525010" y="0"/>
                  </a:moveTo>
                  <a:lnTo>
                    <a:pt x="0" y="4525010"/>
                  </a:lnTo>
                  <a:lnTo>
                    <a:pt x="121920" y="4525010"/>
                  </a:lnTo>
                  <a:lnTo>
                    <a:pt x="4525010" y="121920"/>
                  </a:lnTo>
                  <a:lnTo>
                    <a:pt x="4525010" y="0"/>
                  </a:lnTo>
                  <a:close/>
                </a:path>
              </a:pathLst>
            </a:custGeom>
            <a:solidFill>
              <a:srgbClr val="281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30749" y="2444750"/>
              <a:ext cx="4413250" cy="4413250"/>
            </a:xfrm>
            <a:custGeom>
              <a:avLst/>
              <a:gdLst/>
              <a:ahLst/>
              <a:cxnLst/>
              <a:rect l="l" t="t" r="r" b="b"/>
              <a:pathLst>
                <a:path w="4413250" h="4413250">
                  <a:moveTo>
                    <a:pt x="4413250" y="0"/>
                  </a:moveTo>
                  <a:lnTo>
                    <a:pt x="0" y="4413250"/>
                  </a:lnTo>
                  <a:lnTo>
                    <a:pt x="120650" y="4413250"/>
                  </a:lnTo>
                  <a:lnTo>
                    <a:pt x="4413250" y="120650"/>
                  </a:lnTo>
                  <a:lnTo>
                    <a:pt x="4413250" y="0"/>
                  </a:lnTo>
                  <a:close/>
                </a:path>
              </a:pathLst>
            </a:custGeom>
            <a:solidFill>
              <a:srgbClr val="271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39970" y="2553970"/>
              <a:ext cx="4304030" cy="4304030"/>
            </a:xfrm>
            <a:custGeom>
              <a:avLst/>
              <a:gdLst/>
              <a:ahLst/>
              <a:cxnLst/>
              <a:rect l="l" t="t" r="r" b="b"/>
              <a:pathLst>
                <a:path w="4304030" h="4304030">
                  <a:moveTo>
                    <a:pt x="4304030" y="0"/>
                  </a:moveTo>
                  <a:lnTo>
                    <a:pt x="0" y="4304030"/>
                  </a:lnTo>
                  <a:lnTo>
                    <a:pt x="121920" y="4304030"/>
                  </a:lnTo>
                  <a:lnTo>
                    <a:pt x="4304030" y="121919"/>
                  </a:lnTo>
                  <a:lnTo>
                    <a:pt x="4304030" y="0"/>
                  </a:lnTo>
                  <a:close/>
                </a:path>
              </a:pathLst>
            </a:custGeom>
            <a:solidFill>
              <a:srgbClr val="261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951729" y="2665729"/>
              <a:ext cx="4192270" cy="4192270"/>
            </a:xfrm>
            <a:custGeom>
              <a:avLst/>
              <a:gdLst/>
              <a:ahLst/>
              <a:cxnLst/>
              <a:rect l="l" t="t" r="r" b="b"/>
              <a:pathLst>
                <a:path w="4192270" h="4192270">
                  <a:moveTo>
                    <a:pt x="4192270" y="0"/>
                  </a:moveTo>
                  <a:lnTo>
                    <a:pt x="0" y="4192270"/>
                  </a:lnTo>
                  <a:lnTo>
                    <a:pt x="120650" y="4192270"/>
                  </a:lnTo>
                  <a:lnTo>
                    <a:pt x="4192270" y="120650"/>
                  </a:lnTo>
                  <a:lnTo>
                    <a:pt x="4192270" y="0"/>
                  </a:lnTo>
                  <a:close/>
                </a:path>
              </a:pathLst>
            </a:custGeom>
            <a:solidFill>
              <a:srgbClr val="2510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60949" y="2774950"/>
              <a:ext cx="4083050" cy="4083050"/>
            </a:xfrm>
            <a:custGeom>
              <a:avLst/>
              <a:gdLst/>
              <a:ahLst/>
              <a:cxnLst/>
              <a:rect l="l" t="t" r="r" b="b"/>
              <a:pathLst>
                <a:path w="4083050" h="4083050">
                  <a:moveTo>
                    <a:pt x="4083050" y="0"/>
                  </a:moveTo>
                  <a:lnTo>
                    <a:pt x="0" y="4083050"/>
                  </a:lnTo>
                  <a:lnTo>
                    <a:pt x="121920" y="4083050"/>
                  </a:lnTo>
                  <a:lnTo>
                    <a:pt x="4083050" y="121920"/>
                  </a:lnTo>
                  <a:lnTo>
                    <a:pt x="4083050" y="0"/>
                  </a:lnTo>
                  <a:close/>
                </a:path>
              </a:pathLst>
            </a:custGeom>
            <a:solidFill>
              <a:srgbClr val="240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72709" y="2886710"/>
              <a:ext cx="3971290" cy="3971290"/>
            </a:xfrm>
            <a:custGeom>
              <a:avLst/>
              <a:gdLst/>
              <a:ahLst/>
              <a:cxnLst/>
              <a:rect l="l" t="t" r="r" b="b"/>
              <a:pathLst>
                <a:path w="3971289" h="3971290">
                  <a:moveTo>
                    <a:pt x="3971290" y="0"/>
                  </a:moveTo>
                  <a:lnTo>
                    <a:pt x="0" y="3971289"/>
                  </a:lnTo>
                  <a:lnTo>
                    <a:pt x="119380" y="3971289"/>
                  </a:lnTo>
                  <a:lnTo>
                    <a:pt x="3971290" y="119379"/>
                  </a:lnTo>
                  <a:lnTo>
                    <a:pt x="3971290" y="0"/>
                  </a:lnTo>
                  <a:close/>
                </a:path>
              </a:pathLst>
            </a:custGeom>
            <a:solidFill>
              <a:srgbClr val="2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81929" y="2995929"/>
              <a:ext cx="3862070" cy="3862070"/>
            </a:xfrm>
            <a:custGeom>
              <a:avLst/>
              <a:gdLst/>
              <a:ahLst/>
              <a:cxnLst/>
              <a:rect l="l" t="t" r="r" b="b"/>
              <a:pathLst>
                <a:path w="3862070" h="3862070">
                  <a:moveTo>
                    <a:pt x="3862070" y="0"/>
                  </a:moveTo>
                  <a:lnTo>
                    <a:pt x="0" y="3862070"/>
                  </a:lnTo>
                  <a:lnTo>
                    <a:pt x="121920" y="3862070"/>
                  </a:lnTo>
                  <a:lnTo>
                    <a:pt x="3862070" y="121919"/>
                  </a:lnTo>
                  <a:lnTo>
                    <a:pt x="3862070" y="0"/>
                  </a:lnTo>
                  <a:close/>
                </a:path>
              </a:pathLst>
            </a:custGeom>
            <a:solidFill>
              <a:srgbClr val="220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393690" y="3107689"/>
              <a:ext cx="3750310" cy="3750310"/>
            </a:xfrm>
            <a:custGeom>
              <a:avLst/>
              <a:gdLst/>
              <a:ahLst/>
              <a:cxnLst/>
              <a:rect l="l" t="t" r="r" b="b"/>
              <a:pathLst>
                <a:path w="3750310" h="3750309">
                  <a:moveTo>
                    <a:pt x="3750310" y="0"/>
                  </a:moveTo>
                  <a:lnTo>
                    <a:pt x="0" y="3750310"/>
                  </a:lnTo>
                  <a:lnTo>
                    <a:pt x="119380" y="3750310"/>
                  </a:lnTo>
                  <a:lnTo>
                    <a:pt x="3750310" y="119380"/>
                  </a:lnTo>
                  <a:lnTo>
                    <a:pt x="3750310" y="0"/>
                  </a:lnTo>
                  <a:close/>
                </a:path>
              </a:pathLst>
            </a:custGeom>
            <a:solidFill>
              <a:srgbClr val="210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02909" y="3216910"/>
              <a:ext cx="3641090" cy="3641090"/>
            </a:xfrm>
            <a:custGeom>
              <a:avLst/>
              <a:gdLst/>
              <a:ahLst/>
              <a:cxnLst/>
              <a:rect l="l" t="t" r="r" b="b"/>
              <a:pathLst>
                <a:path w="3641089" h="3641090">
                  <a:moveTo>
                    <a:pt x="3641089" y="0"/>
                  </a:moveTo>
                  <a:lnTo>
                    <a:pt x="0" y="3641089"/>
                  </a:lnTo>
                  <a:lnTo>
                    <a:pt x="121919" y="3641089"/>
                  </a:lnTo>
                  <a:lnTo>
                    <a:pt x="3641089" y="121919"/>
                  </a:lnTo>
                  <a:lnTo>
                    <a:pt x="3641089" y="0"/>
                  </a:lnTo>
                  <a:close/>
                </a:path>
              </a:pathLst>
            </a:custGeom>
            <a:solidFill>
              <a:srgbClr val="200E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13399" y="3327400"/>
              <a:ext cx="3530600" cy="3530600"/>
            </a:xfrm>
            <a:custGeom>
              <a:avLst/>
              <a:gdLst/>
              <a:ahLst/>
              <a:cxnLst/>
              <a:rect l="l" t="t" r="r" b="b"/>
              <a:pathLst>
                <a:path w="3530600" h="3530600">
                  <a:moveTo>
                    <a:pt x="3530600" y="0"/>
                  </a:moveTo>
                  <a:lnTo>
                    <a:pt x="0" y="3530600"/>
                  </a:lnTo>
                  <a:lnTo>
                    <a:pt x="120650" y="3530600"/>
                  </a:lnTo>
                  <a:lnTo>
                    <a:pt x="3530600" y="120650"/>
                  </a:lnTo>
                  <a:lnTo>
                    <a:pt x="3530600" y="0"/>
                  </a:lnTo>
                  <a:close/>
                </a:path>
              </a:pathLst>
            </a:custGeom>
            <a:solidFill>
              <a:srgbClr val="1F0D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23890" y="3437890"/>
              <a:ext cx="3420110" cy="3420110"/>
            </a:xfrm>
            <a:custGeom>
              <a:avLst/>
              <a:gdLst/>
              <a:ahLst/>
              <a:cxnLst/>
              <a:rect l="l" t="t" r="r" b="b"/>
              <a:pathLst>
                <a:path w="3420110" h="3420109">
                  <a:moveTo>
                    <a:pt x="3420110" y="0"/>
                  </a:moveTo>
                  <a:lnTo>
                    <a:pt x="0" y="3420110"/>
                  </a:lnTo>
                  <a:lnTo>
                    <a:pt x="120650" y="3420110"/>
                  </a:lnTo>
                  <a:lnTo>
                    <a:pt x="3420110" y="120650"/>
                  </a:lnTo>
                  <a:lnTo>
                    <a:pt x="3420110" y="0"/>
                  </a:lnTo>
                  <a:close/>
                </a:path>
              </a:pathLst>
            </a:custGeom>
            <a:solidFill>
              <a:srgbClr val="1E0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833109" y="3547109"/>
              <a:ext cx="3310890" cy="3310890"/>
            </a:xfrm>
            <a:custGeom>
              <a:avLst/>
              <a:gdLst/>
              <a:ahLst/>
              <a:cxnLst/>
              <a:rect l="l" t="t" r="r" b="b"/>
              <a:pathLst>
                <a:path w="3310889" h="3310890">
                  <a:moveTo>
                    <a:pt x="3310889" y="0"/>
                  </a:moveTo>
                  <a:lnTo>
                    <a:pt x="0" y="3310890"/>
                  </a:lnTo>
                  <a:lnTo>
                    <a:pt x="121919" y="3310890"/>
                  </a:lnTo>
                  <a:lnTo>
                    <a:pt x="3310889" y="121919"/>
                  </a:lnTo>
                  <a:lnTo>
                    <a:pt x="3310889" y="0"/>
                  </a:lnTo>
                  <a:close/>
                </a:path>
              </a:pathLst>
            </a:custGeom>
            <a:solidFill>
              <a:srgbClr val="1D0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44870" y="3658870"/>
              <a:ext cx="3199130" cy="3199130"/>
            </a:xfrm>
            <a:custGeom>
              <a:avLst/>
              <a:gdLst/>
              <a:ahLst/>
              <a:cxnLst/>
              <a:rect l="l" t="t" r="r" b="b"/>
              <a:pathLst>
                <a:path w="3199129" h="3199129">
                  <a:moveTo>
                    <a:pt x="3199129" y="0"/>
                  </a:moveTo>
                  <a:lnTo>
                    <a:pt x="0" y="3199129"/>
                  </a:lnTo>
                  <a:lnTo>
                    <a:pt x="120649" y="3199129"/>
                  </a:lnTo>
                  <a:lnTo>
                    <a:pt x="3199129" y="120649"/>
                  </a:lnTo>
                  <a:lnTo>
                    <a:pt x="3199129" y="0"/>
                  </a:lnTo>
                  <a:close/>
                </a:path>
              </a:pathLst>
            </a:custGeom>
            <a:solidFill>
              <a:srgbClr val="1C0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054090" y="3768090"/>
              <a:ext cx="3089910" cy="3089910"/>
            </a:xfrm>
            <a:custGeom>
              <a:avLst/>
              <a:gdLst/>
              <a:ahLst/>
              <a:cxnLst/>
              <a:rect l="l" t="t" r="r" b="b"/>
              <a:pathLst>
                <a:path w="3089910" h="3089909">
                  <a:moveTo>
                    <a:pt x="3089910" y="0"/>
                  </a:moveTo>
                  <a:lnTo>
                    <a:pt x="0" y="3089910"/>
                  </a:lnTo>
                  <a:lnTo>
                    <a:pt x="121920" y="3089910"/>
                  </a:lnTo>
                  <a:lnTo>
                    <a:pt x="3089910" y="121920"/>
                  </a:lnTo>
                  <a:lnTo>
                    <a:pt x="3089910" y="0"/>
                  </a:lnTo>
                  <a:close/>
                </a:path>
              </a:pathLst>
            </a:custGeom>
            <a:solidFill>
              <a:srgbClr val="1B0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65849" y="3879850"/>
              <a:ext cx="2978150" cy="2978150"/>
            </a:xfrm>
            <a:custGeom>
              <a:avLst/>
              <a:gdLst/>
              <a:ahLst/>
              <a:cxnLst/>
              <a:rect l="l" t="t" r="r" b="b"/>
              <a:pathLst>
                <a:path w="2978150" h="2978150">
                  <a:moveTo>
                    <a:pt x="2978150" y="0"/>
                  </a:moveTo>
                  <a:lnTo>
                    <a:pt x="0" y="2978150"/>
                  </a:lnTo>
                  <a:lnTo>
                    <a:pt x="120650" y="2978150"/>
                  </a:lnTo>
                  <a:lnTo>
                    <a:pt x="2978150" y="120650"/>
                  </a:lnTo>
                  <a:lnTo>
                    <a:pt x="2978150" y="0"/>
                  </a:lnTo>
                  <a:close/>
                </a:path>
              </a:pathLst>
            </a:custGeom>
            <a:solidFill>
              <a:srgbClr val="1A0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275070" y="3989070"/>
              <a:ext cx="2868930" cy="2868930"/>
            </a:xfrm>
            <a:custGeom>
              <a:avLst/>
              <a:gdLst/>
              <a:ahLst/>
              <a:cxnLst/>
              <a:rect l="l" t="t" r="r" b="b"/>
              <a:pathLst>
                <a:path w="2868929" h="2868929">
                  <a:moveTo>
                    <a:pt x="2868929" y="0"/>
                  </a:moveTo>
                  <a:lnTo>
                    <a:pt x="0" y="2868930"/>
                  </a:lnTo>
                  <a:lnTo>
                    <a:pt x="121920" y="2868930"/>
                  </a:lnTo>
                  <a:lnTo>
                    <a:pt x="2868929" y="121920"/>
                  </a:lnTo>
                  <a:lnTo>
                    <a:pt x="2868929" y="0"/>
                  </a:lnTo>
                  <a:close/>
                </a:path>
              </a:pathLst>
            </a:custGeom>
            <a:solidFill>
              <a:srgbClr val="190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385559" y="4099559"/>
              <a:ext cx="2758440" cy="2758440"/>
            </a:xfrm>
            <a:custGeom>
              <a:avLst/>
              <a:gdLst/>
              <a:ahLst/>
              <a:cxnLst/>
              <a:rect l="l" t="t" r="r" b="b"/>
              <a:pathLst>
                <a:path w="2758439" h="2758440">
                  <a:moveTo>
                    <a:pt x="2758440" y="0"/>
                  </a:moveTo>
                  <a:lnTo>
                    <a:pt x="0" y="2758440"/>
                  </a:lnTo>
                  <a:lnTo>
                    <a:pt x="120650" y="2758440"/>
                  </a:lnTo>
                  <a:lnTo>
                    <a:pt x="2758440" y="120650"/>
                  </a:lnTo>
                  <a:lnTo>
                    <a:pt x="2758440" y="0"/>
                  </a:lnTo>
                  <a:close/>
                </a:path>
              </a:pathLst>
            </a:custGeom>
            <a:solidFill>
              <a:srgbClr val="180A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96049" y="4210050"/>
              <a:ext cx="2647950" cy="2647950"/>
            </a:xfrm>
            <a:custGeom>
              <a:avLst/>
              <a:gdLst/>
              <a:ahLst/>
              <a:cxnLst/>
              <a:rect l="l" t="t" r="r" b="b"/>
              <a:pathLst>
                <a:path w="2647950" h="2647950">
                  <a:moveTo>
                    <a:pt x="2647950" y="0"/>
                  </a:moveTo>
                  <a:lnTo>
                    <a:pt x="0" y="2647950"/>
                  </a:lnTo>
                  <a:lnTo>
                    <a:pt x="121920" y="2647950"/>
                  </a:lnTo>
                  <a:lnTo>
                    <a:pt x="2647950" y="121920"/>
                  </a:lnTo>
                  <a:lnTo>
                    <a:pt x="2647950" y="0"/>
                  </a:lnTo>
                  <a:close/>
                </a:path>
              </a:pathLst>
            </a:custGeom>
            <a:solidFill>
              <a:srgbClr val="170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09" y="4321809"/>
              <a:ext cx="2536190" cy="2536190"/>
            </a:xfrm>
            <a:custGeom>
              <a:avLst/>
              <a:gdLst/>
              <a:ahLst/>
              <a:cxnLst/>
              <a:rect l="l" t="t" r="r" b="b"/>
              <a:pathLst>
                <a:path w="2536189" h="2536190">
                  <a:moveTo>
                    <a:pt x="2536189" y="0"/>
                  </a:moveTo>
                  <a:lnTo>
                    <a:pt x="0" y="2536190"/>
                  </a:lnTo>
                  <a:lnTo>
                    <a:pt x="119379" y="2536190"/>
                  </a:lnTo>
                  <a:lnTo>
                    <a:pt x="2536189" y="119379"/>
                  </a:lnTo>
                  <a:lnTo>
                    <a:pt x="2536189" y="0"/>
                  </a:lnTo>
                  <a:close/>
                </a:path>
              </a:pathLst>
            </a:custGeom>
            <a:solidFill>
              <a:srgbClr val="170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717030" y="4431029"/>
              <a:ext cx="2426970" cy="2426970"/>
            </a:xfrm>
            <a:custGeom>
              <a:avLst/>
              <a:gdLst/>
              <a:ahLst/>
              <a:cxnLst/>
              <a:rect l="l" t="t" r="r" b="b"/>
              <a:pathLst>
                <a:path w="2426970" h="2426970">
                  <a:moveTo>
                    <a:pt x="2426970" y="0"/>
                  </a:moveTo>
                  <a:lnTo>
                    <a:pt x="0" y="2426970"/>
                  </a:lnTo>
                  <a:lnTo>
                    <a:pt x="121920" y="2426970"/>
                  </a:lnTo>
                  <a:lnTo>
                    <a:pt x="2426970" y="12191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160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828790" y="4542790"/>
              <a:ext cx="2315210" cy="2315210"/>
            </a:xfrm>
            <a:custGeom>
              <a:avLst/>
              <a:gdLst/>
              <a:ahLst/>
              <a:cxnLst/>
              <a:rect l="l" t="t" r="r" b="b"/>
              <a:pathLst>
                <a:path w="2315210" h="2315209">
                  <a:moveTo>
                    <a:pt x="2315209" y="0"/>
                  </a:moveTo>
                  <a:lnTo>
                    <a:pt x="0" y="2315210"/>
                  </a:lnTo>
                  <a:lnTo>
                    <a:pt x="119379" y="2315210"/>
                  </a:lnTo>
                  <a:lnTo>
                    <a:pt x="2315209" y="119380"/>
                  </a:lnTo>
                  <a:lnTo>
                    <a:pt x="2315209" y="0"/>
                  </a:lnTo>
                  <a:close/>
                </a:path>
              </a:pathLst>
            </a:custGeom>
            <a:solidFill>
              <a:srgbClr val="1509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38009" y="4652009"/>
              <a:ext cx="2205990" cy="2205990"/>
            </a:xfrm>
            <a:custGeom>
              <a:avLst/>
              <a:gdLst/>
              <a:ahLst/>
              <a:cxnLst/>
              <a:rect l="l" t="t" r="r" b="b"/>
              <a:pathLst>
                <a:path w="2205989" h="2205990">
                  <a:moveTo>
                    <a:pt x="2205989" y="0"/>
                  </a:moveTo>
                  <a:lnTo>
                    <a:pt x="0" y="2205990"/>
                  </a:lnTo>
                  <a:lnTo>
                    <a:pt x="121919" y="2205990"/>
                  </a:lnTo>
                  <a:lnTo>
                    <a:pt x="2205989" y="121919"/>
                  </a:lnTo>
                  <a:lnTo>
                    <a:pt x="2205989" y="0"/>
                  </a:lnTo>
                  <a:close/>
                </a:path>
              </a:pathLst>
            </a:custGeom>
            <a:solidFill>
              <a:srgbClr val="1408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47230" y="4761229"/>
              <a:ext cx="2096770" cy="2096770"/>
            </a:xfrm>
            <a:custGeom>
              <a:avLst/>
              <a:gdLst/>
              <a:ahLst/>
              <a:cxnLst/>
              <a:rect l="l" t="t" r="r" b="b"/>
              <a:pathLst>
                <a:path w="2096770" h="2096770">
                  <a:moveTo>
                    <a:pt x="2096770" y="0"/>
                  </a:moveTo>
                  <a:lnTo>
                    <a:pt x="0" y="2096770"/>
                  </a:lnTo>
                  <a:lnTo>
                    <a:pt x="121920" y="2096770"/>
                  </a:lnTo>
                  <a:lnTo>
                    <a:pt x="2096770" y="121919"/>
                  </a:lnTo>
                  <a:lnTo>
                    <a:pt x="2096770" y="0"/>
                  </a:lnTo>
                  <a:close/>
                </a:path>
              </a:pathLst>
            </a:custGeom>
            <a:solidFill>
              <a:srgbClr val="130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58990" y="4872990"/>
              <a:ext cx="1985010" cy="1985010"/>
            </a:xfrm>
            <a:custGeom>
              <a:avLst/>
              <a:gdLst/>
              <a:ahLst/>
              <a:cxnLst/>
              <a:rect l="l" t="t" r="r" b="b"/>
              <a:pathLst>
                <a:path w="1985010" h="1985009">
                  <a:moveTo>
                    <a:pt x="1985009" y="0"/>
                  </a:moveTo>
                  <a:lnTo>
                    <a:pt x="0" y="1985010"/>
                  </a:lnTo>
                  <a:lnTo>
                    <a:pt x="121919" y="1985010"/>
                  </a:lnTo>
                  <a:lnTo>
                    <a:pt x="1985009" y="121920"/>
                  </a:lnTo>
                  <a:lnTo>
                    <a:pt x="1985009" y="0"/>
                  </a:lnTo>
                  <a:close/>
                </a:path>
              </a:pathLst>
            </a:custGeom>
            <a:solidFill>
              <a:srgbClr val="1207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68209" y="4982209"/>
              <a:ext cx="1875789" cy="1875789"/>
            </a:xfrm>
            <a:custGeom>
              <a:avLst/>
              <a:gdLst/>
              <a:ahLst/>
              <a:cxnLst/>
              <a:rect l="l" t="t" r="r" b="b"/>
              <a:pathLst>
                <a:path w="1875789" h="1875790">
                  <a:moveTo>
                    <a:pt x="1875789" y="0"/>
                  </a:moveTo>
                  <a:lnTo>
                    <a:pt x="0" y="1875789"/>
                  </a:lnTo>
                  <a:lnTo>
                    <a:pt x="121919" y="1875789"/>
                  </a:lnTo>
                  <a:lnTo>
                    <a:pt x="1875789" y="121919"/>
                  </a:lnTo>
                  <a:lnTo>
                    <a:pt x="1875789" y="0"/>
                  </a:lnTo>
                  <a:close/>
                </a:path>
              </a:pathLst>
            </a:custGeom>
            <a:solidFill>
              <a:srgbClr val="110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379969" y="5093970"/>
              <a:ext cx="1764030" cy="1764030"/>
            </a:xfrm>
            <a:custGeom>
              <a:avLst/>
              <a:gdLst/>
              <a:ahLst/>
              <a:cxnLst/>
              <a:rect l="l" t="t" r="r" b="b"/>
              <a:pathLst>
                <a:path w="1764029" h="1764029">
                  <a:moveTo>
                    <a:pt x="1764029" y="0"/>
                  </a:moveTo>
                  <a:lnTo>
                    <a:pt x="0" y="1764030"/>
                  </a:lnTo>
                  <a:lnTo>
                    <a:pt x="119379" y="1764030"/>
                  </a:lnTo>
                  <a:lnTo>
                    <a:pt x="1764029" y="119380"/>
                  </a:lnTo>
                  <a:lnTo>
                    <a:pt x="1764029" y="0"/>
                  </a:lnTo>
                  <a:close/>
                </a:path>
              </a:pathLst>
            </a:custGeom>
            <a:solidFill>
              <a:srgbClr val="1007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89190" y="5203190"/>
              <a:ext cx="1654810" cy="1654810"/>
            </a:xfrm>
            <a:custGeom>
              <a:avLst/>
              <a:gdLst/>
              <a:ahLst/>
              <a:cxnLst/>
              <a:rect l="l" t="t" r="r" b="b"/>
              <a:pathLst>
                <a:path w="1654810" h="1654809">
                  <a:moveTo>
                    <a:pt x="1654809" y="0"/>
                  </a:moveTo>
                  <a:lnTo>
                    <a:pt x="0" y="1654810"/>
                  </a:lnTo>
                  <a:lnTo>
                    <a:pt x="121919" y="1654810"/>
                  </a:lnTo>
                  <a:lnTo>
                    <a:pt x="1654809" y="121920"/>
                  </a:lnTo>
                  <a:lnTo>
                    <a:pt x="1654809" y="0"/>
                  </a:lnTo>
                  <a:close/>
                </a:path>
              </a:pathLst>
            </a:custGeom>
            <a:solidFill>
              <a:srgbClr val="0F0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00949" y="5314950"/>
              <a:ext cx="1543050" cy="1543050"/>
            </a:xfrm>
            <a:custGeom>
              <a:avLst/>
              <a:gdLst/>
              <a:ahLst/>
              <a:cxnLst/>
              <a:rect l="l" t="t" r="r" b="b"/>
              <a:pathLst>
                <a:path w="1543050" h="1543050">
                  <a:moveTo>
                    <a:pt x="1543050" y="0"/>
                  </a:moveTo>
                  <a:lnTo>
                    <a:pt x="0" y="1543050"/>
                  </a:lnTo>
                  <a:lnTo>
                    <a:pt x="119379" y="1543050"/>
                  </a:lnTo>
                  <a:lnTo>
                    <a:pt x="1543050" y="119380"/>
                  </a:lnTo>
                  <a:lnTo>
                    <a:pt x="1543050" y="0"/>
                  </a:lnTo>
                  <a:close/>
                </a:path>
              </a:pathLst>
            </a:custGeom>
            <a:solidFill>
              <a:srgbClr val="0E0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710169" y="5424170"/>
              <a:ext cx="1433830" cy="1433830"/>
            </a:xfrm>
            <a:custGeom>
              <a:avLst/>
              <a:gdLst/>
              <a:ahLst/>
              <a:cxnLst/>
              <a:rect l="l" t="t" r="r" b="b"/>
              <a:pathLst>
                <a:path w="1433829" h="1433829">
                  <a:moveTo>
                    <a:pt x="1433829" y="0"/>
                  </a:moveTo>
                  <a:lnTo>
                    <a:pt x="0" y="1433829"/>
                  </a:lnTo>
                  <a:lnTo>
                    <a:pt x="121919" y="1433829"/>
                  </a:lnTo>
                  <a:lnTo>
                    <a:pt x="1433829" y="121919"/>
                  </a:lnTo>
                  <a:lnTo>
                    <a:pt x="1433829" y="0"/>
                  </a:lnTo>
                  <a:close/>
                </a:path>
              </a:pathLst>
            </a:custGeom>
            <a:solidFill>
              <a:srgbClr val="0D0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21930" y="5535929"/>
              <a:ext cx="1322070" cy="1322070"/>
            </a:xfrm>
            <a:custGeom>
              <a:avLst/>
              <a:gdLst/>
              <a:ahLst/>
              <a:cxnLst/>
              <a:rect l="l" t="t" r="r" b="b"/>
              <a:pathLst>
                <a:path w="1322070" h="1322070">
                  <a:moveTo>
                    <a:pt x="1322070" y="0"/>
                  </a:moveTo>
                  <a:lnTo>
                    <a:pt x="0" y="1322070"/>
                  </a:lnTo>
                  <a:lnTo>
                    <a:pt x="119380" y="1322070"/>
                  </a:lnTo>
                  <a:lnTo>
                    <a:pt x="1322070" y="119380"/>
                  </a:lnTo>
                  <a:lnTo>
                    <a:pt x="1322070" y="0"/>
                  </a:lnTo>
                  <a:close/>
                </a:path>
              </a:pathLst>
            </a:custGeom>
            <a:solidFill>
              <a:srgbClr val="0C05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31149" y="5645150"/>
              <a:ext cx="1212850" cy="1212850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850" y="0"/>
                  </a:moveTo>
                  <a:lnTo>
                    <a:pt x="0" y="1212850"/>
                  </a:lnTo>
                  <a:lnTo>
                    <a:pt x="121920" y="1212850"/>
                  </a:lnTo>
                  <a:lnTo>
                    <a:pt x="1212850" y="121920"/>
                  </a:lnTo>
                  <a:lnTo>
                    <a:pt x="1212850" y="0"/>
                  </a:lnTo>
                  <a:close/>
                </a:path>
              </a:pathLst>
            </a:custGeom>
            <a:solidFill>
              <a:srgbClr val="0B0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041640" y="5755640"/>
              <a:ext cx="1102360" cy="1102360"/>
            </a:xfrm>
            <a:custGeom>
              <a:avLst/>
              <a:gdLst/>
              <a:ahLst/>
              <a:cxnLst/>
              <a:rect l="l" t="t" r="r" b="b"/>
              <a:pathLst>
                <a:path w="1102359" h="1102359">
                  <a:moveTo>
                    <a:pt x="1102359" y="0"/>
                  </a:moveTo>
                  <a:lnTo>
                    <a:pt x="0" y="1102360"/>
                  </a:lnTo>
                  <a:lnTo>
                    <a:pt x="120650" y="1102360"/>
                  </a:lnTo>
                  <a:lnTo>
                    <a:pt x="1102359" y="120650"/>
                  </a:lnTo>
                  <a:lnTo>
                    <a:pt x="1102359" y="0"/>
                  </a:lnTo>
                  <a:close/>
                </a:path>
              </a:pathLst>
            </a:custGeom>
            <a:solidFill>
              <a:srgbClr val="0A04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52130" y="5866129"/>
              <a:ext cx="991869" cy="991869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991870" y="0"/>
                  </a:moveTo>
                  <a:lnTo>
                    <a:pt x="0" y="991869"/>
                  </a:lnTo>
                  <a:lnTo>
                    <a:pt x="121920" y="991869"/>
                  </a:lnTo>
                  <a:lnTo>
                    <a:pt x="991870" y="121919"/>
                  </a:lnTo>
                  <a:lnTo>
                    <a:pt x="991870" y="0"/>
                  </a:lnTo>
                  <a:close/>
                </a:path>
              </a:pathLst>
            </a:custGeom>
            <a:solidFill>
              <a:srgbClr val="0904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261349" y="5975350"/>
              <a:ext cx="882650" cy="882650"/>
            </a:xfrm>
            <a:custGeom>
              <a:avLst/>
              <a:gdLst/>
              <a:ahLst/>
              <a:cxnLst/>
              <a:rect l="l" t="t" r="r" b="b"/>
              <a:pathLst>
                <a:path w="882650" h="882650">
                  <a:moveTo>
                    <a:pt x="882650" y="0"/>
                  </a:moveTo>
                  <a:lnTo>
                    <a:pt x="0" y="882650"/>
                  </a:lnTo>
                  <a:lnTo>
                    <a:pt x="121920" y="882650"/>
                  </a:lnTo>
                  <a:lnTo>
                    <a:pt x="882650" y="121920"/>
                  </a:lnTo>
                  <a:lnTo>
                    <a:pt x="882650" y="0"/>
                  </a:lnTo>
                  <a:close/>
                </a:path>
              </a:pathLst>
            </a:custGeom>
            <a:solidFill>
              <a:srgbClr val="080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373109" y="6087109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770889" y="0"/>
                  </a:moveTo>
                  <a:lnTo>
                    <a:pt x="0" y="770890"/>
                  </a:lnTo>
                  <a:lnTo>
                    <a:pt x="121919" y="770890"/>
                  </a:lnTo>
                  <a:lnTo>
                    <a:pt x="770889" y="121919"/>
                  </a:lnTo>
                  <a:lnTo>
                    <a:pt x="770889" y="0"/>
                  </a:lnTo>
                  <a:close/>
                </a:path>
              </a:pathLst>
            </a:custGeom>
            <a:solidFill>
              <a:srgbClr val="0703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482330" y="6196329"/>
              <a:ext cx="661670" cy="661670"/>
            </a:xfrm>
            <a:custGeom>
              <a:avLst/>
              <a:gdLst/>
              <a:ahLst/>
              <a:cxnLst/>
              <a:rect l="l" t="t" r="r" b="b"/>
              <a:pathLst>
                <a:path w="661670" h="661670">
                  <a:moveTo>
                    <a:pt x="661670" y="0"/>
                  </a:moveTo>
                  <a:lnTo>
                    <a:pt x="0" y="661670"/>
                  </a:lnTo>
                  <a:lnTo>
                    <a:pt x="121920" y="661670"/>
                  </a:lnTo>
                  <a:lnTo>
                    <a:pt x="661670" y="121919"/>
                  </a:lnTo>
                  <a:lnTo>
                    <a:pt x="661670" y="0"/>
                  </a:lnTo>
                  <a:close/>
                </a:path>
              </a:pathLst>
            </a:custGeom>
            <a:solidFill>
              <a:srgbClr val="060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594090" y="6308090"/>
              <a:ext cx="549910" cy="549910"/>
            </a:xfrm>
            <a:custGeom>
              <a:avLst/>
              <a:gdLst/>
              <a:ahLst/>
              <a:cxnLst/>
              <a:rect l="l" t="t" r="r" b="b"/>
              <a:pathLst>
                <a:path w="549909" h="549909">
                  <a:moveTo>
                    <a:pt x="549910" y="0"/>
                  </a:moveTo>
                  <a:lnTo>
                    <a:pt x="0" y="549910"/>
                  </a:lnTo>
                  <a:lnTo>
                    <a:pt x="119380" y="549910"/>
                  </a:lnTo>
                  <a:lnTo>
                    <a:pt x="549910" y="119380"/>
                  </a:lnTo>
                  <a:lnTo>
                    <a:pt x="549910" y="0"/>
                  </a:lnTo>
                  <a:close/>
                </a:path>
              </a:pathLst>
            </a:custGeom>
            <a:solidFill>
              <a:srgbClr val="050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703309" y="6417309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689" y="0"/>
                  </a:moveTo>
                  <a:lnTo>
                    <a:pt x="0" y="440689"/>
                  </a:lnTo>
                  <a:lnTo>
                    <a:pt x="121919" y="440689"/>
                  </a:lnTo>
                  <a:lnTo>
                    <a:pt x="440689" y="121919"/>
                  </a:lnTo>
                  <a:lnTo>
                    <a:pt x="440689" y="0"/>
                  </a:lnTo>
                  <a:close/>
                </a:path>
              </a:pathLst>
            </a:custGeom>
            <a:solidFill>
              <a:srgbClr val="0402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815069" y="6529069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929" y="0"/>
                  </a:moveTo>
                  <a:lnTo>
                    <a:pt x="0" y="328929"/>
                  </a:lnTo>
                  <a:lnTo>
                    <a:pt x="120649" y="328929"/>
                  </a:lnTo>
                  <a:lnTo>
                    <a:pt x="328929" y="120649"/>
                  </a:lnTo>
                  <a:lnTo>
                    <a:pt x="328929" y="0"/>
                  </a:lnTo>
                  <a:close/>
                </a:path>
              </a:pathLst>
            </a:custGeom>
            <a:solidFill>
              <a:srgbClr val="0301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924290" y="6638290"/>
              <a:ext cx="219709" cy="219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562600" y="999489"/>
              <a:ext cx="2152650" cy="642620"/>
            </a:xfrm>
            <a:custGeom>
              <a:avLst/>
              <a:gdLst/>
              <a:ahLst/>
              <a:cxnLst/>
              <a:rect l="l" t="t" r="r" b="b"/>
              <a:pathLst>
                <a:path w="2152650" h="642619">
                  <a:moveTo>
                    <a:pt x="2152650" y="0"/>
                  </a:moveTo>
                  <a:lnTo>
                    <a:pt x="1626870" y="0"/>
                  </a:lnTo>
                  <a:lnTo>
                    <a:pt x="812800" y="0"/>
                  </a:lnTo>
                  <a:lnTo>
                    <a:pt x="0" y="0"/>
                  </a:lnTo>
                  <a:lnTo>
                    <a:pt x="0" y="642620"/>
                  </a:lnTo>
                  <a:lnTo>
                    <a:pt x="812800" y="642620"/>
                  </a:lnTo>
                  <a:lnTo>
                    <a:pt x="1626870" y="642620"/>
                  </a:lnTo>
                  <a:lnTo>
                    <a:pt x="2152650" y="642620"/>
                  </a:lnTo>
                  <a:lnTo>
                    <a:pt x="2152650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5652770" y="1012190"/>
            <a:ext cx="1852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812165" algn="l"/>
                <a:tab pos="1626235" algn="l"/>
              </a:tabLst>
            </a:pPr>
            <a:r>
              <a:rPr sz="2400" b="1" spc="350" dirty="0">
                <a:latin typeface="Trebuchet MS"/>
                <a:cs typeface="Trebuchet MS"/>
              </a:rPr>
              <a:t>A	</a:t>
            </a:r>
            <a:r>
              <a:rPr sz="2400" b="1" spc="-90" dirty="0">
                <a:latin typeface="Trebuchet MS"/>
                <a:cs typeface="Trebuchet MS"/>
              </a:rPr>
              <a:t>2</a:t>
            </a:r>
            <a:r>
              <a:rPr sz="2400" b="1" spc="-85" dirty="0">
                <a:latin typeface="Trebuchet MS"/>
                <a:cs typeface="Trebuchet MS"/>
              </a:rPr>
              <a:t>0</a:t>
            </a:r>
            <a:r>
              <a:rPr sz="2400" b="1" dirty="0">
                <a:latin typeface="Trebuchet MS"/>
                <a:cs typeface="Trebuchet MS"/>
              </a:rPr>
              <a:t>	</a:t>
            </a:r>
            <a:r>
              <a:rPr sz="2400" b="1" spc="245" dirty="0">
                <a:latin typeface="Trebuchet MS"/>
                <a:cs typeface="Trebuchet MS"/>
              </a:rPr>
              <a:t>B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7715250" y="999489"/>
            <a:ext cx="857250" cy="642620"/>
          </a:xfrm>
          <a:custGeom>
            <a:avLst/>
            <a:gdLst/>
            <a:ahLst/>
            <a:cxnLst/>
            <a:rect l="l" t="t" r="r" b="b"/>
            <a:pathLst>
              <a:path w="857250" h="642619">
                <a:moveTo>
                  <a:pt x="857250" y="0"/>
                </a:moveTo>
                <a:lnTo>
                  <a:pt x="0" y="0"/>
                </a:lnTo>
                <a:lnTo>
                  <a:pt x="0" y="642620"/>
                </a:lnTo>
                <a:lnTo>
                  <a:pt x="857250" y="642620"/>
                </a:lnTo>
                <a:lnTo>
                  <a:pt x="85725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7715250" y="999489"/>
            <a:ext cx="857250" cy="6426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20"/>
              </a:spcBef>
            </a:pPr>
            <a:r>
              <a:rPr sz="3600" b="1" spc="-125" dirty="0">
                <a:solidFill>
                  <a:srgbClr val="000099"/>
                </a:solidFill>
                <a:latin typeface="Trebuchet MS"/>
                <a:cs typeface="Trebuchet MS"/>
              </a:rPr>
              <a:t>20</a:t>
            </a:r>
            <a:endParaRPr sz="3600">
              <a:latin typeface="Trebuchet MS"/>
              <a:cs typeface="Trebuchet MS"/>
            </a:endParaRPr>
          </a:p>
        </p:txBody>
      </p:sp>
      <p:graphicFrame>
        <p:nvGraphicFramePr>
          <p:cNvPr id="150" name="object 150"/>
          <p:cNvGraphicFramePr>
            <a:graphicFrameLocks noGrp="1"/>
          </p:cNvGraphicFramePr>
          <p:nvPr/>
        </p:nvGraphicFramePr>
        <p:xfrm>
          <a:off x="214629" y="2214879"/>
          <a:ext cx="2428874" cy="2081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060"/>
                <a:gridCol w="607060"/>
                <a:gridCol w="507365"/>
                <a:gridCol w="707389"/>
              </a:tblGrid>
              <a:tr h="5207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dirty="0">
                          <a:latin typeface="Trebuchet MS"/>
                          <a:cs typeface="Trebuchet MS"/>
                        </a:rPr>
                        <a:t>A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3790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790A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dirty="0">
                          <a:latin typeface="Trebuchet MS"/>
                          <a:cs typeface="Trebuchet MS"/>
                        </a:rPr>
                        <a:t>F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3790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207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dirty="0">
                          <a:latin typeface="Trebuchet MS"/>
                          <a:cs typeface="Trebuchet MS"/>
                        </a:rPr>
                        <a:t>B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CDDBE0"/>
                    </a:solidFill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-100" dirty="0">
                          <a:latin typeface="Trebuchet MS"/>
                          <a:cs typeface="Trebuchet MS"/>
                        </a:rPr>
                        <a:t>30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dirty="0">
                          <a:latin typeface="Trebuchet MS"/>
                          <a:cs typeface="Trebuchet MS"/>
                        </a:rPr>
                        <a:t>C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CDDB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207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dirty="0">
                          <a:latin typeface="Trebuchet MS"/>
                          <a:cs typeface="Trebuchet MS"/>
                        </a:rPr>
                        <a:t>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E7ED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7EDF0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dirty="0">
                          <a:latin typeface="Trebuchet MS"/>
                          <a:cs typeface="Trebuchet MS"/>
                        </a:rPr>
                        <a:t>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E7ED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7EDF0"/>
                    </a:solidFill>
                  </a:tcPr>
                </a:tc>
              </a:tr>
              <a:tr h="51942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dirty="0">
                          <a:latin typeface="Trebuchet MS"/>
                          <a:cs typeface="Trebuchet MS"/>
                        </a:rPr>
                        <a:t>H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CDDBE0"/>
                    </a:solidFill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-100" dirty="0">
                          <a:latin typeface="Trebuchet MS"/>
                          <a:cs typeface="Trebuchet MS"/>
                        </a:rPr>
                        <a:t>20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CDDBE0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dirty="0">
                          <a:latin typeface="Trebuchet MS"/>
                          <a:cs typeface="Trebuchet MS"/>
                        </a:rPr>
                        <a:t>L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CDDBE0"/>
                    </a:solidFill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-100" dirty="0">
                          <a:latin typeface="Trebuchet MS"/>
                          <a:cs typeface="Trebuchet MS"/>
                        </a:rPr>
                        <a:t>50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CDDBE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1" name="object 151"/>
          <p:cNvGraphicFramePr>
            <a:graphicFrameLocks noGrp="1"/>
          </p:cNvGraphicFramePr>
          <p:nvPr/>
        </p:nvGraphicFramePr>
        <p:xfrm>
          <a:off x="457200" y="990600"/>
          <a:ext cx="2819400" cy="5816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685800"/>
                <a:gridCol w="609600"/>
              </a:tblGrid>
              <a:tr h="58165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b="1" dirty="0">
                          <a:latin typeface="Trebuchet MS"/>
                          <a:cs typeface="Trebuchet MS"/>
                        </a:rPr>
                        <a:t>A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19050" marB="0">
                    <a:solidFill>
                      <a:srgbClr val="3790A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b="1" spc="-114" dirty="0">
                          <a:latin typeface="Trebuchet MS"/>
                          <a:cs typeface="Trebuchet MS"/>
                        </a:rPr>
                        <a:t>20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1905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b="1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19050" marB="0">
                    <a:solidFill>
                      <a:srgbClr val="3790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2" name="object 152"/>
          <p:cNvSpPr txBox="1"/>
          <p:nvPr/>
        </p:nvSpPr>
        <p:spPr>
          <a:xfrm>
            <a:off x="457200" y="491490"/>
            <a:ext cx="21266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35" dirty="0">
                <a:solidFill>
                  <a:srgbClr val="FFFFFF"/>
                </a:solidFill>
                <a:latin typeface="Trebuchet MS"/>
                <a:cs typeface="Trebuchet MS"/>
              </a:rPr>
              <a:t>BEFORE</a:t>
            </a:r>
            <a:r>
              <a:rPr sz="2000" b="1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114" dirty="0">
                <a:solidFill>
                  <a:srgbClr val="FFFFFF"/>
                </a:solidFill>
                <a:latin typeface="Trebuchet MS"/>
                <a:cs typeface="Trebuchet MS"/>
              </a:rPr>
              <a:t>EXECUTION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6400800" y="491490"/>
            <a:ext cx="2354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95" dirty="0">
                <a:solidFill>
                  <a:srgbClr val="FFFFFF"/>
                </a:solidFill>
                <a:latin typeface="Trebuchet MS"/>
                <a:cs typeface="Trebuchet MS"/>
              </a:rPr>
              <a:t>AFTER</a:t>
            </a:r>
            <a:r>
              <a:rPr sz="2400" b="1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135" dirty="0">
                <a:solidFill>
                  <a:srgbClr val="FFFFFF"/>
                </a:solidFill>
                <a:latin typeface="Trebuchet MS"/>
                <a:cs typeface="Trebuchet MS"/>
              </a:rPr>
              <a:t>EXECUTION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3811270" y="872490"/>
            <a:ext cx="15449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75" dirty="0">
                <a:solidFill>
                  <a:srgbClr val="FFFFFF"/>
                </a:solidFill>
                <a:latin typeface="Trebuchet MS"/>
                <a:cs typeface="Trebuchet MS"/>
              </a:rPr>
              <a:t>MOV</a:t>
            </a:r>
            <a:r>
              <a:rPr sz="3200" b="1" spc="-5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spc="-185" dirty="0">
                <a:solidFill>
                  <a:srgbClr val="FFFFFF"/>
                </a:solidFill>
                <a:latin typeface="Trebuchet MS"/>
                <a:cs typeface="Trebuchet MS"/>
              </a:rPr>
              <a:t>B,A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155" name="object 155"/>
          <p:cNvGraphicFramePr>
            <a:graphicFrameLocks noGrp="1"/>
          </p:cNvGraphicFramePr>
          <p:nvPr/>
        </p:nvGraphicFramePr>
        <p:xfrm>
          <a:off x="5562600" y="2362200"/>
          <a:ext cx="2211069" cy="1838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3395"/>
                <a:gridCol w="593724"/>
                <a:gridCol w="478790"/>
                <a:gridCol w="645160"/>
              </a:tblGrid>
              <a:tr h="45973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latin typeface="Trebuchet MS"/>
                          <a:cs typeface="Trebuchet MS"/>
                        </a:rPr>
                        <a:t>A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solidFill>
                      <a:srgbClr val="3790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790A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latin typeface="Trebuchet MS"/>
                          <a:cs typeface="Trebuchet MS"/>
                        </a:rPr>
                        <a:t>F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solidFill>
                      <a:srgbClr val="3790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5974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latin typeface="Trebuchet MS"/>
                          <a:cs typeface="Trebuchet MS"/>
                        </a:rPr>
                        <a:t>B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solidFill>
                      <a:srgbClr val="CDDBE0"/>
                    </a:solidFill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spc="-5" dirty="0"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2400" b="1" dirty="0">
                          <a:latin typeface="Trebuchet MS"/>
                          <a:cs typeface="Trebuchet MS"/>
                        </a:rPr>
                        <a:t>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solidFill>
                      <a:srgbClr val="CDDBE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latin typeface="Trebuchet MS"/>
                          <a:cs typeface="Trebuchet MS"/>
                        </a:rPr>
                        <a:t>C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solidFill>
                      <a:srgbClr val="CDDB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5973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latin typeface="Trebuchet MS"/>
                          <a:cs typeface="Trebuchet MS"/>
                        </a:rPr>
                        <a:t>D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solidFill>
                      <a:srgbClr val="E7ED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7ED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latin typeface="Trebuchet MS"/>
                          <a:cs typeface="Trebuchet MS"/>
                        </a:rPr>
                        <a:t>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solidFill>
                      <a:srgbClr val="E7E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5974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latin typeface="Trebuchet MS"/>
                          <a:cs typeface="Trebuchet MS"/>
                        </a:rPr>
                        <a:t>H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solidFill>
                      <a:srgbClr val="CDDBE0"/>
                    </a:solidFill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spc="-5" dirty="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2400" b="1" dirty="0">
                          <a:latin typeface="Trebuchet MS"/>
                          <a:cs typeface="Trebuchet MS"/>
                        </a:rPr>
                        <a:t>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solidFill>
                      <a:srgbClr val="CDDBE0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latin typeface="Trebuchet MS"/>
                          <a:cs typeface="Trebuchet MS"/>
                        </a:rPr>
                        <a:t>L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solidFill>
                      <a:srgbClr val="CDDBE0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spc="-85" dirty="0">
                          <a:latin typeface="Trebuchet MS"/>
                          <a:cs typeface="Trebuchet MS"/>
                        </a:rPr>
                        <a:t>50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solidFill>
                      <a:srgbClr val="CDDBE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" name="object 156"/>
          <p:cNvGraphicFramePr>
            <a:graphicFrameLocks noGrp="1"/>
          </p:cNvGraphicFramePr>
          <p:nvPr/>
        </p:nvGraphicFramePr>
        <p:xfrm>
          <a:off x="214629" y="4643120"/>
          <a:ext cx="2452370" cy="208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95"/>
                <a:gridCol w="661670"/>
                <a:gridCol w="633095"/>
                <a:gridCol w="613410"/>
              </a:tblGrid>
              <a:tr h="520700">
                <a:tc gridSpan="4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70"/>
                        </a:spcBef>
                        <a:tabLst>
                          <a:tab pos="1316355" algn="l"/>
                        </a:tabLst>
                      </a:pPr>
                      <a:r>
                        <a:rPr sz="2800" b="1" spc="409" dirty="0">
                          <a:latin typeface="Trebuchet MS"/>
                          <a:cs typeface="Trebuchet MS"/>
                        </a:rPr>
                        <a:t>A	</a:t>
                      </a:r>
                      <a:r>
                        <a:rPr sz="2800" b="1" spc="55" dirty="0">
                          <a:latin typeface="Trebuchet MS"/>
                          <a:cs typeface="Trebuchet MS"/>
                        </a:rPr>
                        <a:t>F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3790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207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dirty="0">
                          <a:latin typeface="Trebuchet MS"/>
                          <a:cs typeface="Trebuchet MS"/>
                        </a:rPr>
                        <a:t>B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CDD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DDBE0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dirty="0">
                          <a:latin typeface="Trebuchet MS"/>
                          <a:cs typeface="Trebuchet MS"/>
                        </a:rPr>
                        <a:t>C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CDD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dirty="0">
                          <a:latin typeface="Trebuchet MS"/>
                          <a:cs typeface="Trebuchet MS"/>
                        </a:rPr>
                        <a:t>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E7ED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7EDF0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dirty="0">
                          <a:latin typeface="Trebuchet MS"/>
                          <a:cs typeface="Trebuchet MS"/>
                        </a:rPr>
                        <a:t>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E7ED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7EDF0"/>
                    </a:solidFill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dirty="0">
                          <a:latin typeface="Trebuchet MS"/>
                          <a:cs typeface="Trebuchet MS"/>
                        </a:rPr>
                        <a:t>H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CDDBE0"/>
                    </a:solidFill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-100" dirty="0">
                          <a:latin typeface="Trebuchet MS"/>
                          <a:cs typeface="Trebuchet MS"/>
                        </a:rPr>
                        <a:t>20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CDDBE0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dirty="0">
                          <a:latin typeface="Trebuchet MS"/>
                          <a:cs typeface="Trebuchet MS"/>
                        </a:rPr>
                        <a:t>L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CDDBE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-100" dirty="0">
                          <a:latin typeface="Trebuchet MS"/>
                          <a:cs typeface="Trebuchet MS"/>
                        </a:rPr>
                        <a:t>50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CDDBE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" name="object 157"/>
          <p:cNvGraphicFramePr>
            <a:graphicFrameLocks noGrp="1"/>
          </p:cNvGraphicFramePr>
          <p:nvPr/>
        </p:nvGraphicFramePr>
        <p:xfrm>
          <a:off x="5500370" y="4715509"/>
          <a:ext cx="2428238" cy="2081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655"/>
                <a:gridCol w="654684"/>
                <a:gridCol w="624205"/>
                <a:gridCol w="607694"/>
              </a:tblGrid>
              <a:tr h="519429">
                <a:tc gridSpan="4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70"/>
                        </a:spcBef>
                        <a:tabLst>
                          <a:tab pos="1303655" algn="l"/>
                        </a:tabLst>
                      </a:pPr>
                      <a:r>
                        <a:rPr sz="2800" b="1" spc="409" dirty="0">
                          <a:latin typeface="Trebuchet MS"/>
                          <a:cs typeface="Trebuchet MS"/>
                        </a:rPr>
                        <a:t>A	</a:t>
                      </a:r>
                      <a:r>
                        <a:rPr sz="2800" b="1" spc="55" dirty="0">
                          <a:latin typeface="Trebuchet MS"/>
                          <a:cs typeface="Trebuchet MS"/>
                        </a:rPr>
                        <a:t>F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3790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207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dirty="0">
                          <a:latin typeface="Trebuchet MS"/>
                          <a:cs typeface="Trebuchet MS"/>
                        </a:rPr>
                        <a:t>B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solidFill>
                      <a:srgbClr val="CDD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DDBE0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dirty="0">
                          <a:latin typeface="Trebuchet MS"/>
                          <a:cs typeface="Trebuchet MS"/>
                        </a:rPr>
                        <a:t>C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solidFill>
                      <a:srgbClr val="CDDBE0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0" dirty="0">
                          <a:latin typeface="Trebuchet MS"/>
                          <a:cs typeface="Trebuchet MS"/>
                        </a:rPr>
                        <a:t>40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solidFill>
                      <a:srgbClr val="FFFF00"/>
                    </a:solidFill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dirty="0">
                          <a:latin typeface="Trebuchet MS"/>
                          <a:cs typeface="Trebuchet MS"/>
                        </a:rPr>
                        <a:t>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solidFill>
                      <a:srgbClr val="E7ED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7EDF0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dirty="0">
                          <a:latin typeface="Trebuchet MS"/>
                          <a:cs typeface="Trebuchet MS"/>
                        </a:rPr>
                        <a:t>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solidFill>
                      <a:srgbClr val="E7ED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7EDF0"/>
                    </a:solidFill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dirty="0">
                          <a:latin typeface="Trebuchet MS"/>
                          <a:cs typeface="Trebuchet MS"/>
                        </a:rPr>
                        <a:t>H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solidFill>
                      <a:srgbClr val="CDDBE0"/>
                    </a:solidFill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0" dirty="0">
                          <a:latin typeface="Trebuchet MS"/>
                          <a:cs typeface="Trebuchet MS"/>
                        </a:rPr>
                        <a:t>20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solidFill>
                      <a:srgbClr val="CDDBE0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dirty="0">
                          <a:latin typeface="Trebuchet MS"/>
                          <a:cs typeface="Trebuchet MS"/>
                        </a:rPr>
                        <a:t>L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solidFill>
                      <a:srgbClr val="CDDBE0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0" dirty="0">
                          <a:latin typeface="Trebuchet MS"/>
                          <a:cs typeface="Trebuchet MS"/>
                        </a:rPr>
                        <a:t>50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solidFill>
                      <a:srgbClr val="CDDBE0"/>
                    </a:solidFill>
                  </a:tcPr>
                </a:tc>
              </a:tr>
            </a:tbl>
          </a:graphicData>
        </a:graphic>
      </p:graphicFrame>
      <p:sp>
        <p:nvSpPr>
          <p:cNvPr id="158" name="object 158"/>
          <p:cNvSpPr txBox="1"/>
          <p:nvPr/>
        </p:nvSpPr>
        <p:spPr>
          <a:xfrm>
            <a:off x="3811270" y="3001009"/>
            <a:ext cx="14681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60" dirty="0">
                <a:solidFill>
                  <a:srgbClr val="FFFFFF"/>
                </a:solidFill>
                <a:latin typeface="Trebuchet MS"/>
                <a:cs typeface="Trebuchet MS"/>
              </a:rPr>
              <a:t>MOV</a:t>
            </a:r>
            <a:r>
              <a:rPr sz="2800" b="1" spc="-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25" dirty="0">
                <a:solidFill>
                  <a:srgbClr val="FFFFFF"/>
                </a:solidFill>
                <a:latin typeface="Trebuchet MS"/>
                <a:cs typeface="Trebuchet MS"/>
              </a:rPr>
              <a:t>M,B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3886200" y="5515609"/>
            <a:ext cx="14585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65" dirty="0">
                <a:solidFill>
                  <a:srgbClr val="FFFFFF"/>
                </a:solidFill>
                <a:latin typeface="Trebuchet MS"/>
                <a:cs typeface="Trebuchet MS"/>
              </a:rPr>
              <a:t>MOV</a:t>
            </a:r>
            <a:r>
              <a:rPr sz="2800" b="1" spc="-2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65" dirty="0">
                <a:solidFill>
                  <a:srgbClr val="FFFFFF"/>
                </a:solidFill>
                <a:latin typeface="Trebuchet MS"/>
                <a:cs typeface="Trebuchet MS"/>
              </a:rPr>
              <a:t>C,M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160" name="object 160"/>
          <p:cNvGrpSpPr/>
          <p:nvPr/>
        </p:nvGrpSpPr>
        <p:grpSpPr>
          <a:xfrm>
            <a:off x="2971800" y="2214879"/>
            <a:ext cx="685800" cy="4566920"/>
            <a:chOff x="2971800" y="2214879"/>
            <a:chExt cx="685800" cy="4566920"/>
          </a:xfrm>
        </p:grpSpPr>
        <p:sp>
          <p:nvSpPr>
            <p:cNvPr id="161" name="object 161"/>
            <p:cNvSpPr/>
            <p:nvPr/>
          </p:nvSpPr>
          <p:spPr>
            <a:xfrm>
              <a:off x="2971800" y="2214879"/>
              <a:ext cx="671830" cy="516890"/>
            </a:xfrm>
            <a:custGeom>
              <a:avLst/>
              <a:gdLst/>
              <a:ahLst/>
              <a:cxnLst/>
              <a:rect l="l" t="t" r="r" b="b"/>
              <a:pathLst>
                <a:path w="671829" h="516889">
                  <a:moveTo>
                    <a:pt x="671829" y="0"/>
                  </a:moveTo>
                  <a:lnTo>
                    <a:pt x="0" y="0"/>
                  </a:lnTo>
                  <a:lnTo>
                    <a:pt x="0" y="516890"/>
                  </a:lnTo>
                  <a:lnTo>
                    <a:pt x="671829" y="516890"/>
                  </a:lnTo>
                  <a:lnTo>
                    <a:pt x="671829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971800" y="2731769"/>
              <a:ext cx="671830" cy="519430"/>
            </a:xfrm>
            <a:custGeom>
              <a:avLst/>
              <a:gdLst/>
              <a:ahLst/>
              <a:cxnLst/>
              <a:rect l="l" t="t" r="r" b="b"/>
              <a:pathLst>
                <a:path w="671829" h="519430">
                  <a:moveTo>
                    <a:pt x="671829" y="0"/>
                  </a:moveTo>
                  <a:lnTo>
                    <a:pt x="0" y="0"/>
                  </a:lnTo>
                  <a:lnTo>
                    <a:pt x="0" y="519429"/>
                  </a:lnTo>
                  <a:lnTo>
                    <a:pt x="671829" y="519429"/>
                  </a:lnTo>
                  <a:lnTo>
                    <a:pt x="671829" y="0"/>
                  </a:lnTo>
                  <a:close/>
                </a:path>
              </a:pathLst>
            </a:custGeom>
            <a:solidFill>
              <a:srgbClr val="CDD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2971800" y="3251199"/>
              <a:ext cx="671830" cy="518159"/>
            </a:xfrm>
            <a:custGeom>
              <a:avLst/>
              <a:gdLst/>
              <a:ahLst/>
              <a:cxnLst/>
              <a:rect l="l" t="t" r="r" b="b"/>
              <a:pathLst>
                <a:path w="671829" h="518160">
                  <a:moveTo>
                    <a:pt x="671829" y="0"/>
                  </a:moveTo>
                  <a:lnTo>
                    <a:pt x="0" y="0"/>
                  </a:lnTo>
                  <a:lnTo>
                    <a:pt x="0" y="518160"/>
                  </a:lnTo>
                  <a:lnTo>
                    <a:pt x="671829" y="518160"/>
                  </a:lnTo>
                  <a:lnTo>
                    <a:pt x="671829" y="0"/>
                  </a:lnTo>
                  <a:close/>
                </a:path>
              </a:pathLst>
            </a:custGeom>
            <a:solidFill>
              <a:srgbClr val="E7ED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2971800" y="3769359"/>
              <a:ext cx="671830" cy="516890"/>
            </a:xfrm>
            <a:custGeom>
              <a:avLst/>
              <a:gdLst/>
              <a:ahLst/>
              <a:cxnLst/>
              <a:rect l="l" t="t" r="r" b="b"/>
              <a:pathLst>
                <a:path w="671829" h="516889">
                  <a:moveTo>
                    <a:pt x="671829" y="0"/>
                  </a:moveTo>
                  <a:lnTo>
                    <a:pt x="0" y="0"/>
                  </a:lnTo>
                  <a:lnTo>
                    <a:pt x="0" y="516889"/>
                  </a:lnTo>
                  <a:lnTo>
                    <a:pt x="671829" y="516889"/>
                  </a:lnTo>
                  <a:lnTo>
                    <a:pt x="6718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2971800" y="4643119"/>
              <a:ext cx="685800" cy="535940"/>
            </a:xfrm>
            <a:custGeom>
              <a:avLst/>
              <a:gdLst/>
              <a:ahLst/>
              <a:cxnLst/>
              <a:rect l="l" t="t" r="r" b="b"/>
              <a:pathLst>
                <a:path w="685800" h="535939">
                  <a:moveTo>
                    <a:pt x="685800" y="0"/>
                  </a:moveTo>
                  <a:lnTo>
                    <a:pt x="0" y="0"/>
                  </a:lnTo>
                  <a:lnTo>
                    <a:pt x="0" y="535939"/>
                  </a:lnTo>
                  <a:lnTo>
                    <a:pt x="685800" y="535939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2971800" y="5179059"/>
              <a:ext cx="685800" cy="532130"/>
            </a:xfrm>
            <a:custGeom>
              <a:avLst/>
              <a:gdLst/>
              <a:ahLst/>
              <a:cxnLst/>
              <a:rect l="l" t="t" r="r" b="b"/>
              <a:pathLst>
                <a:path w="685800" h="532129">
                  <a:moveTo>
                    <a:pt x="685800" y="0"/>
                  </a:moveTo>
                  <a:lnTo>
                    <a:pt x="0" y="0"/>
                  </a:lnTo>
                  <a:lnTo>
                    <a:pt x="0" y="532129"/>
                  </a:lnTo>
                  <a:lnTo>
                    <a:pt x="685800" y="532129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CDD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2971800" y="5711189"/>
              <a:ext cx="685800" cy="535940"/>
            </a:xfrm>
            <a:custGeom>
              <a:avLst/>
              <a:gdLst/>
              <a:ahLst/>
              <a:cxnLst/>
              <a:rect l="l" t="t" r="r" b="b"/>
              <a:pathLst>
                <a:path w="685800" h="535939">
                  <a:moveTo>
                    <a:pt x="685800" y="0"/>
                  </a:moveTo>
                  <a:lnTo>
                    <a:pt x="0" y="0"/>
                  </a:lnTo>
                  <a:lnTo>
                    <a:pt x="0" y="535940"/>
                  </a:lnTo>
                  <a:lnTo>
                    <a:pt x="685800" y="53594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E7ED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2971800" y="6247129"/>
              <a:ext cx="685800" cy="534670"/>
            </a:xfrm>
            <a:custGeom>
              <a:avLst/>
              <a:gdLst/>
              <a:ahLst/>
              <a:cxnLst/>
              <a:rect l="l" t="t" r="r" b="b"/>
              <a:pathLst>
                <a:path w="685800" h="534670">
                  <a:moveTo>
                    <a:pt x="685800" y="0"/>
                  </a:moveTo>
                  <a:lnTo>
                    <a:pt x="0" y="0"/>
                  </a:lnTo>
                  <a:lnTo>
                    <a:pt x="0" y="534670"/>
                  </a:lnTo>
                  <a:lnTo>
                    <a:pt x="685800" y="53467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9" name="object 169"/>
          <p:cNvSpPr txBox="1"/>
          <p:nvPr/>
        </p:nvSpPr>
        <p:spPr>
          <a:xfrm>
            <a:off x="2971800" y="6247129"/>
            <a:ext cx="685800" cy="534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70"/>
              </a:spcBef>
            </a:pPr>
            <a:r>
              <a:rPr sz="2800" b="1" spc="-100" dirty="0">
                <a:latin typeface="Trebuchet MS"/>
                <a:cs typeface="Trebuchet MS"/>
              </a:rPr>
              <a:t>40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170" name="object 170"/>
          <p:cNvGrpSpPr/>
          <p:nvPr/>
        </p:nvGrpSpPr>
        <p:grpSpPr>
          <a:xfrm>
            <a:off x="8077200" y="4715509"/>
            <a:ext cx="685800" cy="2081530"/>
            <a:chOff x="8077200" y="4715509"/>
            <a:chExt cx="685800" cy="2081530"/>
          </a:xfrm>
        </p:grpSpPr>
        <p:sp>
          <p:nvSpPr>
            <p:cNvPr id="171" name="object 171"/>
            <p:cNvSpPr/>
            <p:nvPr/>
          </p:nvSpPr>
          <p:spPr>
            <a:xfrm>
              <a:off x="8077200" y="4715509"/>
              <a:ext cx="685800" cy="519430"/>
            </a:xfrm>
            <a:custGeom>
              <a:avLst/>
              <a:gdLst/>
              <a:ahLst/>
              <a:cxnLst/>
              <a:rect l="l" t="t" r="r" b="b"/>
              <a:pathLst>
                <a:path w="685800" h="519429">
                  <a:moveTo>
                    <a:pt x="685800" y="0"/>
                  </a:moveTo>
                  <a:lnTo>
                    <a:pt x="0" y="0"/>
                  </a:lnTo>
                  <a:lnTo>
                    <a:pt x="0" y="519429"/>
                  </a:lnTo>
                  <a:lnTo>
                    <a:pt x="685800" y="519429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8077200" y="5234939"/>
              <a:ext cx="685800" cy="520700"/>
            </a:xfrm>
            <a:custGeom>
              <a:avLst/>
              <a:gdLst/>
              <a:ahLst/>
              <a:cxnLst/>
              <a:rect l="l" t="t" r="r" b="b"/>
              <a:pathLst>
                <a:path w="685800" h="520700">
                  <a:moveTo>
                    <a:pt x="685800" y="0"/>
                  </a:moveTo>
                  <a:lnTo>
                    <a:pt x="0" y="0"/>
                  </a:lnTo>
                  <a:lnTo>
                    <a:pt x="0" y="520700"/>
                  </a:lnTo>
                  <a:lnTo>
                    <a:pt x="685800" y="5207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CDD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8077200" y="5755639"/>
              <a:ext cx="685800" cy="520700"/>
            </a:xfrm>
            <a:custGeom>
              <a:avLst/>
              <a:gdLst/>
              <a:ahLst/>
              <a:cxnLst/>
              <a:rect l="l" t="t" r="r" b="b"/>
              <a:pathLst>
                <a:path w="685800" h="520700">
                  <a:moveTo>
                    <a:pt x="685800" y="0"/>
                  </a:moveTo>
                  <a:lnTo>
                    <a:pt x="0" y="0"/>
                  </a:lnTo>
                  <a:lnTo>
                    <a:pt x="0" y="520700"/>
                  </a:lnTo>
                  <a:lnTo>
                    <a:pt x="685800" y="5207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E7ED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8077200" y="6276339"/>
              <a:ext cx="685800" cy="520700"/>
            </a:xfrm>
            <a:custGeom>
              <a:avLst/>
              <a:gdLst/>
              <a:ahLst/>
              <a:cxnLst/>
              <a:rect l="l" t="t" r="r" b="b"/>
              <a:pathLst>
                <a:path w="685800" h="520700">
                  <a:moveTo>
                    <a:pt x="685800" y="0"/>
                  </a:moveTo>
                  <a:lnTo>
                    <a:pt x="0" y="0"/>
                  </a:lnTo>
                  <a:lnTo>
                    <a:pt x="0" y="520700"/>
                  </a:lnTo>
                  <a:lnTo>
                    <a:pt x="685800" y="5207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CDD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5" name="object 175"/>
          <p:cNvSpPr txBox="1"/>
          <p:nvPr/>
        </p:nvSpPr>
        <p:spPr>
          <a:xfrm>
            <a:off x="8077200" y="6276340"/>
            <a:ext cx="685800" cy="5207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80"/>
              </a:spcBef>
            </a:pPr>
            <a:r>
              <a:rPr sz="2800" b="1" spc="-100" dirty="0">
                <a:latin typeface="Trebuchet MS"/>
                <a:cs typeface="Trebuchet MS"/>
              </a:rPr>
              <a:t>40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176" name="object 176"/>
          <p:cNvGrpSpPr/>
          <p:nvPr/>
        </p:nvGrpSpPr>
        <p:grpSpPr>
          <a:xfrm>
            <a:off x="8077200" y="2286000"/>
            <a:ext cx="709930" cy="1908810"/>
            <a:chOff x="8077200" y="2286000"/>
            <a:chExt cx="709930" cy="1908810"/>
          </a:xfrm>
        </p:grpSpPr>
        <p:sp>
          <p:nvSpPr>
            <p:cNvPr id="177" name="object 177"/>
            <p:cNvSpPr/>
            <p:nvPr/>
          </p:nvSpPr>
          <p:spPr>
            <a:xfrm>
              <a:off x="8077200" y="2286000"/>
              <a:ext cx="709930" cy="463550"/>
            </a:xfrm>
            <a:custGeom>
              <a:avLst/>
              <a:gdLst/>
              <a:ahLst/>
              <a:cxnLst/>
              <a:rect l="l" t="t" r="r" b="b"/>
              <a:pathLst>
                <a:path w="709929" h="463550">
                  <a:moveTo>
                    <a:pt x="709929" y="0"/>
                  </a:moveTo>
                  <a:lnTo>
                    <a:pt x="0" y="0"/>
                  </a:lnTo>
                  <a:lnTo>
                    <a:pt x="0" y="463550"/>
                  </a:lnTo>
                  <a:lnTo>
                    <a:pt x="709929" y="463550"/>
                  </a:lnTo>
                  <a:lnTo>
                    <a:pt x="709929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077200" y="2749550"/>
              <a:ext cx="709930" cy="462280"/>
            </a:xfrm>
            <a:custGeom>
              <a:avLst/>
              <a:gdLst/>
              <a:ahLst/>
              <a:cxnLst/>
              <a:rect l="l" t="t" r="r" b="b"/>
              <a:pathLst>
                <a:path w="709929" h="462280">
                  <a:moveTo>
                    <a:pt x="709929" y="0"/>
                  </a:moveTo>
                  <a:lnTo>
                    <a:pt x="0" y="0"/>
                  </a:lnTo>
                  <a:lnTo>
                    <a:pt x="0" y="462279"/>
                  </a:lnTo>
                  <a:lnTo>
                    <a:pt x="709929" y="462279"/>
                  </a:lnTo>
                  <a:lnTo>
                    <a:pt x="709929" y="0"/>
                  </a:lnTo>
                  <a:close/>
                </a:path>
              </a:pathLst>
            </a:custGeom>
            <a:solidFill>
              <a:srgbClr val="CDD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8077200" y="3211830"/>
              <a:ext cx="709930" cy="462280"/>
            </a:xfrm>
            <a:custGeom>
              <a:avLst/>
              <a:gdLst/>
              <a:ahLst/>
              <a:cxnLst/>
              <a:rect l="l" t="t" r="r" b="b"/>
              <a:pathLst>
                <a:path w="709929" h="462279">
                  <a:moveTo>
                    <a:pt x="709929" y="0"/>
                  </a:moveTo>
                  <a:lnTo>
                    <a:pt x="0" y="0"/>
                  </a:lnTo>
                  <a:lnTo>
                    <a:pt x="0" y="462280"/>
                  </a:lnTo>
                  <a:lnTo>
                    <a:pt x="709929" y="462280"/>
                  </a:lnTo>
                  <a:lnTo>
                    <a:pt x="709929" y="0"/>
                  </a:lnTo>
                  <a:close/>
                </a:path>
              </a:pathLst>
            </a:custGeom>
            <a:solidFill>
              <a:srgbClr val="E7ED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077200" y="3674110"/>
              <a:ext cx="709930" cy="520700"/>
            </a:xfrm>
            <a:custGeom>
              <a:avLst/>
              <a:gdLst/>
              <a:ahLst/>
              <a:cxnLst/>
              <a:rect l="l" t="t" r="r" b="b"/>
              <a:pathLst>
                <a:path w="709929" h="520700">
                  <a:moveTo>
                    <a:pt x="709929" y="0"/>
                  </a:moveTo>
                  <a:lnTo>
                    <a:pt x="0" y="0"/>
                  </a:lnTo>
                  <a:lnTo>
                    <a:pt x="0" y="520700"/>
                  </a:lnTo>
                  <a:lnTo>
                    <a:pt x="709929" y="520700"/>
                  </a:lnTo>
                  <a:lnTo>
                    <a:pt x="70992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1" name="object 181"/>
          <p:cNvSpPr txBox="1"/>
          <p:nvPr/>
        </p:nvSpPr>
        <p:spPr>
          <a:xfrm>
            <a:off x="8077200" y="3674109"/>
            <a:ext cx="709930" cy="5207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70"/>
              </a:spcBef>
            </a:pPr>
            <a:r>
              <a:rPr sz="2800" b="1" dirty="0">
                <a:latin typeface="Times New Roman"/>
                <a:cs typeface="Times New Roman"/>
              </a:rPr>
              <a:t>30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435099"/>
            <a:ext cx="8329930" cy="518159"/>
          </a:xfrm>
          <a:custGeom>
            <a:avLst/>
            <a:gdLst/>
            <a:ahLst/>
            <a:cxnLst/>
            <a:rect l="l" t="t" r="r" b="b"/>
            <a:pathLst>
              <a:path w="8329930" h="518160">
                <a:moveTo>
                  <a:pt x="8329930" y="0"/>
                </a:moveTo>
                <a:lnTo>
                  <a:pt x="3830320" y="0"/>
                </a:lnTo>
                <a:lnTo>
                  <a:pt x="0" y="0"/>
                </a:lnTo>
                <a:lnTo>
                  <a:pt x="0" y="518160"/>
                </a:lnTo>
                <a:lnTo>
                  <a:pt x="3830320" y="518160"/>
                </a:lnTo>
                <a:lnTo>
                  <a:pt x="8329930" y="518160"/>
                </a:lnTo>
                <a:lnTo>
                  <a:pt x="8329930" y="0"/>
                </a:lnTo>
                <a:close/>
              </a:path>
            </a:pathLst>
          </a:custGeom>
          <a:solidFill>
            <a:srgbClr val="FDB7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04339" y="1442720"/>
            <a:ext cx="55841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93845" algn="l"/>
              </a:tabLst>
            </a:pPr>
            <a:r>
              <a:rPr sz="2800" b="1" spc="260" dirty="0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sz="2800" b="1" spc="210" dirty="0">
                <a:solidFill>
                  <a:srgbClr val="FF0000"/>
                </a:solidFill>
                <a:latin typeface="Trebuchet MS"/>
                <a:cs typeface="Trebuchet MS"/>
              </a:rPr>
              <a:t>p</a:t>
            </a:r>
            <a:r>
              <a:rPr sz="2800" b="1" spc="-30" dirty="0">
                <a:solidFill>
                  <a:srgbClr val="FF0000"/>
                </a:solidFill>
                <a:latin typeface="Trebuchet MS"/>
                <a:cs typeface="Trebuchet MS"/>
              </a:rPr>
              <a:t>c</a:t>
            </a:r>
            <a:r>
              <a:rPr sz="2800" b="1" spc="60" dirty="0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sz="2800" b="1" dirty="0">
                <a:solidFill>
                  <a:srgbClr val="FF0000"/>
                </a:solidFill>
                <a:latin typeface="Trebuchet MS"/>
                <a:cs typeface="Trebuchet MS"/>
              </a:rPr>
              <a:t>d</a:t>
            </a:r>
            <a:r>
              <a:rPr sz="2800" b="1" spc="-65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2800" b="1" dirty="0">
                <a:solidFill>
                  <a:srgbClr val="FF0000"/>
                </a:solidFill>
                <a:latin typeface="Trebuchet MS"/>
                <a:cs typeface="Trebuchet MS"/>
              </a:rPr>
              <a:t>	</a:t>
            </a:r>
            <a:r>
              <a:rPr sz="2800" b="1" spc="260" dirty="0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sz="2800" b="1" spc="210" dirty="0">
                <a:solidFill>
                  <a:srgbClr val="FF0000"/>
                </a:solidFill>
                <a:latin typeface="Trebuchet MS"/>
                <a:cs typeface="Trebuchet MS"/>
              </a:rPr>
              <a:t>p</a:t>
            </a:r>
            <a:r>
              <a:rPr sz="2800" b="1" spc="-65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2800" b="1" spc="45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2800" b="1" spc="-10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2800" b="1" spc="-30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sz="2800" b="1" spc="5" dirty="0">
                <a:solidFill>
                  <a:srgbClr val="FF0000"/>
                </a:solidFill>
                <a:latin typeface="Trebuchet MS"/>
                <a:cs typeface="Trebuchet MS"/>
              </a:rPr>
              <a:t>d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953260"/>
            <a:ext cx="3830320" cy="944880"/>
          </a:xfrm>
          <a:custGeom>
            <a:avLst/>
            <a:gdLst/>
            <a:ahLst/>
            <a:cxnLst/>
            <a:rect l="l" t="t" r="r" b="b"/>
            <a:pathLst>
              <a:path w="3830320" h="944880">
                <a:moveTo>
                  <a:pt x="3830320" y="0"/>
                </a:moveTo>
                <a:lnTo>
                  <a:pt x="0" y="0"/>
                </a:lnTo>
                <a:lnTo>
                  <a:pt x="0" y="944879"/>
                </a:lnTo>
                <a:lnTo>
                  <a:pt x="3830320" y="944879"/>
                </a:lnTo>
                <a:lnTo>
                  <a:pt x="3830320" y="0"/>
                </a:lnTo>
                <a:close/>
              </a:path>
            </a:pathLst>
          </a:custGeom>
          <a:solidFill>
            <a:srgbClr val="FF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74520" y="1944370"/>
            <a:ext cx="10083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800" spc="330" dirty="0">
                <a:latin typeface="Trebuchet MS"/>
                <a:cs typeface="Trebuchet MS"/>
              </a:rPr>
              <a:t>M</a:t>
            </a:r>
            <a:r>
              <a:rPr sz="4800" spc="-30" dirty="0">
                <a:latin typeface="Trebuchet MS"/>
                <a:cs typeface="Trebuchet MS"/>
              </a:rPr>
              <a:t>VI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87520" y="1953260"/>
            <a:ext cx="4499610" cy="944880"/>
          </a:xfrm>
          <a:custGeom>
            <a:avLst/>
            <a:gdLst/>
            <a:ahLst/>
            <a:cxnLst/>
            <a:rect l="l" t="t" r="r" b="b"/>
            <a:pathLst>
              <a:path w="4499609" h="944880">
                <a:moveTo>
                  <a:pt x="4499609" y="0"/>
                </a:moveTo>
                <a:lnTo>
                  <a:pt x="0" y="0"/>
                </a:lnTo>
                <a:lnTo>
                  <a:pt x="0" y="944879"/>
                </a:lnTo>
                <a:lnTo>
                  <a:pt x="4499609" y="944879"/>
                </a:lnTo>
                <a:lnTo>
                  <a:pt x="4499609" y="0"/>
                </a:lnTo>
                <a:close/>
              </a:path>
            </a:pathLst>
          </a:custGeom>
          <a:solidFill>
            <a:srgbClr val="FF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77690" y="1962150"/>
            <a:ext cx="1273810" cy="86486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R="5080">
              <a:lnSpc>
                <a:spcPts val="3250"/>
              </a:lnSpc>
              <a:spcBef>
                <a:spcPts val="300"/>
              </a:spcBef>
            </a:pPr>
            <a:r>
              <a:rPr sz="2800" spc="-165" dirty="0">
                <a:latin typeface="Trebuchet MS"/>
                <a:cs typeface="Trebuchet MS"/>
              </a:rPr>
              <a:t>Rd, </a:t>
            </a:r>
            <a:r>
              <a:rPr sz="2800" spc="-90" dirty="0">
                <a:latin typeface="Trebuchet MS"/>
                <a:cs typeface="Trebuchet MS"/>
              </a:rPr>
              <a:t>Data  </a:t>
            </a:r>
            <a:r>
              <a:rPr sz="2800" spc="-110" dirty="0">
                <a:latin typeface="Trebuchet MS"/>
                <a:cs typeface="Trebuchet MS"/>
              </a:rPr>
              <a:t>M, </a:t>
            </a:r>
            <a:r>
              <a:rPr sz="2800" spc="-90" dirty="0">
                <a:latin typeface="Trebuchet MS"/>
                <a:cs typeface="Trebuchet MS"/>
              </a:rPr>
              <a:t>Data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1169" y="3246120"/>
            <a:ext cx="7266940" cy="2614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43180" indent="-273050">
              <a:lnSpc>
                <a:spcPct val="100000"/>
              </a:lnSpc>
              <a:spcBef>
                <a:spcPts val="100"/>
              </a:spcBef>
            </a:pPr>
            <a:r>
              <a:rPr sz="3675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8-bit data is stored in the destination register </a:t>
            </a:r>
            <a:r>
              <a:rPr sz="2600" dirty="0">
                <a:latin typeface="Times New Roman"/>
                <a:cs typeface="Times New Roman"/>
              </a:rPr>
              <a:t>or  memory.</a:t>
            </a:r>
            <a:endParaRPr sz="2600">
              <a:latin typeface="Times New Roman"/>
              <a:cs typeface="Times New Roman"/>
            </a:endParaRPr>
          </a:p>
          <a:p>
            <a:pPr marL="348615" marR="231775" indent="-273050">
              <a:lnSpc>
                <a:spcPct val="100000"/>
              </a:lnSpc>
              <a:spcBef>
                <a:spcPts val="2400"/>
              </a:spcBef>
            </a:pPr>
            <a:r>
              <a:rPr sz="3675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dirty="0">
                <a:latin typeface="Times New Roman"/>
                <a:cs typeface="Times New Roman"/>
              </a:rPr>
              <a:t>If the </a:t>
            </a:r>
            <a:r>
              <a:rPr sz="2600" spc="-5" dirty="0">
                <a:latin typeface="Times New Roman"/>
                <a:cs typeface="Times New Roman"/>
              </a:rPr>
              <a:t>operand is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memory location, its location is  specified </a:t>
            </a:r>
            <a:r>
              <a:rPr sz="2600" dirty="0">
                <a:latin typeface="Times New Roman"/>
                <a:cs typeface="Times New Roman"/>
              </a:rPr>
              <a:t>by </a:t>
            </a:r>
            <a:r>
              <a:rPr sz="2600" spc="-5" dirty="0">
                <a:latin typeface="Times New Roman"/>
                <a:cs typeface="Times New Roman"/>
              </a:rPr>
              <a:t>the </a:t>
            </a:r>
            <a:r>
              <a:rPr sz="2600" dirty="0">
                <a:latin typeface="Times New Roman"/>
                <a:cs typeface="Times New Roman"/>
              </a:rPr>
              <a:t>contents of the </a:t>
            </a:r>
            <a:r>
              <a:rPr sz="2600" spc="-5" dirty="0">
                <a:latin typeface="Times New Roman"/>
                <a:cs typeface="Times New Roman"/>
              </a:rPr>
              <a:t>H-L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registers.</a:t>
            </a:r>
            <a:endParaRPr sz="26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2390"/>
              </a:spcBef>
              <a:tabLst>
                <a:tab pos="3816985" algn="l"/>
                <a:tab pos="4586605" algn="l"/>
              </a:tabLst>
            </a:pPr>
            <a:r>
              <a:rPr sz="3675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b="1" dirty="0">
                <a:latin typeface="Times New Roman"/>
                <a:cs typeface="Times New Roman"/>
              </a:rPr>
              <a:t>Example: </a:t>
            </a:r>
            <a:r>
              <a:rPr sz="2600" spc="-5" dirty="0">
                <a:latin typeface="Times New Roman"/>
                <a:cs typeface="Times New Roman"/>
              </a:rPr>
              <a:t>MVI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B,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60</a:t>
            </a:r>
            <a:r>
              <a:rPr sz="1400" spc="5" dirty="0">
                <a:latin typeface="Times New Roman"/>
                <a:cs typeface="Times New Roman"/>
              </a:rPr>
              <a:t>H	</a:t>
            </a:r>
            <a:r>
              <a:rPr sz="2600" dirty="0">
                <a:latin typeface="Times New Roman"/>
                <a:cs typeface="Times New Roman"/>
              </a:rPr>
              <a:t>or	MVI </a:t>
            </a:r>
            <a:r>
              <a:rPr sz="2600" spc="-5" dirty="0">
                <a:latin typeface="Times New Roman"/>
                <a:cs typeface="Times New Roman"/>
              </a:rPr>
              <a:t>M,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40</a:t>
            </a:r>
            <a:r>
              <a:rPr sz="1600" spc="5" dirty="0">
                <a:latin typeface="Times New Roman"/>
                <a:cs typeface="Times New Roman"/>
              </a:rPr>
              <a:t>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12569" y="505459"/>
            <a:ext cx="5940425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-15" dirty="0"/>
              <a:t>MVI-Move </a:t>
            </a:r>
            <a:r>
              <a:rPr sz="4300" spc="-290" dirty="0"/>
              <a:t>immediate</a:t>
            </a:r>
            <a:r>
              <a:rPr sz="4300" spc="-250" dirty="0"/>
              <a:t> </a:t>
            </a:r>
            <a:r>
              <a:rPr sz="4300" spc="-225" dirty="0"/>
              <a:t>8-bit</a:t>
            </a:r>
            <a:endParaRPr sz="4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29870" cy="2298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341629" y="0"/>
                  </a:moveTo>
                  <a:lnTo>
                    <a:pt x="219710" y="0"/>
                  </a:lnTo>
                  <a:lnTo>
                    <a:pt x="0" y="219709"/>
                  </a:lnTo>
                  <a:lnTo>
                    <a:pt x="0" y="341629"/>
                  </a:lnTo>
                  <a:lnTo>
                    <a:pt x="341629" y="0"/>
                  </a:lnTo>
                  <a:close/>
                </a:path>
              </a:pathLst>
            </a:custGeom>
            <a:solidFill>
              <a:srgbClr val="8A3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49" y="0"/>
                  </a:moveTo>
                  <a:lnTo>
                    <a:pt x="330200" y="0"/>
                  </a:lnTo>
                  <a:lnTo>
                    <a:pt x="0" y="330200"/>
                  </a:lnTo>
                  <a:lnTo>
                    <a:pt x="0" y="450849"/>
                  </a:lnTo>
                  <a:lnTo>
                    <a:pt x="450849" y="0"/>
                  </a:lnTo>
                  <a:close/>
                </a:path>
              </a:pathLst>
            </a:custGeom>
            <a:solidFill>
              <a:srgbClr val="8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562610" y="0"/>
                  </a:moveTo>
                  <a:lnTo>
                    <a:pt x="440689" y="0"/>
                  </a:lnTo>
                  <a:lnTo>
                    <a:pt x="0" y="440689"/>
                  </a:lnTo>
                  <a:lnTo>
                    <a:pt x="0" y="562610"/>
                  </a:lnTo>
                  <a:lnTo>
                    <a:pt x="562610" y="0"/>
                  </a:lnTo>
                  <a:close/>
                </a:path>
              </a:pathLst>
            </a:custGeom>
            <a:solidFill>
              <a:srgbClr val="883B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30">
                  <a:moveTo>
                    <a:pt x="671830" y="0"/>
                  </a:moveTo>
                  <a:lnTo>
                    <a:pt x="551180" y="0"/>
                  </a:lnTo>
                  <a:lnTo>
                    <a:pt x="0" y="551179"/>
                  </a:lnTo>
                  <a:lnTo>
                    <a:pt x="0" y="671829"/>
                  </a:lnTo>
                  <a:lnTo>
                    <a:pt x="671830" y="0"/>
                  </a:lnTo>
                  <a:close/>
                </a:path>
              </a:pathLst>
            </a:custGeom>
            <a:solidFill>
              <a:srgbClr val="873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782319" y="0"/>
                  </a:moveTo>
                  <a:lnTo>
                    <a:pt x="661669" y="0"/>
                  </a:lnTo>
                  <a:lnTo>
                    <a:pt x="0" y="661669"/>
                  </a:lnTo>
                  <a:lnTo>
                    <a:pt x="0" y="782319"/>
                  </a:lnTo>
                  <a:lnTo>
                    <a:pt x="782319" y="0"/>
                  </a:lnTo>
                  <a:close/>
                </a:path>
              </a:pathLst>
            </a:custGeom>
            <a:solidFill>
              <a:srgbClr val="863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892809" y="0"/>
                  </a:moveTo>
                  <a:lnTo>
                    <a:pt x="770889" y="0"/>
                  </a:lnTo>
                  <a:lnTo>
                    <a:pt x="0" y="770889"/>
                  </a:lnTo>
                  <a:lnTo>
                    <a:pt x="0" y="892809"/>
                  </a:lnTo>
                  <a:lnTo>
                    <a:pt x="892809" y="0"/>
                  </a:lnTo>
                  <a:close/>
                </a:path>
              </a:pathLst>
            </a:custGeom>
            <a:solidFill>
              <a:srgbClr val="85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003300" cy="1003300"/>
            </a:xfrm>
            <a:custGeom>
              <a:avLst/>
              <a:gdLst/>
              <a:ahLst/>
              <a:cxnLst/>
              <a:rect l="l" t="t" r="r" b="b"/>
              <a:pathLst>
                <a:path w="1003300" h="1003300">
                  <a:moveTo>
                    <a:pt x="1003300" y="0"/>
                  </a:moveTo>
                  <a:lnTo>
                    <a:pt x="882650" y="0"/>
                  </a:lnTo>
                  <a:lnTo>
                    <a:pt x="0" y="882650"/>
                  </a:lnTo>
                  <a:lnTo>
                    <a:pt x="0" y="1003300"/>
                  </a:lnTo>
                  <a:lnTo>
                    <a:pt x="1003300" y="0"/>
                  </a:lnTo>
                  <a:close/>
                </a:path>
              </a:pathLst>
            </a:custGeom>
            <a:solidFill>
              <a:srgbClr val="843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113790" cy="1113790"/>
            </a:xfrm>
            <a:custGeom>
              <a:avLst/>
              <a:gdLst/>
              <a:ahLst/>
              <a:cxnLst/>
              <a:rect l="l" t="t" r="r" b="b"/>
              <a:pathLst>
                <a:path w="1113790" h="1113790">
                  <a:moveTo>
                    <a:pt x="1113789" y="0"/>
                  </a:moveTo>
                  <a:lnTo>
                    <a:pt x="991870" y="0"/>
                  </a:lnTo>
                  <a:lnTo>
                    <a:pt x="0" y="991870"/>
                  </a:lnTo>
                  <a:lnTo>
                    <a:pt x="0" y="1113790"/>
                  </a:lnTo>
                  <a:lnTo>
                    <a:pt x="1113789" y="0"/>
                  </a:lnTo>
                  <a:close/>
                </a:path>
              </a:pathLst>
            </a:custGeom>
            <a:solidFill>
              <a:srgbClr val="83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23010" cy="1223010"/>
            </a:xfrm>
            <a:custGeom>
              <a:avLst/>
              <a:gdLst/>
              <a:ahLst/>
              <a:cxnLst/>
              <a:rect l="l" t="t" r="r" b="b"/>
              <a:pathLst>
                <a:path w="1223010" h="1223010">
                  <a:moveTo>
                    <a:pt x="1223009" y="0"/>
                  </a:moveTo>
                  <a:lnTo>
                    <a:pt x="1103630" y="0"/>
                  </a:lnTo>
                  <a:lnTo>
                    <a:pt x="0" y="1103629"/>
                  </a:lnTo>
                  <a:lnTo>
                    <a:pt x="0" y="1223009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823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334770" cy="1334770"/>
            </a:xfrm>
            <a:custGeom>
              <a:avLst/>
              <a:gdLst/>
              <a:ahLst/>
              <a:cxnLst/>
              <a:rect l="l" t="t" r="r" b="b"/>
              <a:pathLst>
                <a:path w="1334770" h="1334770">
                  <a:moveTo>
                    <a:pt x="1334770" y="0"/>
                  </a:moveTo>
                  <a:lnTo>
                    <a:pt x="1212850" y="0"/>
                  </a:lnTo>
                  <a:lnTo>
                    <a:pt x="0" y="1212850"/>
                  </a:lnTo>
                  <a:lnTo>
                    <a:pt x="0" y="1334770"/>
                  </a:lnTo>
                  <a:lnTo>
                    <a:pt x="1334770" y="0"/>
                  </a:lnTo>
                  <a:close/>
                </a:path>
              </a:pathLst>
            </a:custGeom>
            <a:solidFill>
              <a:srgbClr val="8138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443990" cy="1443990"/>
            </a:xfrm>
            <a:custGeom>
              <a:avLst/>
              <a:gdLst/>
              <a:ahLst/>
              <a:cxnLst/>
              <a:rect l="l" t="t" r="r" b="b"/>
              <a:pathLst>
                <a:path w="1443990" h="1443990">
                  <a:moveTo>
                    <a:pt x="1443989" y="0"/>
                  </a:moveTo>
                  <a:lnTo>
                    <a:pt x="1323339" y="0"/>
                  </a:lnTo>
                  <a:lnTo>
                    <a:pt x="0" y="1323339"/>
                  </a:lnTo>
                  <a:lnTo>
                    <a:pt x="0" y="1443990"/>
                  </a:lnTo>
                  <a:lnTo>
                    <a:pt x="1443989" y="0"/>
                  </a:lnTo>
                  <a:close/>
                </a:path>
              </a:pathLst>
            </a:custGeom>
            <a:solidFill>
              <a:srgbClr val="803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1555750" cy="1555750"/>
            </a:xfrm>
            <a:custGeom>
              <a:avLst/>
              <a:gdLst/>
              <a:ahLst/>
              <a:cxnLst/>
              <a:rect l="l" t="t" r="r" b="b"/>
              <a:pathLst>
                <a:path w="1555750" h="1555750">
                  <a:moveTo>
                    <a:pt x="1555750" y="0"/>
                  </a:moveTo>
                  <a:lnTo>
                    <a:pt x="1433830" y="0"/>
                  </a:lnTo>
                  <a:lnTo>
                    <a:pt x="0" y="1433829"/>
                  </a:lnTo>
                  <a:lnTo>
                    <a:pt x="0" y="155575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7F3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1664970" cy="1664970"/>
            </a:xfrm>
            <a:custGeom>
              <a:avLst/>
              <a:gdLst/>
              <a:ahLst/>
              <a:cxnLst/>
              <a:rect l="l" t="t" r="r" b="b"/>
              <a:pathLst>
                <a:path w="1664970" h="1664970">
                  <a:moveTo>
                    <a:pt x="1664969" y="0"/>
                  </a:moveTo>
                  <a:lnTo>
                    <a:pt x="1544319" y="0"/>
                  </a:lnTo>
                  <a:lnTo>
                    <a:pt x="0" y="1544319"/>
                  </a:lnTo>
                  <a:lnTo>
                    <a:pt x="0" y="1664969"/>
                  </a:lnTo>
                  <a:lnTo>
                    <a:pt x="1664969" y="0"/>
                  </a:lnTo>
                  <a:close/>
                </a:path>
              </a:pathLst>
            </a:custGeom>
            <a:solidFill>
              <a:srgbClr val="7E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1775460" cy="1775460"/>
            </a:xfrm>
            <a:custGeom>
              <a:avLst/>
              <a:gdLst/>
              <a:ahLst/>
              <a:cxnLst/>
              <a:rect l="l" t="t" r="r" b="b"/>
              <a:pathLst>
                <a:path w="1775460" h="1775460">
                  <a:moveTo>
                    <a:pt x="1775460" y="0"/>
                  </a:moveTo>
                  <a:lnTo>
                    <a:pt x="1654810" y="0"/>
                  </a:lnTo>
                  <a:lnTo>
                    <a:pt x="0" y="1654810"/>
                  </a:lnTo>
                  <a:lnTo>
                    <a:pt x="0" y="177546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3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1885950" cy="1885950"/>
            </a:xfrm>
            <a:custGeom>
              <a:avLst/>
              <a:gdLst/>
              <a:ahLst/>
              <a:cxnLst/>
              <a:rect l="l" t="t" r="r" b="b"/>
              <a:pathLst>
                <a:path w="1885950" h="1885950">
                  <a:moveTo>
                    <a:pt x="1885950" y="0"/>
                  </a:moveTo>
                  <a:lnTo>
                    <a:pt x="1764030" y="0"/>
                  </a:lnTo>
                  <a:lnTo>
                    <a:pt x="0" y="1764029"/>
                  </a:lnTo>
                  <a:lnTo>
                    <a:pt x="0" y="1885950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7C3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1996439" cy="1996439"/>
            </a:xfrm>
            <a:custGeom>
              <a:avLst/>
              <a:gdLst/>
              <a:ahLst/>
              <a:cxnLst/>
              <a:rect l="l" t="t" r="r" b="b"/>
              <a:pathLst>
                <a:path w="1996439" h="1996439">
                  <a:moveTo>
                    <a:pt x="1996439" y="0"/>
                  </a:moveTo>
                  <a:lnTo>
                    <a:pt x="1875789" y="0"/>
                  </a:lnTo>
                  <a:lnTo>
                    <a:pt x="0" y="1875789"/>
                  </a:lnTo>
                  <a:lnTo>
                    <a:pt x="0" y="1996439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7B35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2106930" cy="2106930"/>
            </a:xfrm>
            <a:custGeom>
              <a:avLst/>
              <a:gdLst/>
              <a:ahLst/>
              <a:cxnLst/>
              <a:rect l="l" t="t" r="r" b="b"/>
              <a:pathLst>
                <a:path w="2106930" h="2106930">
                  <a:moveTo>
                    <a:pt x="2106929" y="0"/>
                  </a:moveTo>
                  <a:lnTo>
                    <a:pt x="1985010" y="0"/>
                  </a:lnTo>
                  <a:lnTo>
                    <a:pt x="0" y="1985010"/>
                  </a:lnTo>
                  <a:lnTo>
                    <a:pt x="0" y="2106929"/>
                  </a:lnTo>
                  <a:lnTo>
                    <a:pt x="2106929" y="0"/>
                  </a:lnTo>
                  <a:close/>
                </a:path>
              </a:pathLst>
            </a:custGeom>
            <a:solidFill>
              <a:srgbClr val="7A3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0"/>
              <a:ext cx="2218690" cy="2218690"/>
            </a:xfrm>
            <a:custGeom>
              <a:avLst/>
              <a:gdLst/>
              <a:ahLst/>
              <a:cxnLst/>
              <a:rect l="l" t="t" r="r" b="b"/>
              <a:pathLst>
                <a:path w="2218690" h="2218690">
                  <a:moveTo>
                    <a:pt x="2218690" y="0"/>
                  </a:moveTo>
                  <a:lnTo>
                    <a:pt x="2096770" y="0"/>
                  </a:lnTo>
                  <a:lnTo>
                    <a:pt x="0" y="2096769"/>
                  </a:lnTo>
                  <a:lnTo>
                    <a:pt x="0" y="2218690"/>
                  </a:lnTo>
                  <a:lnTo>
                    <a:pt x="2218690" y="0"/>
                  </a:lnTo>
                  <a:close/>
                </a:path>
              </a:pathLst>
            </a:custGeom>
            <a:solidFill>
              <a:srgbClr val="7935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2327910" cy="2327910"/>
            </a:xfrm>
            <a:custGeom>
              <a:avLst/>
              <a:gdLst/>
              <a:ahLst/>
              <a:cxnLst/>
              <a:rect l="l" t="t" r="r" b="b"/>
              <a:pathLst>
                <a:path w="2327910" h="2327910">
                  <a:moveTo>
                    <a:pt x="2327910" y="0"/>
                  </a:moveTo>
                  <a:lnTo>
                    <a:pt x="2205990" y="0"/>
                  </a:lnTo>
                  <a:lnTo>
                    <a:pt x="0" y="2205990"/>
                  </a:lnTo>
                  <a:lnTo>
                    <a:pt x="0" y="2327909"/>
                  </a:lnTo>
                  <a:lnTo>
                    <a:pt x="2327910" y="0"/>
                  </a:lnTo>
                  <a:close/>
                </a:path>
              </a:pathLst>
            </a:custGeom>
            <a:solidFill>
              <a:srgbClr val="7834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2437130" cy="2437130"/>
            </a:xfrm>
            <a:custGeom>
              <a:avLst/>
              <a:gdLst/>
              <a:ahLst/>
              <a:cxnLst/>
              <a:rect l="l" t="t" r="r" b="b"/>
              <a:pathLst>
                <a:path w="2437130" h="2437130">
                  <a:moveTo>
                    <a:pt x="2437130" y="0"/>
                  </a:moveTo>
                  <a:lnTo>
                    <a:pt x="2316480" y="0"/>
                  </a:lnTo>
                  <a:lnTo>
                    <a:pt x="0" y="2316479"/>
                  </a:lnTo>
                  <a:lnTo>
                    <a:pt x="0" y="2437129"/>
                  </a:lnTo>
                  <a:lnTo>
                    <a:pt x="2437130" y="0"/>
                  </a:lnTo>
                  <a:close/>
                </a:path>
              </a:pathLst>
            </a:custGeom>
            <a:solidFill>
              <a:srgbClr val="773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2548890" cy="2548890"/>
            </a:xfrm>
            <a:custGeom>
              <a:avLst/>
              <a:gdLst/>
              <a:ahLst/>
              <a:cxnLst/>
              <a:rect l="l" t="t" r="r" b="b"/>
              <a:pathLst>
                <a:path w="2548890" h="2548890">
                  <a:moveTo>
                    <a:pt x="2548890" y="0"/>
                  </a:moveTo>
                  <a:lnTo>
                    <a:pt x="2426970" y="0"/>
                  </a:lnTo>
                  <a:lnTo>
                    <a:pt x="0" y="2426969"/>
                  </a:lnTo>
                  <a:lnTo>
                    <a:pt x="0" y="2548890"/>
                  </a:lnTo>
                  <a:lnTo>
                    <a:pt x="2548890" y="0"/>
                  </a:lnTo>
                  <a:close/>
                </a:path>
              </a:pathLst>
            </a:custGeom>
            <a:solidFill>
              <a:srgbClr val="763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2658110" cy="2658110"/>
            </a:xfrm>
            <a:custGeom>
              <a:avLst/>
              <a:gdLst/>
              <a:ahLst/>
              <a:cxnLst/>
              <a:rect l="l" t="t" r="r" b="b"/>
              <a:pathLst>
                <a:path w="2658110" h="2658110">
                  <a:moveTo>
                    <a:pt x="2658110" y="0"/>
                  </a:moveTo>
                  <a:lnTo>
                    <a:pt x="2537460" y="0"/>
                  </a:lnTo>
                  <a:lnTo>
                    <a:pt x="0" y="2537459"/>
                  </a:lnTo>
                  <a:lnTo>
                    <a:pt x="0" y="2658109"/>
                  </a:lnTo>
                  <a:lnTo>
                    <a:pt x="2658110" y="0"/>
                  </a:lnTo>
                  <a:close/>
                </a:path>
              </a:pathLst>
            </a:custGeom>
            <a:solidFill>
              <a:srgbClr val="753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2769870" cy="2769870"/>
            </a:xfrm>
            <a:custGeom>
              <a:avLst/>
              <a:gdLst/>
              <a:ahLst/>
              <a:cxnLst/>
              <a:rect l="l" t="t" r="r" b="b"/>
              <a:pathLst>
                <a:path w="2769870" h="2769870">
                  <a:moveTo>
                    <a:pt x="2769870" y="0"/>
                  </a:moveTo>
                  <a:lnTo>
                    <a:pt x="2647950" y="0"/>
                  </a:lnTo>
                  <a:lnTo>
                    <a:pt x="0" y="2647950"/>
                  </a:lnTo>
                  <a:lnTo>
                    <a:pt x="0" y="2769869"/>
                  </a:lnTo>
                  <a:lnTo>
                    <a:pt x="2769870" y="0"/>
                  </a:lnTo>
                  <a:close/>
                </a:path>
              </a:pathLst>
            </a:custGeom>
            <a:solidFill>
              <a:srgbClr val="743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2879090" cy="2879090"/>
            </a:xfrm>
            <a:custGeom>
              <a:avLst/>
              <a:gdLst/>
              <a:ahLst/>
              <a:cxnLst/>
              <a:rect l="l" t="t" r="r" b="b"/>
              <a:pathLst>
                <a:path w="2879090" h="2879090">
                  <a:moveTo>
                    <a:pt x="2879090" y="0"/>
                  </a:moveTo>
                  <a:lnTo>
                    <a:pt x="2759710" y="0"/>
                  </a:lnTo>
                  <a:lnTo>
                    <a:pt x="0" y="2759710"/>
                  </a:lnTo>
                  <a:lnTo>
                    <a:pt x="0" y="2879090"/>
                  </a:lnTo>
                  <a:lnTo>
                    <a:pt x="2879090" y="0"/>
                  </a:lnTo>
                  <a:close/>
                </a:path>
              </a:pathLst>
            </a:custGeom>
            <a:solidFill>
              <a:srgbClr val="743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2990850" y="0"/>
                  </a:moveTo>
                  <a:lnTo>
                    <a:pt x="2868930" y="0"/>
                  </a:lnTo>
                  <a:lnTo>
                    <a:pt x="0" y="2868929"/>
                  </a:lnTo>
                  <a:lnTo>
                    <a:pt x="0" y="2990849"/>
                  </a:lnTo>
                  <a:lnTo>
                    <a:pt x="2990850" y="0"/>
                  </a:lnTo>
                  <a:close/>
                </a:path>
              </a:pathLst>
            </a:custGeom>
            <a:solidFill>
              <a:srgbClr val="733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3100070" cy="3100070"/>
            </a:xfrm>
            <a:custGeom>
              <a:avLst/>
              <a:gdLst/>
              <a:ahLst/>
              <a:cxnLst/>
              <a:rect l="l" t="t" r="r" b="b"/>
              <a:pathLst>
                <a:path w="3100070" h="3100070">
                  <a:moveTo>
                    <a:pt x="3100070" y="0"/>
                  </a:moveTo>
                  <a:lnTo>
                    <a:pt x="2978150" y="0"/>
                  </a:lnTo>
                  <a:lnTo>
                    <a:pt x="0" y="2978150"/>
                  </a:lnTo>
                  <a:lnTo>
                    <a:pt x="0" y="3100070"/>
                  </a:lnTo>
                  <a:lnTo>
                    <a:pt x="3100070" y="0"/>
                  </a:lnTo>
                  <a:close/>
                </a:path>
              </a:pathLst>
            </a:custGeom>
            <a:solidFill>
              <a:srgbClr val="7231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3209290" cy="3209290"/>
            </a:xfrm>
            <a:custGeom>
              <a:avLst/>
              <a:gdLst/>
              <a:ahLst/>
              <a:cxnLst/>
              <a:rect l="l" t="t" r="r" b="b"/>
              <a:pathLst>
                <a:path w="3209290" h="3209290">
                  <a:moveTo>
                    <a:pt x="3209290" y="0"/>
                  </a:moveTo>
                  <a:lnTo>
                    <a:pt x="3089910" y="0"/>
                  </a:lnTo>
                  <a:lnTo>
                    <a:pt x="0" y="3089910"/>
                  </a:lnTo>
                  <a:lnTo>
                    <a:pt x="0" y="3209290"/>
                  </a:lnTo>
                  <a:lnTo>
                    <a:pt x="3209290" y="0"/>
                  </a:lnTo>
                  <a:close/>
                </a:path>
              </a:pathLst>
            </a:custGeom>
            <a:solidFill>
              <a:srgbClr val="7131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3321050" cy="3321050"/>
            </a:xfrm>
            <a:custGeom>
              <a:avLst/>
              <a:gdLst/>
              <a:ahLst/>
              <a:cxnLst/>
              <a:rect l="l" t="t" r="r" b="b"/>
              <a:pathLst>
                <a:path w="3321050" h="3321050">
                  <a:moveTo>
                    <a:pt x="3321050" y="0"/>
                  </a:moveTo>
                  <a:lnTo>
                    <a:pt x="3199130" y="0"/>
                  </a:lnTo>
                  <a:lnTo>
                    <a:pt x="0" y="3199129"/>
                  </a:lnTo>
                  <a:lnTo>
                    <a:pt x="0" y="3321050"/>
                  </a:lnTo>
                  <a:lnTo>
                    <a:pt x="3321050" y="0"/>
                  </a:lnTo>
                  <a:close/>
                </a:path>
              </a:pathLst>
            </a:custGeom>
            <a:solidFill>
              <a:srgbClr val="703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3430270" cy="3430270"/>
            </a:xfrm>
            <a:custGeom>
              <a:avLst/>
              <a:gdLst/>
              <a:ahLst/>
              <a:cxnLst/>
              <a:rect l="l" t="t" r="r" b="b"/>
              <a:pathLst>
                <a:path w="3430270" h="3430270">
                  <a:moveTo>
                    <a:pt x="3430270" y="0"/>
                  </a:moveTo>
                  <a:lnTo>
                    <a:pt x="3310890" y="0"/>
                  </a:lnTo>
                  <a:lnTo>
                    <a:pt x="0" y="3310890"/>
                  </a:lnTo>
                  <a:lnTo>
                    <a:pt x="0" y="3430270"/>
                  </a:lnTo>
                  <a:lnTo>
                    <a:pt x="3430270" y="0"/>
                  </a:lnTo>
                  <a:close/>
                </a:path>
              </a:pathLst>
            </a:custGeom>
            <a:solidFill>
              <a:srgbClr val="6F3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3542029" cy="3542029"/>
            </a:xfrm>
            <a:custGeom>
              <a:avLst/>
              <a:gdLst/>
              <a:ahLst/>
              <a:cxnLst/>
              <a:rect l="l" t="t" r="r" b="b"/>
              <a:pathLst>
                <a:path w="3542029" h="3542029">
                  <a:moveTo>
                    <a:pt x="3542029" y="0"/>
                  </a:moveTo>
                  <a:lnTo>
                    <a:pt x="3420110" y="0"/>
                  </a:lnTo>
                  <a:lnTo>
                    <a:pt x="0" y="3420110"/>
                  </a:lnTo>
                  <a:lnTo>
                    <a:pt x="0" y="3542029"/>
                  </a:lnTo>
                  <a:lnTo>
                    <a:pt x="3542029" y="0"/>
                  </a:lnTo>
                  <a:close/>
                </a:path>
              </a:pathLst>
            </a:custGeom>
            <a:solidFill>
              <a:srgbClr val="6E3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3651250" cy="3651250"/>
            </a:xfrm>
            <a:custGeom>
              <a:avLst/>
              <a:gdLst/>
              <a:ahLst/>
              <a:cxnLst/>
              <a:rect l="l" t="t" r="r" b="b"/>
              <a:pathLst>
                <a:path w="3651250" h="3651250">
                  <a:moveTo>
                    <a:pt x="3651250" y="0"/>
                  </a:moveTo>
                  <a:lnTo>
                    <a:pt x="3530600" y="0"/>
                  </a:lnTo>
                  <a:lnTo>
                    <a:pt x="0" y="3530600"/>
                  </a:lnTo>
                  <a:lnTo>
                    <a:pt x="0" y="3651250"/>
                  </a:lnTo>
                  <a:lnTo>
                    <a:pt x="3651250" y="0"/>
                  </a:lnTo>
                  <a:close/>
                </a:path>
              </a:pathLst>
            </a:custGeom>
            <a:solidFill>
              <a:srgbClr val="6D2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0"/>
              <a:ext cx="3763010" cy="3763010"/>
            </a:xfrm>
            <a:custGeom>
              <a:avLst/>
              <a:gdLst/>
              <a:ahLst/>
              <a:cxnLst/>
              <a:rect l="l" t="t" r="r" b="b"/>
              <a:pathLst>
                <a:path w="3763010" h="3763010">
                  <a:moveTo>
                    <a:pt x="3763010" y="0"/>
                  </a:moveTo>
                  <a:lnTo>
                    <a:pt x="3641090" y="0"/>
                  </a:lnTo>
                  <a:lnTo>
                    <a:pt x="0" y="3641090"/>
                  </a:lnTo>
                  <a:lnTo>
                    <a:pt x="0" y="3763010"/>
                  </a:lnTo>
                  <a:lnTo>
                    <a:pt x="3763010" y="0"/>
                  </a:lnTo>
                  <a:close/>
                </a:path>
              </a:pathLst>
            </a:custGeom>
            <a:solidFill>
              <a:srgbClr val="6C2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3872229" cy="3872229"/>
            </a:xfrm>
            <a:custGeom>
              <a:avLst/>
              <a:gdLst/>
              <a:ahLst/>
              <a:cxnLst/>
              <a:rect l="l" t="t" r="r" b="b"/>
              <a:pathLst>
                <a:path w="3872229" h="3872229">
                  <a:moveTo>
                    <a:pt x="3872229" y="0"/>
                  </a:moveTo>
                  <a:lnTo>
                    <a:pt x="3750310" y="0"/>
                  </a:lnTo>
                  <a:lnTo>
                    <a:pt x="0" y="3750310"/>
                  </a:lnTo>
                  <a:lnTo>
                    <a:pt x="0" y="3872229"/>
                  </a:lnTo>
                  <a:lnTo>
                    <a:pt x="3872229" y="0"/>
                  </a:lnTo>
                  <a:close/>
                </a:path>
              </a:pathLst>
            </a:custGeom>
            <a:solidFill>
              <a:srgbClr val="6B2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0"/>
              <a:ext cx="3983990" cy="3983990"/>
            </a:xfrm>
            <a:custGeom>
              <a:avLst/>
              <a:gdLst/>
              <a:ahLst/>
              <a:cxnLst/>
              <a:rect l="l" t="t" r="r" b="b"/>
              <a:pathLst>
                <a:path w="3983990" h="3983990">
                  <a:moveTo>
                    <a:pt x="3983989" y="0"/>
                  </a:moveTo>
                  <a:lnTo>
                    <a:pt x="3862070" y="0"/>
                  </a:lnTo>
                  <a:lnTo>
                    <a:pt x="0" y="3862070"/>
                  </a:lnTo>
                  <a:lnTo>
                    <a:pt x="0" y="3983989"/>
                  </a:lnTo>
                  <a:lnTo>
                    <a:pt x="3983989" y="0"/>
                  </a:lnTo>
                  <a:close/>
                </a:path>
              </a:pathLst>
            </a:custGeom>
            <a:solidFill>
              <a:srgbClr val="6A2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0"/>
              <a:ext cx="4093210" cy="4093210"/>
            </a:xfrm>
            <a:custGeom>
              <a:avLst/>
              <a:gdLst/>
              <a:ahLst/>
              <a:cxnLst/>
              <a:rect l="l" t="t" r="r" b="b"/>
              <a:pathLst>
                <a:path w="4093210" h="4093210">
                  <a:moveTo>
                    <a:pt x="4093210" y="0"/>
                  </a:moveTo>
                  <a:lnTo>
                    <a:pt x="3971290" y="0"/>
                  </a:lnTo>
                  <a:lnTo>
                    <a:pt x="0" y="3971290"/>
                  </a:lnTo>
                  <a:lnTo>
                    <a:pt x="0" y="4093210"/>
                  </a:lnTo>
                  <a:lnTo>
                    <a:pt x="4093210" y="0"/>
                  </a:lnTo>
                  <a:close/>
                </a:path>
              </a:pathLst>
            </a:custGeom>
            <a:solidFill>
              <a:srgbClr val="692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0"/>
              <a:ext cx="4202430" cy="4202430"/>
            </a:xfrm>
            <a:custGeom>
              <a:avLst/>
              <a:gdLst/>
              <a:ahLst/>
              <a:cxnLst/>
              <a:rect l="l" t="t" r="r" b="b"/>
              <a:pathLst>
                <a:path w="4202430" h="4202430">
                  <a:moveTo>
                    <a:pt x="4202430" y="0"/>
                  </a:moveTo>
                  <a:lnTo>
                    <a:pt x="4083049" y="0"/>
                  </a:lnTo>
                  <a:lnTo>
                    <a:pt x="0" y="4083050"/>
                  </a:lnTo>
                  <a:lnTo>
                    <a:pt x="0" y="4202430"/>
                  </a:lnTo>
                  <a:lnTo>
                    <a:pt x="4202430" y="0"/>
                  </a:lnTo>
                  <a:close/>
                </a:path>
              </a:pathLst>
            </a:custGeom>
            <a:solidFill>
              <a:srgbClr val="682D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0"/>
              <a:ext cx="4314190" cy="4314190"/>
            </a:xfrm>
            <a:custGeom>
              <a:avLst/>
              <a:gdLst/>
              <a:ahLst/>
              <a:cxnLst/>
              <a:rect l="l" t="t" r="r" b="b"/>
              <a:pathLst>
                <a:path w="4314190" h="4314190">
                  <a:moveTo>
                    <a:pt x="4314190" y="0"/>
                  </a:moveTo>
                  <a:lnTo>
                    <a:pt x="4192270" y="0"/>
                  </a:lnTo>
                  <a:lnTo>
                    <a:pt x="0" y="4192270"/>
                  </a:lnTo>
                  <a:lnTo>
                    <a:pt x="0" y="4314190"/>
                  </a:lnTo>
                  <a:lnTo>
                    <a:pt x="4314190" y="0"/>
                  </a:lnTo>
                  <a:close/>
                </a:path>
              </a:pathLst>
            </a:custGeom>
            <a:solidFill>
              <a:srgbClr val="672D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0"/>
              <a:ext cx="4423410" cy="4423410"/>
            </a:xfrm>
            <a:custGeom>
              <a:avLst/>
              <a:gdLst/>
              <a:ahLst/>
              <a:cxnLst/>
              <a:rect l="l" t="t" r="r" b="b"/>
              <a:pathLst>
                <a:path w="4423410" h="4423410">
                  <a:moveTo>
                    <a:pt x="4423410" y="0"/>
                  </a:moveTo>
                  <a:lnTo>
                    <a:pt x="4304030" y="0"/>
                  </a:lnTo>
                  <a:lnTo>
                    <a:pt x="0" y="4304030"/>
                  </a:lnTo>
                  <a:lnTo>
                    <a:pt x="0" y="4423410"/>
                  </a:lnTo>
                  <a:lnTo>
                    <a:pt x="4423410" y="0"/>
                  </a:lnTo>
                  <a:close/>
                </a:path>
              </a:pathLst>
            </a:custGeom>
            <a:solidFill>
              <a:srgbClr val="662C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0"/>
              <a:ext cx="4535170" cy="4535170"/>
            </a:xfrm>
            <a:custGeom>
              <a:avLst/>
              <a:gdLst/>
              <a:ahLst/>
              <a:cxnLst/>
              <a:rect l="l" t="t" r="r" b="b"/>
              <a:pathLst>
                <a:path w="4535170" h="4535170">
                  <a:moveTo>
                    <a:pt x="4535170" y="0"/>
                  </a:moveTo>
                  <a:lnTo>
                    <a:pt x="4413250" y="0"/>
                  </a:lnTo>
                  <a:lnTo>
                    <a:pt x="0" y="4413250"/>
                  </a:lnTo>
                  <a:lnTo>
                    <a:pt x="0" y="4535170"/>
                  </a:lnTo>
                  <a:lnTo>
                    <a:pt x="4535170" y="0"/>
                  </a:lnTo>
                  <a:close/>
                </a:path>
              </a:pathLst>
            </a:custGeom>
            <a:solidFill>
              <a:srgbClr val="662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0"/>
              <a:ext cx="4644390" cy="4644390"/>
            </a:xfrm>
            <a:custGeom>
              <a:avLst/>
              <a:gdLst/>
              <a:ahLst/>
              <a:cxnLst/>
              <a:rect l="l" t="t" r="r" b="b"/>
              <a:pathLst>
                <a:path w="4644390" h="4644390">
                  <a:moveTo>
                    <a:pt x="4644389" y="0"/>
                  </a:moveTo>
                  <a:lnTo>
                    <a:pt x="4525009" y="0"/>
                  </a:lnTo>
                  <a:lnTo>
                    <a:pt x="0" y="4525010"/>
                  </a:lnTo>
                  <a:lnTo>
                    <a:pt x="0" y="4644389"/>
                  </a:lnTo>
                  <a:lnTo>
                    <a:pt x="4644389" y="0"/>
                  </a:lnTo>
                  <a:close/>
                </a:path>
              </a:pathLst>
            </a:custGeom>
            <a:solidFill>
              <a:srgbClr val="642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0"/>
              <a:ext cx="4756150" cy="4756150"/>
            </a:xfrm>
            <a:custGeom>
              <a:avLst/>
              <a:gdLst/>
              <a:ahLst/>
              <a:cxnLst/>
              <a:rect l="l" t="t" r="r" b="b"/>
              <a:pathLst>
                <a:path w="4756150" h="4756150">
                  <a:moveTo>
                    <a:pt x="4756150" y="0"/>
                  </a:moveTo>
                  <a:lnTo>
                    <a:pt x="4634230" y="0"/>
                  </a:lnTo>
                  <a:lnTo>
                    <a:pt x="0" y="4634230"/>
                  </a:lnTo>
                  <a:lnTo>
                    <a:pt x="0" y="4756150"/>
                  </a:lnTo>
                  <a:lnTo>
                    <a:pt x="4756150" y="0"/>
                  </a:lnTo>
                  <a:close/>
                </a:path>
              </a:pathLst>
            </a:custGeom>
            <a:solidFill>
              <a:srgbClr val="632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0"/>
              <a:ext cx="4865370" cy="4865370"/>
            </a:xfrm>
            <a:custGeom>
              <a:avLst/>
              <a:gdLst/>
              <a:ahLst/>
              <a:cxnLst/>
              <a:rect l="l" t="t" r="r" b="b"/>
              <a:pathLst>
                <a:path w="4865370" h="4865370">
                  <a:moveTo>
                    <a:pt x="4865370" y="0"/>
                  </a:moveTo>
                  <a:lnTo>
                    <a:pt x="4744720" y="0"/>
                  </a:lnTo>
                  <a:lnTo>
                    <a:pt x="0" y="4744720"/>
                  </a:lnTo>
                  <a:lnTo>
                    <a:pt x="0" y="4865370"/>
                  </a:lnTo>
                  <a:lnTo>
                    <a:pt x="4865370" y="0"/>
                  </a:lnTo>
                  <a:close/>
                </a:path>
              </a:pathLst>
            </a:custGeom>
            <a:solidFill>
              <a:srgbClr val="622B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0"/>
              <a:ext cx="4977130" cy="4977130"/>
            </a:xfrm>
            <a:custGeom>
              <a:avLst/>
              <a:gdLst/>
              <a:ahLst/>
              <a:cxnLst/>
              <a:rect l="l" t="t" r="r" b="b"/>
              <a:pathLst>
                <a:path w="4977130" h="4977130">
                  <a:moveTo>
                    <a:pt x="4977130" y="0"/>
                  </a:moveTo>
                  <a:lnTo>
                    <a:pt x="4855210" y="0"/>
                  </a:lnTo>
                  <a:lnTo>
                    <a:pt x="0" y="4855210"/>
                  </a:lnTo>
                  <a:lnTo>
                    <a:pt x="0" y="4977130"/>
                  </a:lnTo>
                  <a:lnTo>
                    <a:pt x="4977130" y="0"/>
                  </a:lnTo>
                  <a:close/>
                </a:path>
              </a:pathLst>
            </a:custGeom>
            <a:solidFill>
              <a:srgbClr val="612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0"/>
              <a:ext cx="5086350" cy="5086350"/>
            </a:xfrm>
            <a:custGeom>
              <a:avLst/>
              <a:gdLst/>
              <a:ahLst/>
              <a:cxnLst/>
              <a:rect l="l" t="t" r="r" b="b"/>
              <a:pathLst>
                <a:path w="5086350" h="5086350">
                  <a:moveTo>
                    <a:pt x="5086350" y="0"/>
                  </a:moveTo>
                  <a:lnTo>
                    <a:pt x="4965700" y="0"/>
                  </a:lnTo>
                  <a:lnTo>
                    <a:pt x="0" y="4965700"/>
                  </a:lnTo>
                  <a:lnTo>
                    <a:pt x="0" y="5086350"/>
                  </a:lnTo>
                  <a:lnTo>
                    <a:pt x="5086350" y="0"/>
                  </a:lnTo>
                  <a:close/>
                </a:path>
              </a:pathLst>
            </a:custGeom>
            <a:solidFill>
              <a:srgbClr val="602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0"/>
              <a:ext cx="5196840" cy="5196840"/>
            </a:xfrm>
            <a:custGeom>
              <a:avLst/>
              <a:gdLst/>
              <a:ahLst/>
              <a:cxnLst/>
              <a:rect l="l" t="t" r="r" b="b"/>
              <a:pathLst>
                <a:path w="5196840" h="5196840">
                  <a:moveTo>
                    <a:pt x="5196840" y="0"/>
                  </a:moveTo>
                  <a:lnTo>
                    <a:pt x="5076190" y="0"/>
                  </a:lnTo>
                  <a:lnTo>
                    <a:pt x="0" y="5076190"/>
                  </a:lnTo>
                  <a:lnTo>
                    <a:pt x="0" y="5196840"/>
                  </a:lnTo>
                  <a:lnTo>
                    <a:pt x="5196840" y="0"/>
                  </a:lnTo>
                  <a:close/>
                </a:path>
              </a:pathLst>
            </a:custGeom>
            <a:solidFill>
              <a:srgbClr val="5F29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0"/>
              <a:ext cx="5307330" cy="5307330"/>
            </a:xfrm>
            <a:custGeom>
              <a:avLst/>
              <a:gdLst/>
              <a:ahLst/>
              <a:cxnLst/>
              <a:rect l="l" t="t" r="r" b="b"/>
              <a:pathLst>
                <a:path w="5307330" h="5307330">
                  <a:moveTo>
                    <a:pt x="5307330" y="0"/>
                  </a:moveTo>
                  <a:lnTo>
                    <a:pt x="5185409" y="0"/>
                  </a:lnTo>
                  <a:lnTo>
                    <a:pt x="0" y="5185410"/>
                  </a:lnTo>
                  <a:lnTo>
                    <a:pt x="0" y="5307330"/>
                  </a:lnTo>
                  <a:lnTo>
                    <a:pt x="5307330" y="0"/>
                  </a:lnTo>
                  <a:close/>
                </a:path>
              </a:pathLst>
            </a:custGeom>
            <a:solidFill>
              <a:srgbClr val="5E2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0"/>
              <a:ext cx="5417820" cy="5417820"/>
            </a:xfrm>
            <a:custGeom>
              <a:avLst/>
              <a:gdLst/>
              <a:ahLst/>
              <a:cxnLst/>
              <a:rect l="l" t="t" r="r" b="b"/>
              <a:pathLst>
                <a:path w="5417820" h="5417820">
                  <a:moveTo>
                    <a:pt x="5417820" y="0"/>
                  </a:moveTo>
                  <a:lnTo>
                    <a:pt x="5297170" y="0"/>
                  </a:lnTo>
                  <a:lnTo>
                    <a:pt x="0" y="5297170"/>
                  </a:lnTo>
                  <a:lnTo>
                    <a:pt x="0" y="5417820"/>
                  </a:lnTo>
                  <a:lnTo>
                    <a:pt x="5417820" y="0"/>
                  </a:lnTo>
                  <a:close/>
                </a:path>
              </a:pathLst>
            </a:custGeom>
            <a:solidFill>
              <a:srgbClr val="5D2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0"/>
              <a:ext cx="5528310" cy="5528310"/>
            </a:xfrm>
            <a:custGeom>
              <a:avLst/>
              <a:gdLst/>
              <a:ahLst/>
              <a:cxnLst/>
              <a:rect l="l" t="t" r="r" b="b"/>
              <a:pathLst>
                <a:path w="5528310" h="5528310">
                  <a:moveTo>
                    <a:pt x="5528310" y="0"/>
                  </a:moveTo>
                  <a:lnTo>
                    <a:pt x="5406390" y="0"/>
                  </a:lnTo>
                  <a:lnTo>
                    <a:pt x="0" y="5406390"/>
                  </a:lnTo>
                  <a:lnTo>
                    <a:pt x="0" y="5528310"/>
                  </a:lnTo>
                  <a:lnTo>
                    <a:pt x="5528310" y="0"/>
                  </a:lnTo>
                  <a:close/>
                </a:path>
              </a:pathLst>
            </a:custGeom>
            <a:solidFill>
              <a:srgbClr val="5D2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0"/>
              <a:ext cx="5638800" cy="5638800"/>
            </a:xfrm>
            <a:custGeom>
              <a:avLst/>
              <a:gdLst/>
              <a:ahLst/>
              <a:cxnLst/>
              <a:rect l="l" t="t" r="r" b="b"/>
              <a:pathLst>
                <a:path w="5638800" h="5638800">
                  <a:moveTo>
                    <a:pt x="5638800" y="0"/>
                  </a:moveTo>
                  <a:lnTo>
                    <a:pt x="5518149" y="0"/>
                  </a:lnTo>
                  <a:lnTo>
                    <a:pt x="0" y="5518150"/>
                  </a:lnTo>
                  <a:lnTo>
                    <a:pt x="0" y="5638800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5C2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0"/>
              <a:ext cx="5749290" cy="5749290"/>
            </a:xfrm>
            <a:custGeom>
              <a:avLst/>
              <a:gdLst/>
              <a:ahLst/>
              <a:cxnLst/>
              <a:rect l="l" t="t" r="r" b="b"/>
              <a:pathLst>
                <a:path w="5749290" h="5749290">
                  <a:moveTo>
                    <a:pt x="5749289" y="0"/>
                  </a:moveTo>
                  <a:lnTo>
                    <a:pt x="5627370" y="0"/>
                  </a:lnTo>
                  <a:lnTo>
                    <a:pt x="0" y="5627370"/>
                  </a:lnTo>
                  <a:lnTo>
                    <a:pt x="0" y="5749289"/>
                  </a:lnTo>
                  <a:lnTo>
                    <a:pt x="5749289" y="0"/>
                  </a:lnTo>
                  <a:close/>
                </a:path>
              </a:pathLst>
            </a:custGeom>
            <a:solidFill>
              <a:srgbClr val="5B2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0"/>
              <a:ext cx="5858510" cy="5858510"/>
            </a:xfrm>
            <a:custGeom>
              <a:avLst/>
              <a:gdLst/>
              <a:ahLst/>
              <a:cxnLst/>
              <a:rect l="l" t="t" r="r" b="b"/>
              <a:pathLst>
                <a:path w="5858510" h="5858510">
                  <a:moveTo>
                    <a:pt x="5858510" y="0"/>
                  </a:moveTo>
                  <a:lnTo>
                    <a:pt x="5737859" y="0"/>
                  </a:lnTo>
                  <a:lnTo>
                    <a:pt x="0" y="5737860"/>
                  </a:lnTo>
                  <a:lnTo>
                    <a:pt x="0" y="5858510"/>
                  </a:lnTo>
                  <a:lnTo>
                    <a:pt x="5858510" y="0"/>
                  </a:lnTo>
                  <a:close/>
                </a:path>
              </a:pathLst>
            </a:custGeom>
            <a:solidFill>
              <a:srgbClr val="5A27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0"/>
              <a:ext cx="5970270" cy="5970270"/>
            </a:xfrm>
            <a:custGeom>
              <a:avLst/>
              <a:gdLst/>
              <a:ahLst/>
              <a:cxnLst/>
              <a:rect l="l" t="t" r="r" b="b"/>
              <a:pathLst>
                <a:path w="5970270" h="5970270">
                  <a:moveTo>
                    <a:pt x="5970270" y="0"/>
                  </a:moveTo>
                  <a:lnTo>
                    <a:pt x="5848350" y="0"/>
                  </a:lnTo>
                  <a:lnTo>
                    <a:pt x="0" y="5848350"/>
                  </a:lnTo>
                  <a:lnTo>
                    <a:pt x="0" y="5970270"/>
                  </a:lnTo>
                  <a:lnTo>
                    <a:pt x="5970270" y="0"/>
                  </a:lnTo>
                  <a:close/>
                </a:path>
              </a:pathLst>
            </a:custGeom>
            <a:solidFill>
              <a:srgbClr val="592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0"/>
              <a:ext cx="6079490" cy="6079490"/>
            </a:xfrm>
            <a:custGeom>
              <a:avLst/>
              <a:gdLst/>
              <a:ahLst/>
              <a:cxnLst/>
              <a:rect l="l" t="t" r="r" b="b"/>
              <a:pathLst>
                <a:path w="6079490" h="6079490">
                  <a:moveTo>
                    <a:pt x="6079489" y="0"/>
                  </a:moveTo>
                  <a:lnTo>
                    <a:pt x="5958840" y="0"/>
                  </a:lnTo>
                  <a:lnTo>
                    <a:pt x="0" y="5958839"/>
                  </a:lnTo>
                  <a:lnTo>
                    <a:pt x="0" y="6079489"/>
                  </a:lnTo>
                  <a:lnTo>
                    <a:pt x="6079489" y="0"/>
                  </a:lnTo>
                  <a:close/>
                </a:path>
              </a:pathLst>
            </a:custGeom>
            <a:solidFill>
              <a:srgbClr val="582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0"/>
              <a:ext cx="6191250" cy="6191250"/>
            </a:xfrm>
            <a:custGeom>
              <a:avLst/>
              <a:gdLst/>
              <a:ahLst/>
              <a:cxnLst/>
              <a:rect l="l" t="t" r="r" b="b"/>
              <a:pathLst>
                <a:path w="6191250" h="6191250">
                  <a:moveTo>
                    <a:pt x="6191250" y="0"/>
                  </a:moveTo>
                  <a:lnTo>
                    <a:pt x="6069330" y="0"/>
                  </a:lnTo>
                  <a:lnTo>
                    <a:pt x="0" y="6069330"/>
                  </a:lnTo>
                  <a:lnTo>
                    <a:pt x="0" y="6191250"/>
                  </a:lnTo>
                  <a:lnTo>
                    <a:pt x="6191250" y="0"/>
                  </a:lnTo>
                  <a:close/>
                </a:path>
              </a:pathLst>
            </a:custGeom>
            <a:solidFill>
              <a:srgbClr val="572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0"/>
              <a:ext cx="6300470" cy="6300470"/>
            </a:xfrm>
            <a:custGeom>
              <a:avLst/>
              <a:gdLst/>
              <a:ahLst/>
              <a:cxnLst/>
              <a:rect l="l" t="t" r="r" b="b"/>
              <a:pathLst>
                <a:path w="6300470" h="6300470">
                  <a:moveTo>
                    <a:pt x="6300470" y="0"/>
                  </a:moveTo>
                  <a:lnTo>
                    <a:pt x="6179820" y="0"/>
                  </a:lnTo>
                  <a:lnTo>
                    <a:pt x="0" y="6179820"/>
                  </a:lnTo>
                  <a:lnTo>
                    <a:pt x="0" y="6300470"/>
                  </a:lnTo>
                  <a:lnTo>
                    <a:pt x="6300470" y="0"/>
                  </a:lnTo>
                  <a:close/>
                </a:path>
              </a:pathLst>
            </a:custGeom>
            <a:solidFill>
              <a:srgbClr val="5625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0"/>
              <a:ext cx="6410960" cy="6410960"/>
            </a:xfrm>
            <a:custGeom>
              <a:avLst/>
              <a:gdLst/>
              <a:ahLst/>
              <a:cxnLst/>
              <a:rect l="l" t="t" r="r" b="b"/>
              <a:pathLst>
                <a:path w="6410960" h="6410960">
                  <a:moveTo>
                    <a:pt x="6410959" y="0"/>
                  </a:moveTo>
                  <a:lnTo>
                    <a:pt x="6290310" y="0"/>
                  </a:lnTo>
                  <a:lnTo>
                    <a:pt x="0" y="6290310"/>
                  </a:lnTo>
                  <a:lnTo>
                    <a:pt x="0" y="6410959"/>
                  </a:lnTo>
                  <a:lnTo>
                    <a:pt x="6410959" y="0"/>
                  </a:lnTo>
                  <a:close/>
                </a:path>
              </a:pathLst>
            </a:custGeom>
            <a:solidFill>
              <a:srgbClr val="552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0"/>
              <a:ext cx="6521450" cy="6521450"/>
            </a:xfrm>
            <a:custGeom>
              <a:avLst/>
              <a:gdLst/>
              <a:ahLst/>
              <a:cxnLst/>
              <a:rect l="l" t="t" r="r" b="b"/>
              <a:pathLst>
                <a:path w="6521450" h="6521450">
                  <a:moveTo>
                    <a:pt x="6521450" y="0"/>
                  </a:moveTo>
                  <a:lnTo>
                    <a:pt x="6399530" y="0"/>
                  </a:lnTo>
                  <a:lnTo>
                    <a:pt x="0" y="6399530"/>
                  </a:lnTo>
                  <a:lnTo>
                    <a:pt x="0" y="6521450"/>
                  </a:lnTo>
                  <a:lnTo>
                    <a:pt x="6521450" y="0"/>
                  </a:lnTo>
                  <a:close/>
                </a:path>
              </a:pathLst>
            </a:custGeom>
            <a:solidFill>
              <a:srgbClr val="542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0"/>
              <a:ext cx="6631940" cy="6631940"/>
            </a:xfrm>
            <a:custGeom>
              <a:avLst/>
              <a:gdLst/>
              <a:ahLst/>
              <a:cxnLst/>
              <a:rect l="l" t="t" r="r" b="b"/>
              <a:pathLst>
                <a:path w="6631940" h="6631940">
                  <a:moveTo>
                    <a:pt x="6631940" y="0"/>
                  </a:moveTo>
                  <a:lnTo>
                    <a:pt x="6511289" y="0"/>
                  </a:lnTo>
                  <a:lnTo>
                    <a:pt x="0" y="6511290"/>
                  </a:lnTo>
                  <a:lnTo>
                    <a:pt x="0" y="6631940"/>
                  </a:lnTo>
                  <a:lnTo>
                    <a:pt x="6631940" y="0"/>
                  </a:lnTo>
                  <a:close/>
                </a:path>
              </a:pathLst>
            </a:custGeom>
            <a:solidFill>
              <a:srgbClr val="5324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0"/>
              <a:ext cx="6742430" cy="6742430"/>
            </a:xfrm>
            <a:custGeom>
              <a:avLst/>
              <a:gdLst/>
              <a:ahLst/>
              <a:cxnLst/>
              <a:rect l="l" t="t" r="r" b="b"/>
              <a:pathLst>
                <a:path w="6742430" h="6742430">
                  <a:moveTo>
                    <a:pt x="6742430" y="0"/>
                  </a:moveTo>
                  <a:lnTo>
                    <a:pt x="6620510" y="0"/>
                  </a:lnTo>
                  <a:lnTo>
                    <a:pt x="0" y="6620509"/>
                  </a:lnTo>
                  <a:lnTo>
                    <a:pt x="0" y="6742430"/>
                  </a:lnTo>
                  <a:lnTo>
                    <a:pt x="6742430" y="0"/>
                  </a:lnTo>
                  <a:close/>
                </a:path>
              </a:pathLst>
            </a:custGeom>
            <a:solidFill>
              <a:srgbClr val="522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0"/>
              <a:ext cx="6852920" cy="6852920"/>
            </a:xfrm>
            <a:custGeom>
              <a:avLst/>
              <a:gdLst/>
              <a:ahLst/>
              <a:cxnLst/>
              <a:rect l="l" t="t" r="r" b="b"/>
              <a:pathLst>
                <a:path w="6852920" h="6852920">
                  <a:moveTo>
                    <a:pt x="6852920" y="0"/>
                  </a:moveTo>
                  <a:lnTo>
                    <a:pt x="6732270" y="0"/>
                  </a:lnTo>
                  <a:lnTo>
                    <a:pt x="0" y="6732270"/>
                  </a:lnTo>
                  <a:lnTo>
                    <a:pt x="0" y="6852920"/>
                  </a:lnTo>
                  <a:lnTo>
                    <a:pt x="6852920" y="0"/>
                  </a:lnTo>
                  <a:close/>
                </a:path>
              </a:pathLst>
            </a:custGeom>
            <a:solidFill>
              <a:srgbClr val="512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0"/>
              <a:ext cx="6963409" cy="6858000"/>
            </a:xfrm>
            <a:custGeom>
              <a:avLst/>
              <a:gdLst/>
              <a:ahLst/>
              <a:cxnLst/>
              <a:rect l="l" t="t" r="r" b="b"/>
              <a:pathLst>
                <a:path w="6963409" h="6858000">
                  <a:moveTo>
                    <a:pt x="6963410" y="0"/>
                  </a:moveTo>
                  <a:lnTo>
                    <a:pt x="6841489" y="0"/>
                  </a:lnTo>
                  <a:lnTo>
                    <a:pt x="0" y="6841490"/>
                  </a:lnTo>
                  <a:lnTo>
                    <a:pt x="0" y="6858000"/>
                  </a:lnTo>
                  <a:lnTo>
                    <a:pt x="105410" y="6858000"/>
                  </a:lnTo>
                  <a:lnTo>
                    <a:pt x="6963410" y="0"/>
                  </a:lnTo>
                  <a:close/>
                </a:path>
              </a:pathLst>
            </a:custGeom>
            <a:solidFill>
              <a:srgbClr val="502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52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F2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44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E2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622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D2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4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C2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94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4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49" y="0"/>
                  </a:lnTo>
                  <a:close/>
                </a:path>
              </a:pathLst>
            </a:custGeom>
            <a:solidFill>
              <a:srgbClr val="4B21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643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A2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56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92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741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81F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663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71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8389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7999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61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9761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51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0936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51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1858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41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303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31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395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21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5006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11C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605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01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97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F1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8152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E1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190749" y="0"/>
              <a:ext cx="6953250" cy="6858000"/>
            </a:xfrm>
            <a:custGeom>
              <a:avLst/>
              <a:gdLst/>
              <a:ahLst/>
              <a:cxnLst/>
              <a:rect l="l" t="t" r="r" b="b"/>
              <a:pathLst>
                <a:path w="6953250" h="6858000">
                  <a:moveTo>
                    <a:pt x="6953250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53250" y="26669"/>
                  </a:lnTo>
                  <a:lnTo>
                    <a:pt x="6953250" y="0"/>
                  </a:lnTo>
                  <a:close/>
                </a:path>
              </a:pathLst>
            </a:custGeom>
            <a:solidFill>
              <a:srgbClr val="3D1A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02510" y="16509"/>
              <a:ext cx="6841490" cy="6841490"/>
            </a:xfrm>
            <a:custGeom>
              <a:avLst/>
              <a:gdLst/>
              <a:ahLst/>
              <a:cxnLst/>
              <a:rect l="l" t="t" r="r" b="b"/>
              <a:pathLst>
                <a:path w="6841490" h="6841490">
                  <a:moveTo>
                    <a:pt x="6841490" y="0"/>
                  </a:moveTo>
                  <a:lnTo>
                    <a:pt x="0" y="6841490"/>
                  </a:lnTo>
                  <a:lnTo>
                    <a:pt x="119379" y="6841490"/>
                  </a:lnTo>
                  <a:lnTo>
                    <a:pt x="6841490" y="119379"/>
                  </a:lnTo>
                  <a:lnTo>
                    <a:pt x="6841490" y="0"/>
                  </a:lnTo>
                  <a:close/>
                </a:path>
              </a:pathLst>
            </a:custGeom>
            <a:solidFill>
              <a:srgbClr val="3C1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11729" y="125729"/>
              <a:ext cx="6732270" cy="6732270"/>
            </a:xfrm>
            <a:custGeom>
              <a:avLst/>
              <a:gdLst/>
              <a:ahLst/>
              <a:cxnLst/>
              <a:rect l="l" t="t" r="r" b="b"/>
              <a:pathLst>
                <a:path w="6732270" h="6732270">
                  <a:moveTo>
                    <a:pt x="6732269" y="0"/>
                  </a:moveTo>
                  <a:lnTo>
                    <a:pt x="0" y="6732270"/>
                  </a:lnTo>
                  <a:lnTo>
                    <a:pt x="121919" y="6732270"/>
                  </a:lnTo>
                  <a:lnTo>
                    <a:pt x="6732269" y="121920"/>
                  </a:lnTo>
                  <a:lnTo>
                    <a:pt x="6732269" y="0"/>
                  </a:lnTo>
                  <a:close/>
                </a:path>
              </a:pathLst>
            </a:custGeom>
            <a:solidFill>
              <a:srgbClr val="3B1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23489" y="237490"/>
              <a:ext cx="6620509" cy="6620509"/>
            </a:xfrm>
            <a:custGeom>
              <a:avLst/>
              <a:gdLst/>
              <a:ahLst/>
              <a:cxnLst/>
              <a:rect l="l" t="t" r="r" b="b"/>
              <a:pathLst>
                <a:path w="6620509" h="6620509">
                  <a:moveTo>
                    <a:pt x="6620509" y="0"/>
                  </a:moveTo>
                  <a:lnTo>
                    <a:pt x="0" y="6620510"/>
                  </a:lnTo>
                  <a:lnTo>
                    <a:pt x="119380" y="6620510"/>
                  </a:lnTo>
                  <a:lnTo>
                    <a:pt x="6620509" y="119380"/>
                  </a:lnTo>
                  <a:lnTo>
                    <a:pt x="6620509" y="0"/>
                  </a:lnTo>
                  <a:close/>
                </a:path>
              </a:pathLst>
            </a:custGeom>
            <a:solidFill>
              <a:srgbClr val="3A1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32710" y="346709"/>
              <a:ext cx="6511290" cy="6511290"/>
            </a:xfrm>
            <a:custGeom>
              <a:avLst/>
              <a:gdLst/>
              <a:ahLst/>
              <a:cxnLst/>
              <a:rect l="l" t="t" r="r" b="b"/>
              <a:pathLst>
                <a:path w="6511290" h="6511290">
                  <a:moveTo>
                    <a:pt x="6511290" y="0"/>
                  </a:moveTo>
                  <a:lnTo>
                    <a:pt x="0" y="6511289"/>
                  </a:lnTo>
                  <a:lnTo>
                    <a:pt x="121919" y="6511289"/>
                  </a:lnTo>
                  <a:lnTo>
                    <a:pt x="6511290" y="121919"/>
                  </a:lnTo>
                  <a:lnTo>
                    <a:pt x="6511290" y="0"/>
                  </a:lnTo>
                  <a:close/>
                </a:path>
              </a:pathLst>
            </a:custGeom>
            <a:solidFill>
              <a:srgbClr val="391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44470" y="458469"/>
              <a:ext cx="6399530" cy="6399530"/>
            </a:xfrm>
            <a:custGeom>
              <a:avLst/>
              <a:gdLst/>
              <a:ahLst/>
              <a:cxnLst/>
              <a:rect l="l" t="t" r="r" b="b"/>
              <a:pathLst>
                <a:path w="6399530" h="6399530">
                  <a:moveTo>
                    <a:pt x="6399530" y="0"/>
                  </a:moveTo>
                  <a:lnTo>
                    <a:pt x="0" y="6399530"/>
                  </a:lnTo>
                  <a:lnTo>
                    <a:pt x="119380" y="6399530"/>
                  </a:lnTo>
                  <a:lnTo>
                    <a:pt x="6399530" y="119379"/>
                  </a:lnTo>
                  <a:lnTo>
                    <a:pt x="6399530" y="0"/>
                  </a:lnTo>
                  <a:close/>
                </a:path>
              </a:pathLst>
            </a:custGeom>
            <a:solidFill>
              <a:srgbClr val="381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53689" y="567690"/>
              <a:ext cx="6290310" cy="6290310"/>
            </a:xfrm>
            <a:custGeom>
              <a:avLst/>
              <a:gdLst/>
              <a:ahLst/>
              <a:cxnLst/>
              <a:rect l="l" t="t" r="r" b="b"/>
              <a:pathLst>
                <a:path w="6290310" h="6290309">
                  <a:moveTo>
                    <a:pt x="6290310" y="0"/>
                  </a:moveTo>
                  <a:lnTo>
                    <a:pt x="0" y="6290310"/>
                  </a:lnTo>
                  <a:lnTo>
                    <a:pt x="121920" y="6290310"/>
                  </a:lnTo>
                  <a:lnTo>
                    <a:pt x="6290310" y="121920"/>
                  </a:lnTo>
                  <a:lnTo>
                    <a:pt x="6290310" y="0"/>
                  </a:lnTo>
                  <a:close/>
                </a:path>
              </a:pathLst>
            </a:custGeom>
            <a:solidFill>
              <a:srgbClr val="371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64179" y="678180"/>
              <a:ext cx="6179820" cy="6179820"/>
            </a:xfrm>
            <a:custGeom>
              <a:avLst/>
              <a:gdLst/>
              <a:ahLst/>
              <a:cxnLst/>
              <a:rect l="l" t="t" r="r" b="b"/>
              <a:pathLst>
                <a:path w="6179820" h="6179820">
                  <a:moveTo>
                    <a:pt x="6179820" y="0"/>
                  </a:moveTo>
                  <a:lnTo>
                    <a:pt x="0" y="6179820"/>
                  </a:lnTo>
                  <a:lnTo>
                    <a:pt x="120649" y="6179820"/>
                  </a:lnTo>
                  <a:lnTo>
                    <a:pt x="6179820" y="120650"/>
                  </a:lnTo>
                  <a:lnTo>
                    <a:pt x="6179820" y="0"/>
                  </a:lnTo>
                  <a:close/>
                </a:path>
              </a:pathLst>
            </a:custGeom>
            <a:solidFill>
              <a:srgbClr val="361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74670" y="788669"/>
              <a:ext cx="6069330" cy="6069330"/>
            </a:xfrm>
            <a:custGeom>
              <a:avLst/>
              <a:gdLst/>
              <a:ahLst/>
              <a:cxnLst/>
              <a:rect l="l" t="t" r="r" b="b"/>
              <a:pathLst>
                <a:path w="6069330" h="6069330">
                  <a:moveTo>
                    <a:pt x="6069330" y="0"/>
                  </a:moveTo>
                  <a:lnTo>
                    <a:pt x="0" y="6069330"/>
                  </a:lnTo>
                  <a:lnTo>
                    <a:pt x="121919" y="6069330"/>
                  </a:lnTo>
                  <a:lnTo>
                    <a:pt x="6069330" y="121919"/>
                  </a:lnTo>
                  <a:lnTo>
                    <a:pt x="6069330" y="0"/>
                  </a:lnTo>
                  <a:close/>
                </a:path>
              </a:pathLst>
            </a:custGeom>
            <a:solidFill>
              <a:srgbClr val="351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85160" y="899160"/>
              <a:ext cx="5958840" cy="5958840"/>
            </a:xfrm>
            <a:custGeom>
              <a:avLst/>
              <a:gdLst/>
              <a:ahLst/>
              <a:cxnLst/>
              <a:rect l="l" t="t" r="r" b="b"/>
              <a:pathLst>
                <a:path w="5958839" h="5958840">
                  <a:moveTo>
                    <a:pt x="5958840" y="0"/>
                  </a:moveTo>
                  <a:lnTo>
                    <a:pt x="0" y="5958840"/>
                  </a:lnTo>
                  <a:lnTo>
                    <a:pt x="120650" y="5958840"/>
                  </a:lnTo>
                  <a:lnTo>
                    <a:pt x="5958840" y="120650"/>
                  </a:lnTo>
                  <a:lnTo>
                    <a:pt x="5958840" y="0"/>
                  </a:lnTo>
                  <a:close/>
                </a:path>
              </a:pathLst>
            </a:custGeom>
            <a:solidFill>
              <a:srgbClr val="341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95649" y="1009650"/>
              <a:ext cx="5848350" cy="5848350"/>
            </a:xfrm>
            <a:custGeom>
              <a:avLst/>
              <a:gdLst/>
              <a:ahLst/>
              <a:cxnLst/>
              <a:rect l="l" t="t" r="r" b="b"/>
              <a:pathLst>
                <a:path w="5848350" h="5848350">
                  <a:moveTo>
                    <a:pt x="5848350" y="0"/>
                  </a:moveTo>
                  <a:lnTo>
                    <a:pt x="0" y="5848350"/>
                  </a:lnTo>
                  <a:lnTo>
                    <a:pt x="121920" y="5848350"/>
                  </a:lnTo>
                  <a:lnTo>
                    <a:pt x="5848350" y="121920"/>
                  </a:lnTo>
                  <a:lnTo>
                    <a:pt x="5848350" y="0"/>
                  </a:lnTo>
                  <a:close/>
                </a:path>
              </a:pathLst>
            </a:custGeom>
            <a:solidFill>
              <a:srgbClr val="331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06140" y="1120139"/>
              <a:ext cx="5737860" cy="5737860"/>
            </a:xfrm>
            <a:custGeom>
              <a:avLst/>
              <a:gdLst/>
              <a:ahLst/>
              <a:cxnLst/>
              <a:rect l="l" t="t" r="r" b="b"/>
              <a:pathLst>
                <a:path w="5737860" h="5737859">
                  <a:moveTo>
                    <a:pt x="5737860" y="0"/>
                  </a:moveTo>
                  <a:lnTo>
                    <a:pt x="0" y="5737860"/>
                  </a:lnTo>
                  <a:lnTo>
                    <a:pt x="120650" y="5737860"/>
                  </a:lnTo>
                  <a:lnTo>
                    <a:pt x="5737860" y="120649"/>
                  </a:lnTo>
                  <a:lnTo>
                    <a:pt x="5737860" y="0"/>
                  </a:lnTo>
                  <a:close/>
                </a:path>
              </a:pathLst>
            </a:custGeom>
            <a:solidFill>
              <a:srgbClr val="331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16629" y="1230630"/>
              <a:ext cx="5627370" cy="5627370"/>
            </a:xfrm>
            <a:custGeom>
              <a:avLst/>
              <a:gdLst/>
              <a:ahLst/>
              <a:cxnLst/>
              <a:rect l="l" t="t" r="r" b="b"/>
              <a:pathLst>
                <a:path w="5627370" h="5627370">
                  <a:moveTo>
                    <a:pt x="5627370" y="0"/>
                  </a:moveTo>
                  <a:lnTo>
                    <a:pt x="0" y="5627370"/>
                  </a:lnTo>
                  <a:lnTo>
                    <a:pt x="119379" y="5627370"/>
                  </a:lnTo>
                  <a:lnTo>
                    <a:pt x="5627370" y="119380"/>
                  </a:lnTo>
                  <a:lnTo>
                    <a:pt x="5627370" y="0"/>
                  </a:lnTo>
                  <a:close/>
                </a:path>
              </a:pathLst>
            </a:custGeom>
            <a:solidFill>
              <a:srgbClr val="31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25849" y="1339850"/>
              <a:ext cx="5518150" cy="5518150"/>
            </a:xfrm>
            <a:custGeom>
              <a:avLst/>
              <a:gdLst/>
              <a:ahLst/>
              <a:cxnLst/>
              <a:rect l="l" t="t" r="r" b="b"/>
              <a:pathLst>
                <a:path w="5518150" h="5518150">
                  <a:moveTo>
                    <a:pt x="5518150" y="0"/>
                  </a:moveTo>
                  <a:lnTo>
                    <a:pt x="0" y="5518150"/>
                  </a:lnTo>
                  <a:lnTo>
                    <a:pt x="121920" y="5518150"/>
                  </a:lnTo>
                  <a:lnTo>
                    <a:pt x="5518150" y="121920"/>
                  </a:lnTo>
                  <a:lnTo>
                    <a:pt x="5518150" y="0"/>
                  </a:lnTo>
                  <a:close/>
                </a:path>
              </a:pathLst>
            </a:custGeom>
            <a:solidFill>
              <a:srgbClr val="30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37609" y="1451610"/>
              <a:ext cx="5406390" cy="5406390"/>
            </a:xfrm>
            <a:custGeom>
              <a:avLst/>
              <a:gdLst/>
              <a:ahLst/>
              <a:cxnLst/>
              <a:rect l="l" t="t" r="r" b="b"/>
              <a:pathLst>
                <a:path w="5406389" h="5406390">
                  <a:moveTo>
                    <a:pt x="5406390" y="0"/>
                  </a:moveTo>
                  <a:lnTo>
                    <a:pt x="0" y="5406390"/>
                  </a:lnTo>
                  <a:lnTo>
                    <a:pt x="120650" y="5406389"/>
                  </a:lnTo>
                  <a:lnTo>
                    <a:pt x="5406390" y="120649"/>
                  </a:lnTo>
                  <a:lnTo>
                    <a:pt x="5406390" y="0"/>
                  </a:lnTo>
                  <a:close/>
                </a:path>
              </a:pathLst>
            </a:custGeom>
            <a:solidFill>
              <a:srgbClr val="2F1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46829" y="1560830"/>
              <a:ext cx="5297170" cy="5297170"/>
            </a:xfrm>
            <a:custGeom>
              <a:avLst/>
              <a:gdLst/>
              <a:ahLst/>
              <a:cxnLst/>
              <a:rect l="l" t="t" r="r" b="b"/>
              <a:pathLst>
                <a:path w="5297170" h="5297170">
                  <a:moveTo>
                    <a:pt x="5297170" y="0"/>
                  </a:moveTo>
                  <a:lnTo>
                    <a:pt x="0" y="5297170"/>
                  </a:lnTo>
                  <a:lnTo>
                    <a:pt x="121920" y="5297170"/>
                  </a:lnTo>
                  <a:lnTo>
                    <a:pt x="5297170" y="121919"/>
                  </a:lnTo>
                  <a:lnTo>
                    <a:pt x="5297170" y="0"/>
                  </a:lnTo>
                  <a:close/>
                </a:path>
              </a:pathLst>
            </a:custGeom>
            <a:solidFill>
              <a:srgbClr val="2E14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58590" y="1672589"/>
              <a:ext cx="5185410" cy="5185410"/>
            </a:xfrm>
            <a:custGeom>
              <a:avLst/>
              <a:gdLst/>
              <a:ahLst/>
              <a:cxnLst/>
              <a:rect l="l" t="t" r="r" b="b"/>
              <a:pathLst>
                <a:path w="5185410" h="5185409">
                  <a:moveTo>
                    <a:pt x="5185410" y="0"/>
                  </a:moveTo>
                  <a:lnTo>
                    <a:pt x="0" y="5185410"/>
                  </a:lnTo>
                  <a:lnTo>
                    <a:pt x="119380" y="5185410"/>
                  </a:lnTo>
                  <a:lnTo>
                    <a:pt x="5185410" y="119380"/>
                  </a:lnTo>
                  <a:lnTo>
                    <a:pt x="5185410" y="0"/>
                  </a:lnTo>
                  <a:close/>
                </a:path>
              </a:pathLst>
            </a:custGeom>
            <a:solidFill>
              <a:srgbClr val="2E14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67809" y="1781810"/>
              <a:ext cx="5076190" cy="5076190"/>
            </a:xfrm>
            <a:custGeom>
              <a:avLst/>
              <a:gdLst/>
              <a:ahLst/>
              <a:cxnLst/>
              <a:rect l="l" t="t" r="r" b="b"/>
              <a:pathLst>
                <a:path w="5076189" h="5076190">
                  <a:moveTo>
                    <a:pt x="5076190" y="0"/>
                  </a:moveTo>
                  <a:lnTo>
                    <a:pt x="0" y="5076190"/>
                  </a:lnTo>
                  <a:lnTo>
                    <a:pt x="121919" y="5076190"/>
                  </a:lnTo>
                  <a:lnTo>
                    <a:pt x="5076190" y="121919"/>
                  </a:lnTo>
                  <a:lnTo>
                    <a:pt x="5076190" y="0"/>
                  </a:lnTo>
                  <a:close/>
                </a:path>
              </a:pathLst>
            </a:custGeom>
            <a:solidFill>
              <a:srgbClr val="2D1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78299" y="1892300"/>
              <a:ext cx="4965700" cy="4965700"/>
            </a:xfrm>
            <a:custGeom>
              <a:avLst/>
              <a:gdLst/>
              <a:ahLst/>
              <a:cxnLst/>
              <a:rect l="l" t="t" r="r" b="b"/>
              <a:pathLst>
                <a:path w="4965700" h="4965700">
                  <a:moveTo>
                    <a:pt x="4965700" y="0"/>
                  </a:moveTo>
                  <a:lnTo>
                    <a:pt x="0" y="4965700"/>
                  </a:lnTo>
                  <a:lnTo>
                    <a:pt x="120650" y="4965700"/>
                  </a:lnTo>
                  <a:lnTo>
                    <a:pt x="4965700" y="120649"/>
                  </a:lnTo>
                  <a:lnTo>
                    <a:pt x="4965700" y="0"/>
                  </a:lnTo>
                  <a:close/>
                </a:path>
              </a:pathLst>
            </a:custGeom>
            <a:solidFill>
              <a:srgbClr val="2C13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88790" y="2002789"/>
              <a:ext cx="4855210" cy="4855210"/>
            </a:xfrm>
            <a:custGeom>
              <a:avLst/>
              <a:gdLst/>
              <a:ahLst/>
              <a:cxnLst/>
              <a:rect l="l" t="t" r="r" b="b"/>
              <a:pathLst>
                <a:path w="4855210" h="4855209">
                  <a:moveTo>
                    <a:pt x="4855210" y="0"/>
                  </a:moveTo>
                  <a:lnTo>
                    <a:pt x="0" y="4855210"/>
                  </a:lnTo>
                  <a:lnTo>
                    <a:pt x="121920" y="4855210"/>
                  </a:lnTo>
                  <a:lnTo>
                    <a:pt x="4855210" y="121920"/>
                  </a:lnTo>
                  <a:lnTo>
                    <a:pt x="4855210" y="0"/>
                  </a:lnTo>
                  <a:close/>
                </a:path>
              </a:pathLst>
            </a:custGeom>
            <a:solidFill>
              <a:srgbClr val="2B1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279" y="2113279"/>
              <a:ext cx="4744720" cy="4744720"/>
            </a:xfrm>
            <a:custGeom>
              <a:avLst/>
              <a:gdLst/>
              <a:ahLst/>
              <a:cxnLst/>
              <a:rect l="l" t="t" r="r" b="b"/>
              <a:pathLst>
                <a:path w="4744720" h="4744720">
                  <a:moveTo>
                    <a:pt x="4744720" y="0"/>
                  </a:moveTo>
                  <a:lnTo>
                    <a:pt x="0" y="4744720"/>
                  </a:lnTo>
                  <a:lnTo>
                    <a:pt x="120650" y="4744720"/>
                  </a:lnTo>
                  <a:lnTo>
                    <a:pt x="4744720" y="120650"/>
                  </a:lnTo>
                  <a:lnTo>
                    <a:pt x="4744720" y="0"/>
                  </a:lnTo>
                  <a:close/>
                </a:path>
              </a:pathLst>
            </a:custGeom>
            <a:solidFill>
              <a:srgbClr val="2A12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09770" y="2223770"/>
              <a:ext cx="4634230" cy="4634230"/>
            </a:xfrm>
            <a:custGeom>
              <a:avLst/>
              <a:gdLst/>
              <a:ahLst/>
              <a:cxnLst/>
              <a:rect l="l" t="t" r="r" b="b"/>
              <a:pathLst>
                <a:path w="4634230" h="4634230">
                  <a:moveTo>
                    <a:pt x="4634230" y="0"/>
                  </a:moveTo>
                  <a:lnTo>
                    <a:pt x="0" y="4634230"/>
                  </a:lnTo>
                  <a:lnTo>
                    <a:pt x="120649" y="4634230"/>
                  </a:lnTo>
                  <a:lnTo>
                    <a:pt x="4634230" y="120649"/>
                  </a:lnTo>
                  <a:lnTo>
                    <a:pt x="4634230" y="0"/>
                  </a:lnTo>
                  <a:close/>
                </a:path>
              </a:pathLst>
            </a:custGeom>
            <a:solidFill>
              <a:srgbClr val="2911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618990" y="2332989"/>
              <a:ext cx="4525010" cy="4525010"/>
            </a:xfrm>
            <a:custGeom>
              <a:avLst/>
              <a:gdLst/>
              <a:ahLst/>
              <a:cxnLst/>
              <a:rect l="l" t="t" r="r" b="b"/>
              <a:pathLst>
                <a:path w="4525010" h="4525009">
                  <a:moveTo>
                    <a:pt x="4525010" y="0"/>
                  </a:moveTo>
                  <a:lnTo>
                    <a:pt x="0" y="4525010"/>
                  </a:lnTo>
                  <a:lnTo>
                    <a:pt x="121920" y="4525010"/>
                  </a:lnTo>
                  <a:lnTo>
                    <a:pt x="4525010" y="121920"/>
                  </a:lnTo>
                  <a:lnTo>
                    <a:pt x="4525010" y="0"/>
                  </a:lnTo>
                  <a:close/>
                </a:path>
              </a:pathLst>
            </a:custGeom>
            <a:solidFill>
              <a:srgbClr val="281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30749" y="2444750"/>
              <a:ext cx="4413250" cy="4413250"/>
            </a:xfrm>
            <a:custGeom>
              <a:avLst/>
              <a:gdLst/>
              <a:ahLst/>
              <a:cxnLst/>
              <a:rect l="l" t="t" r="r" b="b"/>
              <a:pathLst>
                <a:path w="4413250" h="4413250">
                  <a:moveTo>
                    <a:pt x="4413250" y="0"/>
                  </a:moveTo>
                  <a:lnTo>
                    <a:pt x="0" y="4413250"/>
                  </a:lnTo>
                  <a:lnTo>
                    <a:pt x="120650" y="4413250"/>
                  </a:lnTo>
                  <a:lnTo>
                    <a:pt x="4413250" y="120650"/>
                  </a:lnTo>
                  <a:lnTo>
                    <a:pt x="4413250" y="0"/>
                  </a:lnTo>
                  <a:close/>
                </a:path>
              </a:pathLst>
            </a:custGeom>
            <a:solidFill>
              <a:srgbClr val="271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39970" y="2553970"/>
              <a:ext cx="4304030" cy="4304030"/>
            </a:xfrm>
            <a:custGeom>
              <a:avLst/>
              <a:gdLst/>
              <a:ahLst/>
              <a:cxnLst/>
              <a:rect l="l" t="t" r="r" b="b"/>
              <a:pathLst>
                <a:path w="4304030" h="4304030">
                  <a:moveTo>
                    <a:pt x="4304030" y="0"/>
                  </a:moveTo>
                  <a:lnTo>
                    <a:pt x="0" y="4304030"/>
                  </a:lnTo>
                  <a:lnTo>
                    <a:pt x="121920" y="4304030"/>
                  </a:lnTo>
                  <a:lnTo>
                    <a:pt x="4304030" y="121919"/>
                  </a:lnTo>
                  <a:lnTo>
                    <a:pt x="4304030" y="0"/>
                  </a:lnTo>
                  <a:close/>
                </a:path>
              </a:pathLst>
            </a:custGeom>
            <a:solidFill>
              <a:srgbClr val="261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951729" y="2665729"/>
              <a:ext cx="4192270" cy="4192270"/>
            </a:xfrm>
            <a:custGeom>
              <a:avLst/>
              <a:gdLst/>
              <a:ahLst/>
              <a:cxnLst/>
              <a:rect l="l" t="t" r="r" b="b"/>
              <a:pathLst>
                <a:path w="4192270" h="4192270">
                  <a:moveTo>
                    <a:pt x="4192270" y="0"/>
                  </a:moveTo>
                  <a:lnTo>
                    <a:pt x="0" y="4192270"/>
                  </a:lnTo>
                  <a:lnTo>
                    <a:pt x="120650" y="4192270"/>
                  </a:lnTo>
                  <a:lnTo>
                    <a:pt x="4192270" y="120650"/>
                  </a:lnTo>
                  <a:lnTo>
                    <a:pt x="4192270" y="0"/>
                  </a:lnTo>
                  <a:close/>
                </a:path>
              </a:pathLst>
            </a:custGeom>
            <a:solidFill>
              <a:srgbClr val="2510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60949" y="2774950"/>
              <a:ext cx="4083050" cy="4083050"/>
            </a:xfrm>
            <a:custGeom>
              <a:avLst/>
              <a:gdLst/>
              <a:ahLst/>
              <a:cxnLst/>
              <a:rect l="l" t="t" r="r" b="b"/>
              <a:pathLst>
                <a:path w="4083050" h="4083050">
                  <a:moveTo>
                    <a:pt x="4083050" y="0"/>
                  </a:moveTo>
                  <a:lnTo>
                    <a:pt x="0" y="4083050"/>
                  </a:lnTo>
                  <a:lnTo>
                    <a:pt x="121920" y="4083050"/>
                  </a:lnTo>
                  <a:lnTo>
                    <a:pt x="4083050" y="121920"/>
                  </a:lnTo>
                  <a:lnTo>
                    <a:pt x="4083050" y="0"/>
                  </a:lnTo>
                  <a:close/>
                </a:path>
              </a:pathLst>
            </a:custGeom>
            <a:solidFill>
              <a:srgbClr val="240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72709" y="2886710"/>
              <a:ext cx="3971290" cy="3971290"/>
            </a:xfrm>
            <a:custGeom>
              <a:avLst/>
              <a:gdLst/>
              <a:ahLst/>
              <a:cxnLst/>
              <a:rect l="l" t="t" r="r" b="b"/>
              <a:pathLst>
                <a:path w="3971289" h="3971290">
                  <a:moveTo>
                    <a:pt x="3971290" y="0"/>
                  </a:moveTo>
                  <a:lnTo>
                    <a:pt x="0" y="3971289"/>
                  </a:lnTo>
                  <a:lnTo>
                    <a:pt x="119380" y="3971289"/>
                  </a:lnTo>
                  <a:lnTo>
                    <a:pt x="3971290" y="119379"/>
                  </a:lnTo>
                  <a:lnTo>
                    <a:pt x="3971290" y="0"/>
                  </a:lnTo>
                  <a:close/>
                </a:path>
              </a:pathLst>
            </a:custGeom>
            <a:solidFill>
              <a:srgbClr val="2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81929" y="2995929"/>
              <a:ext cx="3862070" cy="3862070"/>
            </a:xfrm>
            <a:custGeom>
              <a:avLst/>
              <a:gdLst/>
              <a:ahLst/>
              <a:cxnLst/>
              <a:rect l="l" t="t" r="r" b="b"/>
              <a:pathLst>
                <a:path w="3862070" h="3862070">
                  <a:moveTo>
                    <a:pt x="3862070" y="0"/>
                  </a:moveTo>
                  <a:lnTo>
                    <a:pt x="0" y="3862070"/>
                  </a:lnTo>
                  <a:lnTo>
                    <a:pt x="121920" y="3862070"/>
                  </a:lnTo>
                  <a:lnTo>
                    <a:pt x="3862070" y="121919"/>
                  </a:lnTo>
                  <a:lnTo>
                    <a:pt x="3862070" y="0"/>
                  </a:lnTo>
                  <a:close/>
                </a:path>
              </a:pathLst>
            </a:custGeom>
            <a:solidFill>
              <a:srgbClr val="220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393690" y="3107689"/>
              <a:ext cx="3750310" cy="3750310"/>
            </a:xfrm>
            <a:custGeom>
              <a:avLst/>
              <a:gdLst/>
              <a:ahLst/>
              <a:cxnLst/>
              <a:rect l="l" t="t" r="r" b="b"/>
              <a:pathLst>
                <a:path w="3750310" h="3750309">
                  <a:moveTo>
                    <a:pt x="3750310" y="0"/>
                  </a:moveTo>
                  <a:lnTo>
                    <a:pt x="0" y="3750310"/>
                  </a:lnTo>
                  <a:lnTo>
                    <a:pt x="119380" y="3750310"/>
                  </a:lnTo>
                  <a:lnTo>
                    <a:pt x="3750310" y="119380"/>
                  </a:lnTo>
                  <a:lnTo>
                    <a:pt x="3750310" y="0"/>
                  </a:lnTo>
                  <a:close/>
                </a:path>
              </a:pathLst>
            </a:custGeom>
            <a:solidFill>
              <a:srgbClr val="210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02909" y="3216910"/>
              <a:ext cx="3641090" cy="3641090"/>
            </a:xfrm>
            <a:custGeom>
              <a:avLst/>
              <a:gdLst/>
              <a:ahLst/>
              <a:cxnLst/>
              <a:rect l="l" t="t" r="r" b="b"/>
              <a:pathLst>
                <a:path w="3641089" h="3641090">
                  <a:moveTo>
                    <a:pt x="3641089" y="0"/>
                  </a:moveTo>
                  <a:lnTo>
                    <a:pt x="0" y="3641089"/>
                  </a:lnTo>
                  <a:lnTo>
                    <a:pt x="121919" y="3641089"/>
                  </a:lnTo>
                  <a:lnTo>
                    <a:pt x="3641089" y="121919"/>
                  </a:lnTo>
                  <a:lnTo>
                    <a:pt x="3641089" y="0"/>
                  </a:lnTo>
                  <a:close/>
                </a:path>
              </a:pathLst>
            </a:custGeom>
            <a:solidFill>
              <a:srgbClr val="200E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13399" y="3327400"/>
              <a:ext cx="3530600" cy="3530600"/>
            </a:xfrm>
            <a:custGeom>
              <a:avLst/>
              <a:gdLst/>
              <a:ahLst/>
              <a:cxnLst/>
              <a:rect l="l" t="t" r="r" b="b"/>
              <a:pathLst>
                <a:path w="3530600" h="3530600">
                  <a:moveTo>
                    <a:pt x="3530600" y="0"/>
                  </a:moveTo>
                  <a:lnTo>
                    <a:pt x="0" y="3530600"/>
                  </a:lnTo>
                  <a:lnTo>
                    <a:pt x="120650" y="3530600"/>
                  </a:lnTo>
                  <a:lnTo>
                    <a:pt x="3530600" y="120650"/>
                  </a:lnTo>
                  <a:lnTo>
                    <a:pt x="3530600" y="0"/>
                  </a:lnTo>
                  <a:close/>
                </a:path>
              </a:pathLst>
            </a:custGeom>
            <a:solidFill>
              <a:srgbClr val="1F0D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23890" y="3437890"/>
              <a:ext cx="3420110" cy="3420110"/>
            </a:xfrm>
            <a:custGeom>
              <a:avLst/>
              <a:gdLst/>
              <a:ahLst/>
              <a:cxnLst/>
              <a:rect l="l" t="t" r="r" b="b"/>
              <a:pathLst>
                <a:path w="3420110" h="3420109">
                  <a:moveTo>
                    <a:pt x="3420110" y="0"/>
                  </a:moveTo>
                  <a:lnTo>
                    <a:pt x="0" y="3420110"/>
                  </a:lnTo>
                  <a:lnTo>
                    <a:pt x="120650" y="3420110"/>
                  </a:lnTo>
                  <a:lnTo>
                    <a:pt x="3420110" y="120650"/>
                  </a:lnTo>
                  <a:lnTo>
                    <a:pt x="3420110" y="0"/>
                  </a:lnTo>
                  <a:close/>
                </a:path>
              </a:pathLst>
            </a:custGeom>
            <a:solidFill>
              <a:srgbClr val="1E0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833109" y="3547109"/>
              <a:ext cx="3310890" cy="3310890"/>
            </a:xfrm>
            <a:custGeom>
              <a:avLst/>
              <a:gdLst/>
              <a:ahLst/>
              <a:cxnLst/>
              <a:rect l="l" t="t" r="r" b="b"/>
              <a:pathLst>
                <a:path w="3310889" h="3310890">
                  <a:moveTo>
                    <a:pt x="3310889" y="0"/>
                  </a:moveTo>
                  <a:lnTo>
                    <a:pt x="0" y="3310890"/>
                  </a:lnTo>
                  <a:lnTo>
                    <a:pt x="121919" y="3310890"/>
                  </a:lnTo>
                  <a:lnTo>
                    <a:pt x="3310889" y="121919"/>
                  </a:lnTo>
                  <a:lnTo>
                    <a:pt x="3310889" y="0"/>
                  </a:lnTo>
                  <a:close/>
                </a:path>
              </a:pathLst>
            </a:custGeom>
            <a:solidFill>
              <a:srgbClr val="1D0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44870" y="3658870"/>
              <a:ext cx="3199130" cy="3199130"/>
            </a:xfrm>
            <a:custGeom>
              <a:avLst/>
              <a:gdLst/>
              <a:ahLst/>
              <a:cxnLst/>
              <a:rect l="l" t="t" r="r" b="b"/>
              <a:pathLst>
                <a:path w="3199129" h="3199129">
                  <a:moveTo>
                    <a:pt x="3199129" y="0"/>
                  </a:moveTo>
                  <a:lnTo>
                    <a:pt x="0" y="3199129"/>
                  </a:lnTo>
                  <a:lnTo>
                    <a:pt x="120649" y="3199129"/>
                  </a:lnTo>
                  <a:lnTo>
                    <a:pt x="3199129" y="120649"/>
                  </a:lnTo>
                  <a:lnTo>
                    <a:pt x="3199129" y="0"/>
                  </a:lnTo>
                  <a:close/>
                </a:path>
              </a:pathLst>
            </a:custGeom>
            <a:solidFill>
              <a:srgbClr val="1C0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054090" y="3768090"/>
              <a:ext cx="3089910" cy="3089910"/>
            </a:xfrm>
            <a:custGeom>
              <a:avLst/>
              <a:gdLst/>
              <a:ahLst/>
              <a:cxnLst/>
              <a:rect l="l" t="t" r="r" b="b"/>
              <a:pathLst>
                <a:path w="3089910" h="3089909">
                  <a:moveTo>
                    <a:pt x="3089910" y="0"/>
                  </a:moveTo>
                  <a:lnTo>
                    <a:pt x="0" y="3089910"/>
                  </a:lnTo>
                  <a:lnTo>
                    <a:pt x="121920" y="3089910"/>
                  </a:lnTo>
                  <a:lnTo>
                    <a:pt x="3089910" y="121920"/>
                  </a:lnTo>
                  <a:lnTo>
                    <a:pt x="3089910" y="0"/>
                  </a:lnTo>
                  <a:close/>
                </a:path>
              </a:pathLst>
            </a:custGeom>
            <a:solidFill>
              <a:srgbClr val="1B0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65849" y="3879850"/>
              <a:ext cx="2978150" cy="2978150"/>
            </a:xfrm>
            <a:custGeom>
              <a:avLst/>
              <a:gdLst/>
              <a:ahLst/>
              <a:cxnLst/>
              <a:rect l="l" t="t" r="r" b="b"/>
              <a:pathLst>
                <a:path w="2978150" h="2978150">
                  <a:moveTo>
                    <a:pt x="2978150" y="0"/>
                  </a:moveTo>
                  <a:lnTo>
                    <a:pt x="0" y="2978150"/>
                  </a:lnTo>
                  <a:lnTo>
                    <a:pt x="120650" y="2978150"/>
                  </a:lnTo>
                  <a:lnTo>
                    <a:pt x="2978150" y="120650"/>
                  </a:lnTo>
                  <a:lnTo>
                    <a:pt x="2978150" y="0"/>
                  </a:lnTo>
                  <a:close/>
                </a:path>
              </a:pathLst>
            </a:custGeom>
            <a:solidFill>
              <a:srgbClr val="1A0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275070" y="3989070"/>
              <a:ext cx="2868930" cy="2868930"/>
            </a:xfrm>
            <a:custGeom>
              <a:avLst/>
              <a:gdLst/>
              <a:ahLst/>
              <a:cxnLst/>
              <a:rect l="l" t="t" r="r" b="b"/>
              <a:pathLst>
                <a:path w="2868929" h="2868929">
                  <a:moveTo>
                    <a:pt x="2868929" y="0"/>
                  </a:moveTo>
                  <a:lnTo>
                    <a:pt x="0" y="2868930"/>
                  </a:lnTo>
                  <a:lnTo>
                    <a:pt x="121920" y="2868930"/>
                  </a:lnTo>
                  <a:lnTo>
                    <a:pt x="2868929" y="121920"/>
                  </a:lnTo>
                  <a:lnTo>
                    <a:pt x="2868929" y="0"/>
                  </a:lnTo>
                  <a:close/>
                </a:path>
              </a:pathLst>
            </a:custGeom>
            <a:solidFill>
              <a:srgbClr val="190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385559" y="4099559"/>
              <a:ext cx="2758440" cy="2758440"/>
            </a:xfrm>
            <a:custGeom>
              <a:avLst/>
              <a:gdLst/>
              <a:ahLst/>
              <a:cxnLst/>
              <a:rect l="l" t="t" r="r" b="b"/>
              <a:pathLst>
                <a:path w="2758439" h="2758440">
                  <a:moveTo>
                    <a:pt x="2758440" y="0"/>
                  </a:moveTo>
                  <a:lnTo>
                    <a:pt x="0" y="2758440"/>
                  </a:lnTo>
                  <a:lnTo>
                    <a:pt x="120650" y="2758440"/>
                  </a:lnTo>
                  <a:lnTo>
                    <a:pt x="2758440" y="120650"/>
                  </a:lnTo>
                  <a:lnTo>
                    <a:pt x="2758440" y="0"/>
                  </a:lnTo>
                  <a:close/>
                </a:path>
              </a:pathLst>
            </a:custGeom>
            <a:solidFill>
              <a:srgbClr val="180A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96049" y="4210050"/>
              <a:ext cx="2647950" cy="2647950"/>
            </a:xfrm>
            <a:custGeom>
              <a:avLst/>
              <a:gdLst/>
              <a:ahLst/>
              <a:cxnLst/>
              <a:rect l="l" t="t" r="r" b="b"/>
              <a:pathLst>
                <a:path w="2647950" h="2647950">
                  <a:moveTo>
                    <a:pt x="2647950" y="0"/>
                  </a:moveTo>
                  <a:lnTo>
                    <a:pt x="0" y="2647950"/>
                  </a:lnTo>
                  <a:lnTo>
                    <a:pt x="121920" y="2647950"/>
                  </a:lnTo>
                  <a:lnTo>
                    <a:pt x="2647950" y="121920"/>
                  </a:lnTo>
                  <a:lnTo>
                    <a:pt x="2647950" y="0"/>
                  </a:lnTo>
                  <a:close/>
                </a:path>
              </a:pathLst>
            </a:custGeom>
            <a:solidFill>
              <a:srgbClr val="170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09" y="4321809"/>
              <a:ext cx="2536190" cy="2536190"/>
            </a:xfrm>
            <a:custGeom>
              <a:avLst/>
              <a:gdLst/>
              <a:ahLst/>
              <a:cxnLst/>
              <a:rect l="l" t="t" r="r" b="b"/>
              <a:pathLst>
                <a:path w="2536189" h="2536190">
                  <a:moveTo>
                    <a:pt x="2536189" y="0"/>
                  </a:moveTo>
                  <a:lnTo>
                    <a:pt x="0" y="2536190"/>
                  </a:lnTo>
                  <a:lnTo>
                    <a:pt x="119379" y="2536190"/>
                  </a:lnTo>
                  <a:lnTo>
                    <a:pt x="2536189" y="119379"/>
                  </a:lnTo>
                  <a:lnTo>
                    <a:pt x="2536189" y="0"/>
                  </a:lnTo>
                  <a:close/>
                </a:path>
              </a:pathLst>
            </a:custGeom>
            <a:solidFill>
              <a:srgbClr val="170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717030" y="4431029"/>
              <a:ext cx="2426970" cy="2426970"/>
            </a:xfrm>
            <a:custGeom>
              <a:avLst/>
              <a:gdLst/>
              <a:ahLst/>
              <a:cxnLst/>
              <a:rect l="l" t="t" r="r" b="b"/>
              <a:pathLst>
                <a:path w="2426970" h="2426970">
                  <a:moveTo>
                    <a:pt x="2426970" y="0"/>
                  </a:moveTo>
                  <a:lnTo>
                    <a:pt x="0" y="2426970"/>
                  </a:lnTo>
                  <a:lnTo>
                    <a:pt x="121920" y="2426970"/>
                  </a:lnTo>
                  <a:lnTo>
                    <a:pt x="2426970" y="12191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160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828790" y="4542790"/>
              <a:ext cx="2315210" cy="2315210"/>
            </a:xfrm>
            <a:custGeom>
              <a:avLst/>
              <a:gdLst/>
              <a:ahLst/>
              <a:cxnLst/>
              <a:rect l="l" t="t" r="r" b="b"/>
              <a:pathLst>
                <a:path w="2315210" h="2315209">
                  <a:moveTo>
                    <a:pt x="2315209" y="0"/>
                  </a:moveTo>
                  <a:lnTo>
                    <a:pt x="0" y="2315210"/>
                  </a:lnTo>
                  <a:lnTo>
                    <a:pt x="119379" y="2315210"/>
                  </a:lnTo>
                  <a:lnTo>
                    <a:pt x="2315209" y="119380"/>
                  </a:lnTo>
                  <a:lnTo>
                    <a:pt x="2315209" y="0"/>
                  </a:lnTo>
                  <a:close/>
                </a:path>
              </a:pathLst>
            </a:custGeom>
            <a:solidFill>
              <a:srgbClr val="1509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38009" y="4652009"/>
              <a:ext cx="2205990" cy="2205990"/>
            </a:xfrm>
            <a:custGeom>
              <a:avLst/>
              <a:gdLst/>
              <a:ahLst/>
              <a:cxnLst/>
              <a:rect l="l" t="t" r="r" b="b"/>
              <a:pathLst>
                <a:path w="2205989" h="2205990">
                  <a:moveTo>
                    <a:pt x="2205989" y="0"/>
                  </a:moveTo>
                  <a:lnTo>
                    <a:pt x="0" y="2205990"/>
                  </a:lnTo>
                  <a:lnTo>
                    <a:pt x="121919" y="2205990"/>
                  </a:lnTo>
                  <a:lnTo>
                    <a:pt x="2205989" y="121919"/>
                  </a:lnTo>
                  <a:lnTo>
                    <a:pt x="2205989" y="0"/>
                  </a:lnTo>
                  <a:close/>
                </a:path>
              </a:pathLst>
            </a:custGeom>
            <a:solidFill>
              <a:srgbClr val="1408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47230" y="4761229"/>
              <a:ext cx="2096770" cy="2096770"/>
            </a:xfrm>
            <a:custGeom>
              <a:avLst/>
              <a:gdLst/>
              <a:ahLst/>
              <a:cxnLst/>
              <a:rect l="l" t="t" r="r" b="b"/>
              <a:pathLst>
                <a:path w="2096770" h="2096770">
                  <a:moveTo>
                    <a:pt x="2096770" y="0"/>
                  </a:moveTo>
                  <a:lnTo>
                    <a:pt x="0" y="2096770"/>
                  </a:lnTo>
                  <a:lnTo>
                    <a:pt x="121920" y="2096770"/>
                  </a:lnTo>
                  <a:lnTo>
                    <a:pt x="2096770" y="121919"/>
                  </a:lnTo>
                  <a:lnTo>
                    <a:pt x="2096770" y="0"/>
                  </a:lnTo>
                  <a:close/>
                </a:path>
              </a:pathLst>
            </a:custGeom>
            <a:solidFill>
              <a:srgbClr val="130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58990" y="4872990"/>
              <a:ext cx="1985010" cy="1985010"/>
            </a:xfrm>
            <a:custGeom>
              <a:avLst/>
              <a:gdLst/>
              <a:ahLst/>
              <a:cxnLst/>
              <a:rect l="l" t="t" r="r" b="b"/>
              <a:pathLst>
                <a:path w="1985010" h="1985009">
                  <a:moveTo>
                    <a:pt x="1985009" y="0"/>
                  </a:moveTo>
                  <a:lnTo>
                    <a:pt x="0" y="1985010"/>
                  </a:lnTo>
                  <a:lnTo>
                    <a:pt x="121919" y="1985010"/>
                  </a:lnTo>
                  <a:lnTo>
                    <a:pt x="1985009" y="121920"/>
                  </a:lnTo>
                  <a:lnTo>
                    <a:pt x="1985009" y="0"/>
                  </a:lnTo>
                  <a:close/>
                </a:path>
              </a:pathLst>
            </a:custGeom>
            <a:solidFill>
              <a:srgbClr val="1207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68209" y="4982209"/>
              <a:ext cx="1875789" cy="1875789"/>
            </a:xfrm>
            <a:custGeom>
              <a:avLst/>
              <a:gdLst/>
              <a:ahLst/>
              <a:cxnLst/>
              <a:rect l="l" t="t" r="r" b="b"/>
              <a:pathLst>
                <a:path w="1875789" h="1875790">
                  <a:moveTo>
                    <a:pt x="1875789" y="0"/>
                  </a:moveTo>
                  <a:lnTo>
                    <a:pt x="0" y="1875789"/>
                  </a:lnTo>
                  <a:lnTo>
                    <a:pt x="121919" y="1875789"/>
                  </a:lnTo>
                  <a:lnTo>
                    <a:pt x="1875789" y="121919"/>
                  </a:lnTo>
                  <a:lnTo>
                    <a:pt x="1875789" y="0"/>
                  </a:lnTo>
                  <a:close/>
                </a:path>
              </a:pathLst>
            </a:custGeom>
            <a:solidFill>
              <a:srgbClr val="110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379969" y="5093970"/>
              <a:ext cx="1764030" cy="1764030"/>
            </a:xfrm>
            <a:custGeom>
              <a:avLst/>
              <a:gdLst/>
              <a:ahLst/>
              <a:cxnLst/>
              <a:rect l="l" t="t" r="r" b="b"/>
              <a:pathLst>
                <a:path w="1764029" h="1764029">
                  <a:moveTo>
                    <a:pt x="1764029" y="0"/>
                  </a:moveTo>
                  <a:lnTo>
                    <a:pt x="0" y="1764030"/>
                  </a:lnTo>
                  <a:lnTo>
                    <a:pt x="119379" y="1764030"/>
                  </a:lnTo>
                  <a:lnTo>
                    <a:pt x="1764029" y="119380"/>
                  </a:lnTo>
                  <a:lnTo>
                    <a:pt x="1764029" y="0"/>
                  </a:lnTo>
                  <a:close/>
                </a:path>
              </a:pathLst>
            </a:custGeom>
            <a:solidFill>
              <a:srgbClr val="1007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89190" y="5203190"/>
              <a:ext cx="1654810" cy="1654810"/>
            </a:xfrm>
            <a:custGeom>
              <a:avLst/>
              <a:gdLst/>
              <a:ahLst/>
              <a:cxnLst/>
              <a:rect l="l" t="t" r="r" b="b"/>
              <a:pathLst>
                <a:path w="1654810" h="1654809">
                  <a:moveTo>
                    <a:pt x="1654809" y="0"/>
                  </a:moveTo>
                  <a:lnTo>
                    <a:pt x="0" y="1654810"/>
                  </a:lnTo>
                  <a:lnTo>
                    <a:pt x="121919" y="1654810"/>
                  </a:lnTo>
                  <a:lnTo>
                    <a:pt x="1654809" y="121920"/>
                  </a:lnTo>
                  <a:lnTo>
                    <a:pt x="1654809" y="0"/>
                  </a:lnTo>
                  <a:close/>
                </a:path>
              </a:pathLst>
            </a:custGeom>
            <a:solidFill>
              <a:srgbClr val="0F0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00949" y="5314950"/>
              <a:ext cx="1543050" cy="1543050"/>
            </a:xfrm>
            <a:custGeom>
              <a:avLst/>
              <a:gdLst/>
              <a:ahLst/>
              <a:cxnLst/>
              <a:rect l="l" t="t" r="r" b="b"/>
              <a:pathLst>
                <a:path w="1543050" h="1543050">
                  <a:moveTo>
                    <a:pt x="1543050" y="0"/>
                  </a:moveTo>
                  <a:lnTo>
                    <a:pt x="0" y="1543050"/>
                  </a:lnTo>
                  <a:lnTo>
                    <a:pt x="119379" y="1543050"/>
                  </a:lnTo>
                  <a:lnTo>
                    <a:pt x="1543050" y="119380"/>
                  </a:lnTo>
                  <a:lnTo>
                    <a:pt x="1543050" y="0"/>
                  </a:lnTo>
                  <a:close/>
                </a:path>
              </a:pathLst>
            </a:custGeom>
            <a:solidFill>
              <a:srgbClr val="0E0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710169" y="5424170"/>
              <a:ext cx="1433830" cy="1433830"/>
            </a:xfrm>
            <a:custGeom>
              <a:avLst/>
              <a:gdLst/>
              <a:ahLst/>
              <a:cxnLst/>
              <a:rect l="l" t="t" r="r" b="b"/>
              <a:pathLst>
                <a:path w="1433829" h="1433829">
                  <a:moveTo>
                    <a:pt x="1433829" y="0"/>
                  </a:moveTo>
                  <a:lnTo>
                    <a:pt x="0" y="1433829"/>
                  </a:lnTo>
                  <a:lnTo>
                    <a:pt x="121919" y="1433829"/>
                  </a:lnTo>
                  <a:lnTo>
                    <a:pt x="1433829" y="121919"/>
                  </a:lnTo>
                  <a:lnTo>
                    <a:pt x="1433829" y="0"/>
                  </a:lnTo>
                  <a:close/>
                </a:path>
              </a:pathLst>
            </a:custGeom>
            <a:solidFill>
              <a:srgbClr val="0D0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21930" y="5535929"/>
              <a:ext cx="1322070" cy="1322070"/>
            </a:xfrm>
            <a:custGeom>
              <a:avLst/>
              <a:gdLst/>
              <a:ahLst/>
              <a:cxnLst/>
              <a:rect l="l" t="t" r="r" b="b"/>
              <a:pathLst>
                <a:path w="1322070" h="1322070">
                  <a:moveTo>
                    <a:pt x="1322070" y="0"/>
                  </a:moveTo>
                  <a:lnTo>
                    <a:pt x="0" y="1322070"/>
                  </a:lnTo>
                  <a:lnTo>
                    <a:pt x="119380" y="1322070"/>
                  </a:lnTo>
                  <a:lnTo>
                    <a:pt x="1322070" y="119380"/>
                  </a:lnTo>
                  <a:lnTo>
                    <a:pt x="1322070" y="0"/>
                  </a:lnTo>
                  <a:close/>
                </a:path>
              </a:pathLst>
            </a:custGeom>
            <a:solidFill>
              <a:srgbClr val="0C05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31149" y="5645150"/>
              <a:ext cx="1212850" cy="1212850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850" y="0"/>
                  </a:moveTo>
                  <a:lnTo>
                    <a:pt x="0" y="1212850"/>
                  </a:lnTo>
                  <a:lnTo>
                    <a:pt x="121920" y="1212850"/>
                  </a:lnTo>
                  <a:lnTo>
                    <a:pt x="1212850" y="121920"/>
                  </a:lnTo>
                  <a:lnTo>
                    <a:pt x="1212850" y="0"/>
                  </a:lnTo>
                  <a:close/>
                </a:path>
              </a:pathLst>
            </a:custGeom>
            <a:solidFill>
              <a:srgbClr val="0B0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041640" y="5755640"/>
              <a:ext cx="1102360" cy="1102360"/>
            </a:xfrm>
            <a:custGeom>
              <a:avLst/>
              <a:gdLst/>
              <a:ahLst/>
              <a:cxnLst/>
              <a:rect l="l" t="t" r="r" b="b"/>
              <a:pathLst>
                <a:path w="1102359" h="1102359">
                  <a:moveTo>
                    <a:pt x="1102359" y="0"/>
                  </a:moveTo>
                  <a:lnTo>
                    <a:pt x="0" y="1102360"/>
                  </a:lnTo>
                  <a:lnTo>
                    <a:pt x="120650" y="1102360"/>
                  </a:lnTo>
                  <a:lnTo>
                    <a:pt x="1102359" y="120650"/>
                  </a:lnTo>
                  <a:lnTo>
                    <a:pt x="1102359" y="0"/>
                  </a:lnTo>
                  <a:close/>
                </a:path>
              </a:pathLst>
            </a:custGeom>
            <a:solidFill>
              <a:srgbClr val="0A04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52130" y="5866129"/>
              <a:ext cx="991869" cy="991869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991870" y="0"/>
                  </a:moveTo>
                  <a:lnTo>
                    <a:pt x="0" y="991869"/>
                  </a:lnTo>
                  <a:lnTo>
                    <a:pt x="121920" y="991869"/>
                  </a:lnTo>
                  <a:lnTo>
                    <a:pt x="991870" y="121919"/>
                  </a:lnTo>
                  <a:lnTo>
                    <a:pt x="991870" y="0"/>
                  </a:lnTo>
                  <a:close/>
                </a:path>
              </a:pathLst>
            </a:custGeom>
            <a:solidFill>
              <a:srgbClr val="0904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261349" y="5975350"/>
              <a:ext cx="882650" cy="882650"/>
            </a:xfrm>
            <a:custGeom>
              <a:avLst/>
              <a:gdLst/>
              <a:ahLst/>
              <a:cxnLst/>
              <a:rect l="l" t="t" r="r" b="b"/>
              <a:pathLst>
                <a:path w="882650" h="882650">
                  <a:moveTo>
                    <a:pt x="882650" y="0"/>
                  </a:moveTo>
                  <a:lnTo>
                    <a:pt x="0" y="882650"/>
                  </a:lnTo>
                  <a:lnTo>
                    <a:pt x="121920" y="882650"/>
                  </a:lnTo>
                  <a:lnTo>
                    <a:pt x="882650" y="121920"/>
                  </a:lnTo>
                  <a:lnTo>
                    <a:pt x="882650" y="0"/>
                  </a:lnTo>
                  <a:close/>
                </a:path>
              </a:pathLst>
            </a:custGeom>
            <a:solidFill>
              <a:srgbClr val="080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373109" y="6087109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770889" y="0"/>
                  </a:moveTo>
                  <a:lnTo>
                    <a:pt x="0" y="770890"/>
                  </a:lnTo>
                  <a:lnTo>
                    <a:pt x="121919" y="770890"/>
                  </a:lnTo>
                  <a:lnTo>
                    <a:pt x="770889" y="121919"/>
                  </a:lnTo>
                  <a:lnTo>
                    <a:pt x="770889" y="0"/>
                  </a:lnTo>
                  <a:close/>
                </a:path>
              </a:pathLst>
            </a:custGeom>
            <a:solidFill>
              <a:srgbClr val="0703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482330" y="6196329"/>
              <a:ext cx="661670" cy="661670"/>
            </a:xfrm>
            <a:custGeom>
              <a:avLst/>
              <a:gdLst/>
              <a:ahLst/>
              <a:cxnLst/>
              <a:rect l="l" t="t" r="r" b="b"/>
              <a:pathLst>
                <a:path w="661670" h="661670">
                  <a:moveTo>
                    <a:pt x="661670" y="0"/>
                  </a:moveTo>
                  <a:lnTo>
                    <a:pt x="0" y="661670"/>
                  </a:lnTo>
                  <a:lnTo>
                    <a:pt x="121920" y="661670"/>
                  </a:lnTo>
                  <a:lnTo>
                    <a:pt x="661670" y="121919"/>
                  </a:lnTo>
                  <a:lnTo>
                    <a:pt x="661670" y="0"/>
                  </a:lnTo>
                  <a:close/>
                </a:path>
              </a:pathLst>
            </a:custGeom>
            <a:solidFill>
              <a:srgbClr val="060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594090" y="6308090"/>
              <a:ext cx="549910" cy="549910"/>
            </a:xfrm>
            <a:custGeom>
              <a:avLst/>
              <a:gdLst/>
              <a:ahLst/>
              <a:cxnLst/>
              <a:rect l="l" t="t" r="r" b="b"/>
              <a:pathLst>
                <a:path w="549909" h="549909">
                  <a:moveTo>
                    <a:pt x="549910" y="0"/>
                  </a:moveTo>
                  <a:lnTo>
                    <a:pt x="0" y="549910"/>
                  </a:lnTo>
                  <a:lnTo>
                    <a:pt x="119380" y="549910"/>
                  </a:lnTo>
                  <a:lnTo>
                    <a:pt x="549910" y="119380"/>
                  </a:lnTo>
                  <a:lnTo>
                    <a:pt x="549910" y="0"/>
                  </a:lnTo>
                  <a:close/>
                </a:path>
              </a:pathLst>
            </a:custGeom>
            <a:solidFill>
              <a:srgbClr val="050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703309" y="6417309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689" y="0"/>
                  </a:moveTo>
                  <a:lnTo>
                    <a:pt x="0" y="440689"/>
                  </a:lnTo>
                  <a:lnTo>
                    <a:pt x="121919" y="440689"/>
                  </a:lnTo>
                  <a:lnTo>
                    <a:pt x="440689" y="121919"/>
                  </a:lnTo>
                  <a:lnTo>
                    <a:pt x="440689" y="0"/>
                  </a:lnTo>
                  <a:close/>
                </a:path>
              </a:pathLst>
            </a:custGeom>
            <a:solidFill>
              <a:srgbClr val="0402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815069" y="6529069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929" y="0"/>
                  </a:moveTo>
                  <a:lnTo>
                    <a:pt x="0" y="328929"/>
                  </a:lnTo>
                  <a:lnTo>
                    <a:pt x="120649" y="328929"/>
                  </a:lnTo>
                  <a:lnTo>
                    <a:pt x="328929" y="120649"/>
                  </a:lnTo>
                  <a:lnTo>
                    <a:pt x="328929" y="0"/>
                  </a:lnTo>
                  <a:close/>
                </a:path>
              </a:pathLst>
            </a:custGeom>
            <a:solidFill>
              <a:srgbClr val="0301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924290" y="6638290"/>
              <a:ext cx="219709" cy="219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46" name="object 146"/>
          <p:cNvGraphicFramePr>
            <a:graphicFrameLocks noGrp="1"/>
          </p:cNvGraphicFramePr>
          <p:nvPr/>
        </p:nvGraphicFramePr>
        <p:xfrm>
          <a:off x="762000" y="1447800"/>
          <a:ext cx="2667000" cy="208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/>
                <a:gridCol w="666750"/>
                <a:gridCol w="1333500"/>
              </a:tblGrid>
              <a:tr h="520700">
                <a:tc gridSpan="3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70"/>
                        </a:spcBef>
                        <a:tabLst>
                          <a:tab pos="1423035" algn="l"/>
                        </a:tabLst>
                      </a:pPr>
                      <a:r>
                        <a:rPr sz="2800" b="1" spc="409" dirty="0">
                          <a:latin typeface="Trebuchet MS"/>
                          <a:cs typeface="Trebuchet MS"/>
                        </a:rPr>
                        <a:t>A	</a:t>
                      </a:r>
                      <a:r>
                        <a:rPr sz="2800" b="1" spc="55" dirty="0">
                          <a:latin typeface="Trebuchet MS"/>
                          <a:cs typeface="Trebuchet MS"/>
                        </a:rPr>
                        <a:t>F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3790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207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dirty="0">
                          <a:latin typeface="Trebuchet MS"/>
                          <a:cs typeface="Trebuchet MS"/>
                        </a:rPr>
                        <a:t>B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CDD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dirty="0">
                          <a:latin typeface="Trebuchet MS"/>
                          <a:cs typeface="Trebuchet MS"/>
                        </a:rPr>
                        <a:t>C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CDDBE0"/>
                    </a:solidFill>
                  </a:tcPr>
                </a:tc>
              </a:tr>
              <a:tr h="520700">
                <a:tc gridSpan="3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70"/>
                        </a:spcBef>
                        <a:tabLst>
                          <a:tab pos="1423035" algn="l"/>
                        </a:tabLst>
                      </a:pPr>
                      <a:r>
                        <a:rPr sz="2800" b="1" spc="445" dirty="0">
                          <a:latin typeface="Trebuchet MS"/>
                          <a:cs typeface="Trebuchet MS"/>
                        </a:rPr>
                        <a:t>D	</a:t>
                      </a:r>
                      <a:r>
                        <a:rPr sz="2800" b="1" spc="180" dirty="0">
                          <a:latin typeface="Trebuchet MS"/>
                          <a:cs typeface="Trebuchet MS"/>
                        </a:rPr>
                        <a:t>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E7E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20700">
                <a:tc gridSpan="3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70"/>
                        </a:spcBef>
                        <a:tabLst>
                          <a:tab pos="1423035" algn="l"/>
                        </a:tabLst>
                      </a:pPr>
                      <a:r>
                        <a:rPr sz="2800" b="1" spc="415" dirty="0">
                          <a:latin typeface="Trebuchet MS"/>
                          <a:cs typeface="Trebuchet MS"/>
                        </a:rPr>
                        <a:t>H	</a:t>
                      </a:r>
                      <a:r>
                        <a:rPr sz="2800" b="1" spc="175" dirty="0">
                          <a:latin typeface="Trebuchet MS"/>
                          <a:cs typeface="Trebuchet MS"/>
                        </a:rPr>
                        <a:t>L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CDDB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47" name="object 147"/>
          <p:cNvGraphicFramePr>
            <a:graphicFrameLocks noGrp="1"/>
          </p:cNvGraphicFramePr>
          <p:nvPr/>
        </p:nvGraphicFramePr>
        <p:xfrm>
          <a:off x="5943600" y="1371600"/>
          <a:ext cx="2700020" cy="208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4370"/>
                <a:gridCol w="676910"/>
                <a:gridCol w="1348740"/>
              </a:tblGrid>
              <a:tr h="520700">
                <a:tc gridSpan="3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70"/>
                        </a:spcBef>
                        <a:tabLst>
                          <a:tab pos="1440815" algn="l"/>
                        </a:tabLst>
                      </a:pPr>
                      <a:r>
                        <a:rPr sz="2800" b="1" spc="409" dirty="0">
                          <a:latin typeface="Trebuchet MS"/>
                          <a:cs typeface="Trebuchet MS"/>
                        </a:rPr>
                        <a:t>A	</a:t>
                      </a:r>
                      <a:r>
                        <a:rPr sz="2800" b="1" spc="55" dirty="0">
                          <a:latin typeface="Trebuchet MS"/>
                          <a:cs typeface="Trebuchet MS"/>
                        </a:rPr>
                        <a:t>F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3790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207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dirty="0">
                          <a:latin typeface="Trebuchet MS"/>
                          <a:cs typeface="Trebuchet MS"/>
                        </a:rPr>
                        <a:t>B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CDDBE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-100" dirty="0">
                          <a:latin typeface="Trebuchet MS"/>
                          <a:cs typeface="Trebuchet MS"/>
                        </a:rPr>
                        <a:t>60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dirty="0">
                          <a:latin typeface="Trebuchet MS"/>
                          <a:cs typeface="Trebuchet MS"/>
                        </a:rPr>
                        <a:t>C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CDDBE0"/>
                    </a:solidFill>
                  </a:tcPr>
                </a:tc>
              </a:tr>
              <a:tr h="520700">
                <a:tc gridSpan="3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70"/>
                        </a:spcBef>
                        <a:tabLst>
                          <a:tab pos="1440815" algn="l"/>
                        </a:tabLst>
                      </a:pPr>
                      <a:r>
                        <a:rPr sz="2800" b="1" spc="445" dirty="0">
                          <a:latin typeface="Trebuchet MS"/>
                          <a:cs typeface="Trebuchet MS"/>
                        </a:rPr>
                        <a:t>D	</a:t>
                      </a:r>
                      <a:r>
                        <a:rPr sz="2800" b="1" spc="180" dirty="0">
                          <a:latin typeface="Trebuchet MS"/>
                          <a:cs typeface="Trebuchet MS"/>
                        </a:rPr>
                        <a:t>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E7E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20700">
                <a:tc gridSpan="3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70"/>
                        </a:spcBef>
                        <a:tabLst>
                          <a:tab pos="1440815" algn="l"/>
                        </a:tabLst>
                      </a:pPr>
                      <a:r>
                        <a:rPr sz="2800" b="1" spc="415" dirty="0">
                          <a:latin typeface="Trebuchet MS"/>
                          <a:cs typeface="Trebuchet MS"/>
                        </a:rPr>
                        <a:t>H	</a:t>
                      </a:r>
                      <a:r>
                        <a:rPr sz="2800" b="1" spc="175" dirty="0">
                          <a:latin typeface="Trebuchet MS"/>
                          <a:cs typeface="Trebuchet MS"/>
                        </a:rPr>
                        <a:t>L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CDDB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48" name="object 148"/>
          <p:cNvSpPr txBox="1"/>
          <p:nvPr/>
        </p:nvSpPr>
        <p:spPr>
          <a:xfrm>
            <a:off x="6144259" y="720090"/>
            <a:ext cx="1768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0" dirty="0">
                <a:solidFill>
                  <a:srgbClr val="FFFFFF"/>
                </a:solidFill>
                <a:latin typeface="Trebuchet MS"/>
                <a:cs typeface="Trebuchet MS"/>
              </a:rPr>
              <a:t>AFTER</a:t>
            </a:r>
            <a:r>
              <a:rPr sz="1800" b="1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05" dirty="0">
                <a:solidFill>
                  <a:srgbClr val="FFFFFF"/>
                </a:solidFill>
                <a:latin typeface="Trebuchet MS"/>
                <a:cs typeface="Trebuchet MS"/>
              </a:rPr>
              <a:t>EXECUTION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9" name="object 149"/>
          <p:cNvSpPr txBox="1">
            <a:spLocks noGrp="1"/>
          </p:cNvSpPr>
          <p:nvPr>
            <p:ph type="title"/>
          </p:nvPr>
        </p:nvSpPr>
        <p:spPr>
          <a:xfrm>
            <a:off x="1049019" y="720090"/>
            <a:ext cx="19107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5" dirty="0">
                <a:solidFill>
                  <a:srgbClr val="FFFFFF"/>
                </a:solidFill>
                <a:latin typeface="Trebuchet MS"/>
                <a:cs typeface="Trebuchet MS"/>
              </a:rPr>
              <a:t>BEFORE</a:t>
            </a:r>
            <a:r>
              <a:rPr sz="1800"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05" dirty="0">
                <a:solidFill>
                  <a:srgbClr val="FFFFFF"/>
                </a:solidFill>
                <a:latin typeface="Trebuchet MS"/>
                <a:cs typeface="Trebuchet MS"/>
              </a:rPr>
              <a:t>EXECUTION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3613150" y="1939290"/>
            <a:ext cx="16941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90" dirty="0">
                <a:solidFill>
                  <a:srgbClr val="FFFFFF"/>
                </a:solidFill>
                <a:latin typeface="Trebuchet MS"/>
                <a:cs typeface="Trebuchet MS"/>
              </a:rPr>
              <a:t>MVI</a:t>
            </a:r>
            <a:r>
              <a:rPr sz="3200" b="1" spc="-3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spc="-215" dirty="0">
                <a:solidFill>
                  <a:srgbClr val="FFFFFF"/>
                </a:solidFill>
                <a:latin typeface="Trebuchet MS"/>
                <a:cs typeface="Trebuchet MS"/>
              </a:rPr>
              <a:t>B,</a:t>
            </a:r>
            <a:r>
              <a:rPr sz="3200" b="1" spc="-215" dirty="0">
                <a:solidFill>
                  <a:srgbClr val="FF0000"/>
                </a:solidFill>
                <a:latin typeface="Trebuchet MS"/>
                <a:cs typeface="Trebuchet MS"/>
              </a:rPr>
              <a:t>60</a:t>
            </a:r>
            <a:r>
              <a:rPr sz="1600" b="1" spc="-21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51" name="object 151"/>
          <p:cNvGrpSpPr/>
          <p:nvPr/>
        </p:nvGrpSpPr>
        <p:grpSpPr>
          <a:xfrm>
            <a:off x="1957070" y="4495800"/>
            <a:ext cx="5687060" cy="1981200"/>
            <a:chOff x="1957070" y="4495800"/>
            <a:chExt cx="5687060" cy="1981200"/>
          </a:xfrm>
        </p:grpSpPr>
        <p:sp>
          <p:nvSpPr>
            <p:cNvPr id="152" name="object 152"/>
            <p:cNvSpPr/>
            <p:nvPr/>
          </p:nvSpPr>
          <p:spPr>
            <a:xfrm>
              <a:off x="1957070" y="4572000"/>
              <a:ext cx="685800" cy="635000"/>
            </a:xfrm>
            <a:custGeom>
              <a:avLst/>
              <a:gdLst/>
              <a:ahLst/>
              <a:cxnLst/>
              <a:rect l="l" t="t" r="r" b="b"/>
              <a:pathLst>
                <a:path w="685800" h="635000">
                  <a:moveTo>
                    <a:pt x="685800" y="0"/>
                  </a:moveTo>
                  <a:lnTo>
                    <a:pt x="0" y="0"/>
                  </a:lnTo>
                  <a:lnTo>
                    <a:pt x="0" y="635000"/>
                  </a:lnTo>
                  <a:lnTo>
                    <a:pt x="685800" y="635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957070" y="5207000"/>
              <a:ext cx="685800" cy="635000"/>
            </a:xfrm>
            <a:custGeom>
              <a:avLst/>
              <a:gdLst/>
              <a:ahLst/>
              <a:cxnLst/>
              <a:rect l="l" t="t" r="r" b="b"/>
              <a:pathLst>
                <a:path w="685800" h="635000">
                  <a:moveTo>
                    <a:pt x="685800" y="0"/>
                  </a:moveTo>
                  <a:lnTo>
                    <a:pt x="0" y="0"/>
                  </a:lnTo>
                  <a:lnTo>
                    <a:pt x="0" y="635000"/>
                  </a:lnTo>
                  <a:lnTo>
                    <a:pt x="685800" y="635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957070" y="5842000"/>
              <a:ext cx="685800" cy="635000"/>
            </a:xfrm>
            <a:custGeom>
              <a:avLst/>
              <a:gdLst/>
              <a:ahLst/>
              <a:cxnLst/>
              <a:rect l="l" t="t" r="r" b="b"/>
              <a:pathLst>
                <a:path w="685800" h="635000">
                  <a:moveTo>
                    <a:pt x="685800" y="0"/>
                  </a:moveTo>
                  <a:lnTo>
                    <a:pt x="0" y="0"/>
                  </a:lnTo>
                  <a:lnTo>
                    <a:pt x="0" y="635000"/>
                  </a:lnTo>
                  <a:lnTo>
                    <a:pt x="685800" y="635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E7ED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958329" y="4495800"/>
              <a:ext cx="685800" cy="660400"/>
            </a:xfrm>
            <a:custGeom>
              <a:avLst/>
              <a:gdLst/>
              <a:ahLst/>
              <a:cxnLst/>
              <a:rect l="l" t="t" r="r" b="b"/>
              <a:pathLst>
                <a:path w="685800" h="660400">
                  <a:moveTo>
                    <a:pt x="685800" y="0"/>
                  </a:moveTo>
                  <a:lnTo>
                    <a:pt x="0" y="0"/>
                  </a:lnTo>
                  <a:lnTo>
                    <a:pt x="0" y="660400"/>
                  </a:lnTo>
                  <a:lnTo>
                    <a:pt x="685800" y="6604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958329" y="5156200"/>
              <a:ext cx="685800" cy="660400"/>
            </a:xfrm>
            <a:custGeom>
              <a:avLst/>
              <a:gdLst/>
              <a:ahLst/>
              <a:cxnLst/>
              <a:rect l="l" t="t" r="r" b="b"/>
              <a:pathLst>
                <a:path w="685800" h="660400">
                  <a:moveTo>
                    <a:pt x="685800" y="0"/>
                  </a:moveTo>
                  <a:lnTo>
                    <a:pt x="0" y="0"/>
                  </a:lnTo>
                  <a:lnTo>
                    <a:pt x="0" y="660400"/>
                  </a:lnTo>
                  <a:lnTo>
                    <a:pt x="685800" y="6604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7" name="object 157"/>
          <p:cNvSpPr txBox="1"/>
          <p:nvPr/>
        </p:nvSpPr>
        <p:spPr>
          <a:xfrm>
            <a:off x="6958330" y="5156200"/>
            <a:ext cx="685800" cy="6604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50"/>
              </a:spcBef>
            </a:pPr>
            <a:r>
              <a:rPr sz="3200" b="1" spc="-114" dirty="0">
                <a:latin typeface="Trebuchet MS"/>
                <a:cs typeface="Trebuchet MS"/>
              </a:rPr>
              <a:t>40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6958330" y="5816600"/>
            <a:ext cx="685800" cy="660400"/>
          </a:xfrm>
          <a:custGeom>
            <a:avLst/>
            <a:gdLst/>
            <a:ahLst/>
            <a:cxnLst/>
            <a:rect l="l" t="t" r="r" b="b"/>
            <a:pathLst>
              <a:path w="685800" h="660400">
                <a:moveTo>
                  <a:pt x="685800" y="0"/>
                </a:moveTo>
                <a:lnTo>
                  <a:pt x="0" y="0"/>
                </a:lnTo>
                <a:lnTo>
                  <a:pt x="0" y="660400"/>
                </a:lnTo>
                <a:lnTo>
                  <a:pt x="685800" y="660400"/>
                </a:lnTo>
                <a:lnTo>
                  <a:pt x="685800" y="0"/>
                </a:lnTo>
                <a:close/>
              </a:path>
            </a:pathLst>
          </a:custGeom>
          <a:solidFill>
            <a:srgbClr val="E7E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 txBox="1"/>
          <p:nvPr/>
        </p:nvSpPr>
        <p:spPr>
          <a:xfrm>
            <a:off x="181610" y="5248909"/>
            <a:ext cx="14782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3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b="1" spc="-26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b="1" spc="-29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3200" b="1" spc="-260" dirty="0">
                <a:solidFill>
                  <a:srgbClr val="FFFFFF"/>
                </a:solidFill>
                <a:latin typeface="Trebuchet MS"/>
                <a:cs typeface="Trebuchet MS"/>
              </a:rPr>
              <a:t>2050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715009" y="6054090"/>
            <a:ext cx="633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0" dirty="0">
                <a:solidFill>
                  <a:srgbClr val="FFFFFF"/>
                </a:solidFill>
                <a:latin typeface="Trebuchet MS"/>
                <a:cs typeface="Trebuchet MS"/>
              </a:rPr>
              <a:t>2051H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791209" y="4757420"/>
            <a:ext cx="622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0" dirty="0">
                <a:solidFill>
                  <a:srgbClr val="FFFFFF"/>
                </a:solidFill>
                <a:latin typeface="Trebuchet MS"/>
                <a:cs typeface="Trebuchet MS"/>
              </a:rPr>
              <a:t>20</a:t>
            </a:r>
            <a:r>
              <a:rPr sz="1800" b="1" spc="-14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1800" b="1" spc="-23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800" b="1" spc="-9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5792470" y="4682490"/>
            <a:ext cx="477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70" dirty="0">
                <a:solidFill>
                  <a:srgbClr val="FFFFFF"/>
                </a:solidFill>
                <a:latin typeface="Trebuchet MS"/>
                <a:cs typeface="Trebuchet MS"/>
              </a:rPr>
              <a:t>204F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5792470" y="6054090"/>
            <a:ext cx="568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0" dirty="0">
                <a:solidFill>
                  <a:srgbClr val="FFFFFF"/>
                </a:solidFill>
                <a:latin typeface="Trebuchet MS"/>
                <a:cs typeface="Trebuchet MS"/>
              </a:rPr>
              <a:t>2051</a:t>
            </a:r>
            <a:r>
              <a:rPr sz="1000" b="1" spc="-5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3087370" y="5454650"/>
            <a:ext cx="18199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90" dirty="0">
                <a:solidFill>
                  <a:srgbClr val="FFFFFF"/>
                </a:solidFill>
                <a:latin typeface="Trebuchet MS"/>
                <a:cs typeface="Trebuchet MS"/>
              </a:rPr>
              <a:t>MVI</a:t>
            </a:r>
            <a:r>
              <a:rPr sz="3200" b="1" spc="-3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spc="-110" dirty="0">
                <a:solidFill>
                  <a:srgbClr val="FFFFFF"/>
                </a:solidFill>
                <a:latin typeface="Trebuchet MS"/>
                <a:cs typeface="Trebuchet MS"/>
              </a:rPr>
              <a:t>M,</a:t>
            </a:r>
            <a:r>
              <a:rPr sz="3200" b="1" spc="-110" dirty="0">
                <a:solidFill>
                  <a:srgbClr val="FF0000"/>
                </a:solidFill>
                <a:latin typeface="Trebuchet MS"/>
                <a:cs typeface="Trebuchet MS"/>
              </a:rPr>
              <a:t>40</a:t>
            </a:r>
            <a:r>
              <a:rPr sz="1600" b="1" spc="-1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1075689" y="3854450"/>
            <a:ext cx="19107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5" dirty="0">
                <a:solidFill>
                  <a:srgbClr val="FFFFFF"/>
                </a:solidFill>
                <a:latin typeface="Trebuchet MS"/>
                <a:cs typeface="Trebuchet MS"/>
              </a:rPr>
              <a:t>BEFORE</a:t>
            </a:r>
            <a:r>
              <a:rPr sz="1800"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05" dirty="0">
                <a:solidFill>
                  <a:srgbClr val="FFFFFF"/>
                </a:solidFill>
                <a:latin typeface="Trebuchet MS"/>
                <a:cs typeface="Trebuchet MS"/>
              </a:rPr>
              <a:t>EXECUTION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6257290" y="3854450"/>
            <a:ext cx="1768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0" dirty="0">
                <a:solidFill>
                  <a:srgbClr val="FFFFFF"/>
                </a:solidFill>
                <a:latin typeface="Trebuchet MS"/>
                <a:cs typeface="Trebuchet MS"/>
              </a:rPr>
              <a:t>AFTER</a:t>
            </a:r>
            <a:r>
              <a:rPr sz="1800"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05" dirty="0">
                <a:solidFill>
                  <a:srgbClr val="FFFFFF"/>
                </a:solidFill>
                <a:latin typeface="Trebuchet MS"/>
                <a:cs typeface="Trebuchet MS"/>
              </a:rPr>
              <a:t>EXECUTION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5220970" y="5177790"/>
            <a:ext cx="14782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00" dirty="0">
                <a:solidFill>
                  <a:srgbClr val="FFFFFF"/>
                </a:solidFill>
                <a:latin typeface="Trebuchet MS"/>
                <a:cs typeface="Trebuchet MS"/>
              </a:rPr>
              <a:t>HL</a:t>
            </a:r>
            <a:r>
              <a:rPr sz="3200" b="1" spc="-28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3200" b="1" spc="-260" dirty="0">
                <a:solidFill>
                  <a:srgbClr val="FFFFFF"/>
                </a:solidFill>
                <a:latin typeface="Trebuchet MS"/>
                <a:cs typeface="Trebuchet MS"/>
              </a:rPr>
              <a:t>2050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7312659" cy="738664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Write an assembly language program to add two 8 bit numbers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2289600"/>
          <a:ext cx="6858000" cy="2278800"/>
        </p:xfrm>
        <a:graphic>
          <a:graphicData uri="http://schemas.openxmlformats.org/drawingml/2006/table">
            <a:tbl>
              <a:tblPr/>
              <a:tblGrid>
                <a:gridCol w="1088783"/>
                <a:gridCol w="1125522"/>
                <a:gridCol w="1476204"/>
                <a:gridCol w="1291845"/>
                <a:gridCol w="1875646"/>
              </a:tblGrid>
              <a:tr h="308748">
                <a:tc>
                  <a:txBody>
                    <a:bodyPr/>
                    <a:lstStyle/>
                    <a:p>
                      <a:pPr marL="3810" marR="0">
                        <a:lnSpc>
                          <a:spcPts val="15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latin typeface="Times New Roman"/>
                          <a:ea typeface="Times New Roman"/>
                        </a:rPr>
                        <a:t>ADDRESS</a:t>
                      </a:r>
                      <a:endParaRPr lang="en-US" sz="10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Times New Roman"/>
                          <a:ea typeface="Times New Roman"/>
                        </a:rPr>
                        <a:t>OPCODE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Times New Roman"/>
                          <a:ea typeface="Times New Roman"/>
                        </a:rPr>
                        <a:t>MNEMONIC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Times New Roman"/>
                          <a:ea typeface="Times New Roman"/>
                        </a:rPr>
                        <a:t>OPERAND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Times New Roman"/>
                          <a:ea typeface="Times New Roman"/>
                        </a:rPr>
                        <a:t>COMMENTS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3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</a:endParaRPr>
                    </a:p>
                    <a:p>
                      <a:pPr marL="444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Times New Roman"/>
                        </a:rPr>
                        <a:t>C000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</a:endParaRPr>
                    </a:p>
                    <a:p>
                      <a:pPr marL="57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Times New Roman"/>
                        </a:rPr>
                        <a:t>3E Data1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</a:endParaRPr>
                    </a:p>
                    <a:p>
                      <a:pPr marL="444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Times New Roman"/>
                        </a:rPr>
                        <a:t>MVI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</a:endParaRPr>
                    </a:p>
                    <a:p>
                      <a:pPr marL="508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Times New Roman"/>
                        </a:rPr>
                        <a:t>A, Data1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marR="37592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Times New Roman"/>
                        </a:rPr>
                        <a:t>Get first byte in the accumulator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1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</a:endParaRPr>
                    </a:p>
                    <a:p>
                      <a:pPr marL="444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Times New Roman"/>
                        </a:rPr>
                        <a:t>C002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</a:endParaRPr>
                    </a:p>
                    <a:p>
                      <a:pPr marL="57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Times New Roman"/>
                        </a:rPr>
                        <a:t>06 Data2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</a:endParaRPr>
                    </a:p>
                    <a:p>
                      <a:pPr marL="444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Times New Roman"/>
                        </a:rPr>
                        <a:t>MVI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</a:endParaRPr>
                    </a:p>
                    <a:p>
                      <a:pPr marL="508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Times New Roman"/>
                        </a:rPr>
                        <a:t>B, Data2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marR="40068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Times New Roman"/>
                        </a:rPr>
                        <a:t>Get Second byte in register B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79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</a:endParaRPr>
                    </a:p>
                    <a:p>
                      <a:pPr marL="4445" marR="0" algn="ctr">
                        <a:spcBef>
                          <a:spcPts val="129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Times New Roman"/>
                        </a:rPr>
                        <a:t>C004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</a:endParaRPr>
                    </a:p>
                    <a:p>
                      <a:pPr marL="5715" marR="0" algn="ctr">
                        <a:spcBef>
                          <a:spcPts val="129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Times New Roman"/>
                        </a:rPr>
                        <a:t>88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</a:endParaRPr>
                    </a:p>
                    <a:p>
                      <a:pPr marL="4445" marR="0" algn="ctr">
                        <a:spcBef>
                          <a:spcPts val="129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Times New Roman"/>
                        </a:rPr>
                        <a:t>ADD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</a:endParaRPr>
                    </a:p>
                    <a:p>
                      <a:pPr marL="5080" marR="0" algn="ctr">
                        <a:spcBef>
                          <a:spcPts val="129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Times New Roman"/>
                        </a:rPr>
                        <a:t>B</a:t>
                      </a:r>
                      <a:endParaRPr lang="en-US" sz="10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marR="2921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Times New Roman"/>
                        </a:rPr>
                        <a:t>Addition of Data1 (A) + Data2 (B). Result is saved in accumulator A.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623">
                <a:tc>
                  <a:txBody>
                    <a:bodyPr/>
                    <a:lstStyle/>
                    <a:p>
                      <a:pPr marL="4445" marR="0" algn="ctr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Times New Roman"/>
                          <a:ea typeface="Times New Roman"/>
                        </a:rPr>
                        <a:t>C005</a:t>
                      </a:r>
                      <a:endParaRPr lang="en-US" sz="10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marR="0" algn="ctr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Times New Roman"/>
                        </a:rPr>
                        <a:t>76</a:t>
                      </a:r>
                      <a:endParaRPr lang="en-US" sz="10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marR="0" algn="ctr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Times New Roman"/>
                        </a:rPr>
                        <a:t>HLT (RST 1)</a:t>
                      </a:r>
                      <a:endParaRPr lang="en-US" sz="10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marR="0" algn="ctr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mtClean="0">
                          <a:latin typeface="Times New Roman"/>
                          <a:ea typeface="Times New Roman"/>
                        </a:rPr>
                        <a:t>Halt/end  </a:t>
                      </a:r>
                      <a:r>
                        <a:rPr lang="en-US" sz="1300" dirty="0">
                          <a:latin typeface="Times New Roman"/>
                          <a:ea typeface="Times New Roman"/>
                        </a:rPr>
                        <a:t>the program</a:t>
                      </a:r>
                      <a:endParaRPr lang="en-US" sz="10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8969" y="327659"/>
            <a:ext cx="472313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/>
              <a:t>LDA-Load</a:t>
            </a:r>
            <a:r>
              <a:rPr sz="3900" spc="-135" dirty="0"/>
              <a:t> </a:t>
            </a:r>
            <a:r>
              <a:rPr sz="3900" spc="-210" dirty="0"/>
              <a:t>accumulator</a:t>
            </a:r>
            <a:endParaRPr sz="3900"/>
          </a:p>
        </p:txBody>
      </p:sp>
      <p:sp>
        <p:nvSpPr>
          <p:cNvPr id="3" name="object 3"/>
          <p:cNvSpPr/>
          <p:nvPr/>
        </p:nvSpPr>
        <p:spPr>
          <a:xfrm>
            <a:off x="886460" y="1181100"/>
            <a:ext cx="3568700" cy="694690"/>
          </a:xfrm>
          <a:custGeom>
            <a:avLst/>
            <a:gdLst/>
            <a:ahLst/>
            <a:cxnLst/>
            <a:rect l="l" t="t" r="r" b="b"/>
            <a:pathLst>
              <a:path w="3568700" h="694689">
                <a:moveTo>
                  <a:pt x="3568700" y="0"/>
                </a:moveTo>
                <a:lnTo>
                  <a:pt x="0" y="0"/>
                </a:lnTo>
                <a:lnTo>
                  <a:pt x="0" y="694689"/>
                </a:lnTo>
                <a:lnTo>
                  <a:pt x="3568700" y="694689"/>
                </a:lnTo>
                <a:lnTo>
                  <a:pt x="3568700" y="0"/>
                </a:lnTo>
                <a:close/>
              </a:path>
            </a:pathLst>
          </a:custGeom>
          <a:solidFill>
            <a:srgbClr val="FDB7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15489" y="1189990"/>
            <a:ext cx="13227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spc="70" dirty="0">
                <a:solidFill>
                  <a:srgbClr val="FFFFFF"/>
                </a:solidFill>
                <a:latin typeface="Trebuchet MS"/>
                <a:cs typeface="Trebuchet MS"/>
              </a:rPr>
              <a:t>Opcode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55159" y="1181100"/>
            <a:ext cx="4188460" cy="694690"/>
          </a:xfrm>
          <a:custGeom>
            <a:avLst/>
            <a:gdLst/>
            <a:ahLst/>
            <a:cxnLst/>
            <a:rect l="l" t="t" r="r" b="b"/>
            <a:pathLst>
              <a:path w="4188459" h="694689">
                <a:moveTo>
                  <a:pt x="4188460" y="0"/>
                </a:moveTo>
                <a:lnTo>
                  <a:pt x="0" y="0"/>
                </a:lnTo>
                <a:lnTo>
                  <a:pt x="0" y="694689"/>
                </a:lnTo>
                <a:lnTo>
                  <a:pt x="4188460" y="694689"/>
                </a:lnTo>
                <a:lnTo>
                  <a:pt x="4188460" y="0"/>
                </a:lnTo>
                <a:close/>
              </a:path>
            </a:pathLst>
          </a:custGeom>
          <a:solidFill>
            <a:srgbClr val="FDB7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11520" y="1189990"/>
            <a:ext cx="14884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spc="2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1" spc="2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b="1" spc="-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1" spc="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1" spc="-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1" spc="-3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1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6460" y="1875789"/>
            <a:ext cx="3568700" cy="702310"/>
          </a:xfrm>
          <a:custGeom>
            <a:avLst/>
            <a:gdLst/>
            <a:ahLst/>
            <a:cxnLst/>
            <a:rect l="l" t="t" r="r" b="b"/>
            <a:pathLst>
              <a:path w="3568700" h="702310">
                <a:moveTo>
                  <a:pt x="3568700" y="0"/>
                </a:moveTo>
                <a:lnTo>
                  <a:pt x="0" y="0"/>
                </a:lnTo>
                <a:lnTo>
                  <a:pt x="0" y="702310"/>
                </a:lnTo>
                <a:lnTo>
                  <a:pt x="3568700" y="702310"/>
                </a:lnTo>
                <a:lnTo>
                  <a:pt x="3568700" y="0"/>
                </a:lnTo>
                <a:close/>
              </a:path>
            </a:pathLst>
          </a:custGeom>
          <a:solidFill>
            <a:srgbClr val="FF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5360" y="1871979"/>
            <a:ext cx="9817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000" spc="254" dirty="0">
                <a:latin typeface="Trebuchet MS"/>
                <a:cs typeface="Trebuchet MS"/>
              </a:rPr>
              <a:t>LDA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55159" y="1875789"/>
            <a:ext cx="4188460" cy="702310"/>
          </a:xfrm>
          <a:custGeom>
            <a:avLst/>
            <a:gdLst/>
            <a:ahLst/>
            <a:cxnLst/>
            <a:rect l="l" t="t" r="r" b="b"/>
            <a:pathLst>
              <a:path w="4188459" h="702310">
                <a:moveTo>
                  <a:pt x="4188460" y="0"/>
                </a:moveTo>
                <a:lnTo>
                  <a:pt x="0" y="0"/>
                </a:lnTo>
                <a:lnTo>
                  <a:pt x="0" y="702310"/>
                </a:lnTo>
                <a:lnTo>
                  <a:pt x="4188460" y="702310"/>
                </a:lnTo>
                <a:lnTo>
                  <a:pt x="4188460" y="0"/>
                </a:lnTo>
                <a:close/>
              </a:path>
            </a:pathLst>
          </a:custGeom>
          <a:solidFill>
            <a:srgbClr val="FF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44059" y="1884679"/>
            <a:ext cx="2055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135" dirty="0">
                <a:latin typeface="Trebuchet MS"/>
                <a:cs typeface="Trebuchet MS"/>
              </a:rPr>
              <a:t>16-bit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address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6569" y="3246120"/>
            <a:ext cx="7991475" cy="2614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marR="43180" indent="-273050">
              <a:lnSpc>
                <a:spcPct val="100000"/>
              </a:lnSpc>
              <a:spcBef>
                <a:spcPts val="100"/>
              </a:spcBef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75" dirty="0">
                <a:latin typeface="Times New Roman"/>
                <a:cs typeface="Times New Roman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contents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of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a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memory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location,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Times New Roman"/>
                <a:cs typeface="Times New Roman"/>
              </a:rPr>
              <a:t>specified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by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16-  </a:t>
            </a:r>
            <a:r>
              <a:rPr sz="2600" spc="110" dirty="0">
                <a:latin typeface="Times New Roman"/>
                <a:cs typeface="Times New Roman"/>
              </a:rPr>
              <a:t>bit </a:t>
            </a:r>
            <a:r>
              <a:rPr sz="2600" spc="100" dirty="0">
                <a:latin typeface="Times New Roman"/>
                <a:cs typeface="Times New Roman"/>
              </a:rPr>
              <a:t>address </a:t>
            </a:r>
            <a:r>
              <a:rPr sz="2600" spc="105" dirty="0">
                <a:latin typeface="Times New Roman"/>
                <a:cs typeface="Times New Roman"/>
              </a:rPr>
              <a:t>in </a:t>
            </a:r>
            <a:r>
              <a:rPr sz="2600" spc="165" dirty="0">
                <a:latin typeface="Times New Roman"/>
                <a:cs typeface="Times New Roman"/>
              </a:rPr>
              <a:t>the </a:t>
            </a:r>
            <a:r>
              <a:rPr sz="2600" spc="120" dirty="0">
                <a:latin typeface="Times New Roman"/>
                <a:cs typeface="Times New Roman"/>
              </a:rPr>
              <a:t>operand, </a:t>
            </a:r>
            <a:r>
              <a:rPr sz="2600" spc="100" dirty="0">
                <a:latin typeface="Times New Roman"/>
                <a:cs typeface="Times New Roman"/>
              </a:rPr>
              <a:t>are </a:t>
            </a:r>
            <a:r>
              <a:rPr sz="2600" spc="90" dirty="0">
                <a:latin typeface="Times New Roman"/>
                <a:cs typeface="Times New Roman"/>
              </a:rPr>
              <a:t>copied </a:t>
            </a:r>
            <a:r>
              <a:rPr sz="2600" spc="145" dirty="0">
                <a:latin typeface="Times New Roman"/>
                <a:cs typeface="Times New Roman"/>
              </a:rPr>
              <a:t>to </a:t>
            </a:r>
            <a:r>
              <a:rPr sz="2600" spc="165" dirty="0">
                <a:latin typeface="Times New Roman"/>
                <a:cs typeface="Times New Roman"/>
              </a:rPr>
              <a:t>the  </a:t>
            </a:r>
            <a:r>
              <a:rPr sz="2600" spc="105" dirty="0">
                <a:latin typeface="Times New Roman"/>
                <a:cs typeface="Times New Roman"/>
              </a:rPr>
              <a:t>accumulator.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75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contents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of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source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are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65" dirty="0">
                <a:latin typeface="Times New Roman"/>
                <a:cs typeface="Times New Roman"/>
              </a:rPr>
              <a:t>not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altered.</a:t>
            </a:r>
            <a:endParaRPr sz="26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390"/>
              </a:spcBef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b="1" spc="75" dirty="0">
                <a:latin typeface="Times New Roman"/>
                <a:cs typeface="Times New Roman"/>
              </a:rPr>
              <a:t>Example: </a:t>
            </a:r>
            <a:r>
              <a:rPr sz="2600" spc="-65" dirty="0">
                <a:latin typeface="Times New Roman"/>
                <a:cs typeface="Times New Roman"/>
              </a:rPr>
              <a:t>LDA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2000</a:t>
            </a:r>
            <a:r>
              <a:rPr sz="1800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3240" y="457200"/>
            <a:ext cx="8091805" cy="60083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19685" indent="-342900" algn="just">
              <a:lnSpc>
                <a:spcPct val="139900"/>
              </a:lnSpc>
              <a:spcBef>
                <a:spcPts val="100"/>
              </a:spcBef>
              <a:buFont typeface="UnDotum"/>
              <a:buChar char=""/>
              <a:tabLst>
                <a:tab pos="36830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 address bus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has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8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signal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lines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A8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–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A15 which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are  unidirectional.</a:t>
            </a:r>
            <a:endParaRPr sz="24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368300" marR="17780" indent="-342900" algn="just">
              <a:lnSpc>
                <a:spcPct val="139900"/>
              </a:lnSpc>
              <a:spcBef>
                <a:spcPts val="600"/>
              </a:spcBef>
              <a:buFont typeface="UnDotum"/>
              <a:buChar char=""/>
              <a:tabLst>
                <a:tab pos="368300" algn="l"/>
              </a:tabLst>
            </a:pPr>
            <a:r>
              <a:rPr sz="2400" dirty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The other 8 address bits are </a:t>
            </a:r>
            <a:r>
              <a:rPr sz="2400" spc="-5" dirty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multiplexed(time shared) with </a:t>
            </a:r>
            <a:r>
              <a:rPr sz="2400" dirty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the  8 data bits</a:t>
            </a:r>
            <a:r>
              <a:rPr sz="240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. </a:t>
            </a:r>
            <a:endParaRPr lang="en-US" sz="2400" dirty="0" smtClean="0">
              <a:solidFill>
                <a:schemeClr val="accent3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368300" marR="17780" indent="-342900" algn="just">
              <a:lnSpc>
                <a:spcPct val="139900"/>
              </a:lnSpc>
              <a:spcBef>
                <a:spcPts val="600"/>
              </a:spcBef>
              <a:buFont typeface="UnDotum"/>
              <a:buChar char=""/>
              <a:tabLst>
                <a:tab pos="368300" algn="l"/>
              </a:tabLst>
            </a:pPr>
            <a:r>
              <a:rPr sz="2400" spc="-5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AD0 </a:t>
            </a:r>
            <a:r>
              <a:rPr sz="2400" spc="-5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–</a:t>
            </a:r>
            <a:r>
              <a:rPr sz="2400" spc="-5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AD7</a:t>
            </a:r>
            <a:r>
              <a:rPr lang="en-US" sz="2400" spc="-5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5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are 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bi-directional and 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serve  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as </a:t>
            </a:r>
            <a:r>
              <a:rPr sz="2400" spc="-1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A0 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–A7and </a:t>
            </a:r>
            <a:r>
              <a:rPr sz="2400" spc="-1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D0 </a:t>
            </a:r>
            <a:r>
              <a:rPr sz="2400" spc="-5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–</a:t>
            </a:r>
            <a:r>
              <a:rPr sz="2400" spc="-5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D7</a:t>
            </a:r>
            <a:r>
              <a:rPr lang="en-US" sz="2400" spc="-5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5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at 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the </a:t>
            </a:r>
            <a:r>
              <a:rPr sz="2400" spc="-1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same </a:t>
            </a:r>
            <a:r>
              <a:rPr sz="2400" spc="-5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time</a:t>
            </a:r>
            <a:r>
              <a:rPr sz="2400" spc="-5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.</a:t>
            </a:r>
            <a:endParaRPr lang="en-US" sz="2400" spc="-5" dirty="0" smtClean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368300" marR="17780" indent="-342900" algn="just">
              <a:lnSpc>
                <a:spcPct val="139900"/>
              </a:lnSpc>
              <a:spcBef>
                <a:spcPts val="600"/>
              </a:spcBef>
              <a:buFont typeface="UnDotum"/>
              <a:buChar char=""/>
              <a:tabLst>
                <a:tab pos="368300" algn="l"/>
              </a:tabLst>
            </a:pPr>
            <a:r>
              <a:rPr sz="2400" spc="-5" smtClean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Times New Roman"/>
                <a:cs typeface="Times New Roman"/>
              </a:rPr>
              <a:t>During </a:t>
            </a:r>
            <a:r>
              <a:rPr sz="2400" dirty="0">
                <a:solidFill>
                  <a:srgbClr val="002060"/>
                </a:solidFill>
                <a:latin typeface="Times New Roman"/>
                <a:cs typeface="Times New Roman"/>
              </a:rPr>
              <a:t>the execution  of the instruction, </a:t>
            </a:r>
            <a:r>
              <a:rPr sz="2400" spc="-5" dirty="0">
                <a:solidFill>
                  <a:srgbClr val="002060"/>
                </a:solidFill>
                <a:latin typeface="Times New Roman"/>
                <a:cs typeface="Times New Roman"/>
              </a:rPr>
              <a:t>these </a:t>
            </a:r>
            <a:r>
              <a:rPr sz="2400" dirty="0">
                <a:solidFill>
                  <a:srgbClr val="002060"/>
                </a:solidFill>
                <a:latin typeface="Times New Roman"/>
                <a:cs typeface="Times New Roman"/>
              </a:rPr>
              <a:t>lines carry the </a:t>
            </a:r>
            <a:r>
              <a:rPr sz="2400" spc="-5" dirty="0">
                <a:solidFill>
                  <a:srgbClr val="002060"/>
                </a:solidFill>
                <a:latin typeface="Times New Roman"/>
                <a:cs typeface="Times New Roman"/>
              </a:rPr>
              <a:t>address </a:t>
            </a:r>
            <a:r>
              <a:rPr sz="2400" dirty="0">
                <a:solidFill>
                  <a:srgbClr val="002060"/>
                </a:solidFill>
                <a:latin typeface="Times New Roman"/>
                <a:cs typeface="Times New Roman"/>
              </a:rPr>
              <a:t>bits during the  early part, then during </a:t>
            </a:r>
            <a:r>
              <a:rPr sz="2400">
                <a:solidFill>
                  <a:srgbClr val="002060"/>
                </a:solidFill>
                <a:latin typeface="Times New Roman"/>
                <a:cs typeface="Times New Roman"/>
              </a:rPr>
              <a:t>the </a:t>
            </a:r>
            <a:r>
              <a:rPr sz="2400" smtClean="0">
                <a:solidFill>
                  <a:srgbClr val="002060"/>
                </a:solidFill>
                <a:latin typeface="Times New Roman"/>
                <a:cs typeface="Times New Roman"/>
              </a:rPr>
              <a:t>late</a:t>
            </a:r>
            <a:r>
              <a:rPr lang="en-US" sz="24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r</a:t>
            </a:r>
            <a:r>
              <a:rPr sz="2400" smtClean="0">
                <a:solidFill>
                  <a:srgbClr val="002060"/>
                </a:solidFill>
                <a:latin typeface="Times New Roman"/>
                <a:cs typeface="Times New Roman"/>
              </a:rPr>
              <a:t> part </a:t>
            </a:r>
            <a:r>
              <a:rPr sz="2400" dirty="0">
                <a:solidFill>
                  <a:srgbClr val="002060"/>
                </a:solidFill>
                <a:latin typeface="Times New Roman"/>
                <a:cs typeface="Times New Roman"/>
              </a:rPr>
              <a:t>of the execution, they  carry the 8 data</a:t>
            </a:r>
            <a:r>
              <a:rPr sz="2400" spc="2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Times New Roman"/>
                <a:cs typeface="Times New Roman"/>
              </a:rPr>
              <a:t>bits.</a:t>
            </a:r>
            <a:endParaRPr sz="240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368300" marR="20955" indent="-342900" algn="just">
              <a:lnSpc>
                <a:spcPct val="139900"/>
              </a:lnSpc>
              <a:spcBef>
                <a:spcPts val="600"/>
              </a:spcBef>
              <a:buFont typeface="UnDotum"/>
              <a:buChar char=""/>
              <a:tabLst>
                <a:tab pos="368300" algn="l"/>
              </a:tabLst>
            </a:pP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In order to separate the address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from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the data,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we can use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a  latch to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save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the value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before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function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of the bits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 changes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29870" cy="2298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341629" y="0"/>
                  </a:moveTo>
                  <a:lnTo>
                    <a:pt x="219710" y="0"/>
                  </a:lnTo>
                  <a:lnTo>
                    <a:pt x="0" y="219709"/>
                  </a:lnTo>
                  <a:lnTo>
                    <a:pt x="0" y="341629"/>
                  </a:lnTo>
                  <a:lnTo>
                    <a:pt x="341629" y="0"/>
                  </a:lnTo>
                  <a:close/>
                </a:path>
              </a:pathLst>
            </a:custGeom>
            <a:solidFill>
              <a:srgbClr val="8A3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49" y="0"/>
                  </a:moveTo>
                  <a:lnTo>
                    <a:pt x="330200" y="0"/>
                  </a:lnTo>
                  <a:lnTo>
                    <a:pt x="0" y="330200"/>
                  </a:lnTo>
                  <a:lnTo>
                    <a:pt x="0" y="450849"/>
                  </a:lnTo>
                  <a:lnTo>
                    <a:pt x="450849" y="0"/>
                  </a:lnTo>
                  <a:close/>
                </a:path>
              </a:pathLst>
            </a:custGeom>
            <a:solidFill>
              <a:srgbClr val="8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562610" y="0"/>
                  </a:moveTo>
                  <a:lnTo>
                    <a:pt x="440689" y="0"/>
                  </a:lnTo>
                  <a:lnTo>
                    <a:pt x="0" y="440689"/>
                  </a:lnTo>
                  <a:lnTo>
                    <a:pt x="0" y="562610"/>
                  </a:lnTo>
                  <a:lnTo>
                    <a:pt x="562610" y="0"/>
                  </a:lnTo>
                  <a:close/>
                </a:path>
              </a:pathLst>
            </a:custGeom>
            <a:solidFill>
              <a:srgbClr val="883B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30">
                  <a:moveTo>
                    <a:pt x="671830" y="0"/>
                  </a:moveTo>
                  <a:lnTo>
                    <a:pt x="551180" y="0"/>
                  </a:lnTo>
                  <a:lnTo>
                    <a:pt x="0" y="551179"/>
                  </a:lnTo>
                  <a:lnTo>
                    <a:pt x="0" y="671829"/>
                  </a:lnTo>
                  <a:lnTo>
                    <a:pt x="671830" y="0"/>
                  </a:lnTo>
                  <a:close/>
                </a:path>
              </a:pathLst>
            </a:custGeom>
            <a:solidFill>
              <a:srgbClr val="873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782319" y="0"/>
                  </a:moveTo>
                  <a:lnTo>
                    <a:pt x="661669" y="0"/>
                  </a:lnTo>
                  <a:lnTo>
                    <a:pt x="0" y="661669"/>
                  </a:lnTo>
                  <a:lnTo>
                    <a:pt x="0" y="782319"/>
                  </a:lnTo>
                  <a:lnTo>
                    <a:pt x="782319" y="0"/>
                  </a:lnTo>
                  <a:close/>
                </a:path>
              </a:pathLst>
            </a:custGeom>
            <a:solidFill>
              <a:srgbClr val="863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892809" y="0"/>
                  </a:moveTo>
                  <a:lnTo>
                    <a:pt x="770889" y="0"/>
                  </a:lnTo>
                  <a:lnTo>
                    <a:pt x="0" y="770889"/>
                  </a:lnTo>
                  <a:lnTo>
                    <a:pt x="0" y="892809"/>
                  </a:lnTo>
                  <a:lnTo>
                    <a:pt x="892809" y="0"/>
                  </a:lnTo>
                  <a:close/>
                </a:path>
              </a:pathLst>
            </a:custGeom>
            <a:solidFill>
              <a:srgbClr val="85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003300" cy="1003300"/>
            </a:xfrm>
            <a:custGeom>
              <a:avLst/>
              <a:gdLst/>
              <a:ahLst/>
              <a:cxnLst/>
              <a:rect l="l" t="t" r="r" b="b"/>
              <a:pathLst>
                <a:path w="1003300" h="1003300">
                  <a:moveTo>
                    <a:pt x="1003300" y="0"/>
                  </a:moveTo>
                  <a:lnTo>
                    <a:pt x="882650" y="0"/>
                  </a:lnTo>
                  <a:lnTo>
                    <a:pt x="0" y="882650"/>
                  </a:lnTo>
                  <a:lnTo>
                    <a:pt x="0" y="1003300"/>
                  </a:lnTo>
                  <a:lnTo>
                    <a:pt x="1003300" y="0"/>
                  </a:lnTo>
                  <a:close/>
                </a:path>
              </a:pathLst>
            </a:custGeom>
            <a:solidFill>
              <a:srgbClr val="843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113790" cy="1113790"/>
            </a:xfrm>
            <a:custGeom>
              <a:avLst/>
              <a:gdLst/>
              <a:ahLst/>
              <a:cxnLst/>
              <a:rect l="l" t="t" r="r" b="b"/>
              <a:pathLst>
                <a:path w="1113790" h="1113790">
                  <a:moveTo>
                    <a:pt x="1113789" y="0"/>
                  </a:moveTo>
                  <a:lnTo>
                    <a:pt x="991870" y="0"/>
                  </a:lnTo>
                  <a:lnTo>
                    <a:pt x="0" y="991870"/>
                  </a:lnTo>
                  <a:lnTo>
                    <a:pt x="0" y="1113790"/>
                  </a:lnTo>
                  <a:lnTo>
                    <a:pt x="1113789" y="0"/>
                  </a:lnTo>
                  <a:close/>
                </a:path>
              </a:pathLst>
            </a:custGeom>
            <a:solidFill>
              <a:srgbClr val="83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23010" cy="1223010"/>
            </a:xfrm>
            <a:custGeom>
              <a:avLst/>
              <a:gdLst/>
              <a:ahLst/>
              <a:cxnLst/>
              <a:rect l="l" t="t" r="r" b="b"/>
              <a:pathLst>
                <a:path w="1223010" h="1223010">
                  <a:moveTo>
                    <a:pt x="1223009" y="0"/>
                  </a:moveTo>
                  <a:lnTo>
                    <a:pt x="1103630" y="0"/>
                  </a:lnTo>
                  <a:lnTo>
                    <a:pt x="0" y="1103629"/>
                  </a:lnTo>
                  <a:lnTo>
                    <a:pt x="0" y="1223009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823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334770" cy="1334770"/>
            </a:xfrm>
            <a:custGeom>
              <a:avLst/>
              <a:gdLst/>
              <a:ahLst/>
              <a:cxnLst/>
              <a:rect l="l" t="t" r="r" b="b"/>
              <a:pathLst>
                <a:path w="1334770" h="1334770">
                  <a:moveTo>
                    <a:pt x="1334770" y="0"/>
                  </a:moveTo>
                  <a:lnTo>
                    <a:pt x="1212850" y="0"/>
                  </a:lnTo>
                  <a:lnTo>
                    <a:pt x="0" y="1212850"/>
                  </a:lnTo>
                  <a:lnTo>
                    <a:pt x="0" y="1334770"/>
                  </a:lnTo>
                  <a:lnTo>
                    <a:pt x="1334770" y="0"/>
                  </a:lnTo>
                  <a:close/>
                </a:path>
              </a:pathLst>
            </a:custGeom>
            <a:solidFill>
              <a:srgbClr val="8138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443990" cy="1443990"/>
            </a:xfrm>
            <a:custGeom>
              <a:avLst/>
              <a:gdLst/>
              <a:ahLst/>
              <a:cxnLst/>
              <a:rect l="l" t="t" r="r" b="b"/>
              <a:pathLst>
                <a:path w="1443990" h="1443990">
                  <a:moveTo>
                    <a:pt x="1443989" y="0"/>
                  </a:moveTo>
                  <a:lnTo>
                    <a:pt x="1323339" y="0"/>
                  </a:lnTo>
                  <a:lnTo>
                    <a:pt x="0" y="1323339"/>
                  </a:lnTo>
                  <a:lnTo>
                    <a:pt x="0" y="1443990"/>
                  </a:lnTo>
                  <a:lnTo>
                    <a:pt x="1443989" y="0"/>
                  </a:lnTo>
                  <a:close/>
                </a:path>
              </a:pathLst>
            </a:custGeom>
            <a:solidFill>
              <a:srgbClr val="803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1555750" cy="1555750"/>
            </a:xfrm>
            <a:custGeom>
              <a:avLst/>
              <a:gdLst/>
              <a:ahLst/>
              <a:cxnLst/>
              <a:rect l="l" t="t" r="r" b="b"/>
              <a:pathLst>
                <a:path w="1555750" h="1555750">
                  <a:moveTo>
                    <a:pt x="1555750" y="0"/>
                  </a:moveTo>
                  <a:lnTo>
                    <a:pt x="1433830" y="0"/>
                  </a:lnTo>
                  <a:lnTo>
                    <a:pt x="0" y="1433829"/>
                  </a:lnTo>
                  <a:lnTo>
                    <a:pt x="0" y="155575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7F3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1664970" cy="1664970"/>
            </a:xfrm>
            <a:custGeom>
              <a:avLst/>
              <a:gdLst/>
              <a:ahLst/>
              <a:cxnLst/>
              <a:rect l="l" t="t" r="r" b="b"/>
              <a:pathLst>
                <a:path w="1664970" h="1664970">
                  <a:moveTo>
                    <a:pt x="1664969" y="0"/>
                  </a:moveTo>
                  <a:lnTo>
                    <a:pt x="1544319" y="0"/>
                  </a:lnTo>
                  <a:lnTo>
                    <a:pt x="0" y="1544319"/>
                  </a:lnTo>
                  <a:lnTo>
                    <a:pt x="0" y="1664969"/>
                  </a:lnTo>
                  <a:lnTo>
                    <a:pt x="1664969" y="0"/>
                  </a:lnTo>
                  <a:close/>
                </a:path>
              </a:pathLst>
            </a:custGeom>
            <a:solidFill>
              <a:srgbClr val="7E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1775460" cy="1775460"/>
            </a:xfrm>
            <a:custGeom>
              <a:avLst/>
              <a:gdLst/>
              <a:ahLst/>
              <a:cxnLst/>
              <a:rect l="l" t="t" r="r" b="b"/>
              <a:pathLst>
                <a:path w="1775460" h="1775460">
                  <a:moveTo>
                    <a:pt x="1775460" y="0"/>
                  </a:moveTo>
                  <a:lnTo>
                    <a:pt x="1654810" y="0"/>
                  </a:lnTo>
                  <a:lnTo>
                    <a:pt x="0" y="1654810"/>
                  </a:lnTo>
                  <a:lnTo>
                    <a:pt x="0" y="177546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3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1885950" cy="1885950"/>
            </a:xfrm>
            <a:custGeom>
              <a:avLst/>
              <a:gdLst/>
              <a:ahLst/>
              <a:cxnLst/>
              <a:rect l="l" t="t" r="r" b="b"/>
              <a:pathLst>
                <a:path w="1885950" h="1885950">
                  <a:moveTo>
                    <a:pt x="1885950" y="0"/>
                  </a:moveTo>
                  <a:lnTo>
                    <a:pt x="1764030" y="0"/>
                  </a:lnTo>
                  <a:lnTo>
                    <a:pt x="0" y="1764029"/>
                  </a:lnTo>
                  <a:lnTo>
                    <a:pt x="0" y="1885950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7C3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1996439" cy="1996439"/>
            </a:xfrm>
            <a:custGeom>
              <a:avLst/>
              <a:gdLst/>
              <a:ahLst/>
              <a:cxnLst/>
              <a:rect l="l" t="t" r="r" b="b"/>
              <a:pathLst>
                <a:path w="1996439" h="1996439">
                  <a:moveTo>
                    <a:pt x="1996439" y="0"/>
                  </a:moveTo>
                  <a:lnTo>
                    <a:pt x="1875789" y="0"/>
                  </a:lnTo>
                  <a:lnTo>
                    <a:pt x="0" y="1875789"/>
                  </a:lnTo>
                  <a:lnTo>
                    <a:pt x="0" y="1996439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7B35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2106930" cy="2106930"/>
            </a:xfrm>
            <a:custGeom>
              <a:avLst/>
              <a:gdLst/>
              <a:ahLst/>
              <a:cxnLst/>
              <a:rect l="l" t="t" r="r" b="b"/>
              <a:pathLst>
                <a:path w="2106930" h="2106930">
                  <a:moveTo>
                    <a:pt x="2106929" y="0"/>
                  </a:moveTo>
                  <a:lnTo>
                    <a:pt x="1985010" y="0"/>
                  </a:lnTo>
                  <a:lnTo>
                    <a:pt x="0" y="1985010"/>
                  </a:lnTo>
                  <a:lnTo>
                    <a:pt x="0" y="2106929"/>
                  </a:lnTo>
                  <a:lnTo>
                    <a:pt x="2106929" y="0"/>
                  </a:lnTo>
                  <a:close/>
                </a:path>
              </a:pathLst>
            </a:custGeom>
            <a:solidFill>
              <a:srgbClr val="7A3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0"/>
              <a:ext cx="2218690" cy="2218690"/>
            </a:xfrm>
            <a:custGeom>
              <a:avLst/>
              <a:gdLst/>
              <a:ahLst/>
              <a:cxnLst/>
              <a:rect l="l" t="t" r="r" b="b"/>
              <a:pathLst>
                <a:path w="2218690" h="2218690">
                  <a:moveTo>
                    <a:pt x="2218690" y="0"/>
                  </a:moveTo>
                  <a:lnTo>
                    <a:pt x="2096770" y="0"/>
                  </a:lnTo>
                  <a:lnTo>
                    <a:pt x="0" y="2096769"/>
                  </a:lnTo>
                  <a:lnTo>
                    <a:pt x="0" y="2218690"/>
                  </a:lnTo>
                  <a:lnTo>
                    <a:pt x="2218690" y="0"/>
                  </a:lnTo>
                  <a:close/>
                </a:path>
              </a:pathLst>
            </a:custGeom>
            <a:solidFill>
              <a:srgbClr val="7935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2327910" cy="2327910"/>
            </a:xfrm>
            <a:custGeom>
              <a:avLst/>
              <a:gdLst/>
              <a:ahLst/>
              <a:cxnLst/>
              <a:rect l="l" t="t" r="r" b="b"/>
              <a:pathLst>
                <a:path w="2327910" h="2327910">
                  <a:moveTo>
                    <a:pt x="2327910" y="0"/>
                  </a:moveTo>
                  <a:lnTo>
                    <a:pt x="2205990" y="0"/>
                  </a:lnTo>
                  <a:lnTo>
                    <a:pt x="0" y="2205990"/>
                  </a:lnTo>
                  <a:lnTo>
                    <a:pt x="0" y="2327909"/>
                  </a:lnTo>
                  <a:lnTo>
                    <a:pt x="2327910" y="0"/>
                  </a:lnTo>
                  <a:close/>
                </a:path>
              </a:pathLst>
            </a:custGeom>
            <a:solidFill>
              <a:srgbClr val="7834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2437130" cy="2437130"/>
            </a:xfrm>
            <a:custGeom>
              <a:avLst/>
              <a:gdLst/>
              <a:ahLst/>
              <a:cxnLst/>
              <a:rect l="l" t="t" r="r" b="b"/>
              <a:pathLst>
                <a:path w="2437130" h="2437130">
                  <a:moveTo>
                    <a:pt x="2437130" y="0"/>
                  </a:moveTo>
                  <a:lnTo>
                    <a:pt x="2316480" y="0"/>
                  </a:lnTo>
                  <a:lnTo>
                    <a:pt x="0" y="2316479"/>
                  </a:lnTo>
                  <a:lnTo>
                    <a:pt x="0" y="2437129"/>
                  </a:lnTo>
                  <a:lnTo>
                    <a:pt x="2437130" y="0"/>
                  </a:lnTo>
                  <a:close/>
                </a:path>
              </a:pathLst>
            </a:custGeom>
            <a:solidFill>
              <a:srgbClr val="773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2548890" cy="2548890"/>
            </a:xfrm>
            <a:custGeom>
              <a:avLst/>
              <a:gdLst/>
              <a:ahLst/>
              <a:cxnLst/>
              <a:rect l="l" t="t" r="r" b="b"/>
              <a:pathLst>
                <a:path w="2548890" h="2548890">
                  <a:moveTo>
                    <a:pt x="2548890" y="0"/>
                  </a:moveTo>
                  <a:lnTo>
                    <a:pt x="2426970" y="0"/>
                  </a:lnTo>
                  <a:lnTo>
                    <a:pt x="0" y="2426969"/>
                  </a:lnTo>
                  <a:lnTo>
                    <a:pt x="0" y="2548890"/>
                  </a:lnTo>
                  <a:lnTo>
                    <a:pt x="2548890" y="0"/>
                  </a:lnTo>
                  <a:close/>
                </a:path>
              </a:pathLst>
            </a:custGeom>
            <a:solidFill>
              <a:srgbClr val="763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2658110" cy="2658110"/>
            </a:xfrm>
            <a:custGeom>
              <a:avLst/>
              <a:gdLst/>
              <a:ahLst/>
              <a:cxnLst/>
              <a:rect l="l" t="t" r="r" b="b"/>
              <a:pathLst>
                <a:path w="2658110" h="2658110">
                  <a:moveTo>
                    <a:pt x="2658110" y="0"/>
                  </a:moveTo>
                  <a:lnTo>
                    <a:pt x="2537460" y="0"/>
                  </a:lnTo>
                  <a:lnTo>
                    <a:pt x="0" y="2537459"/>
                  </a:lnTo>
                  <a:lnTo>
                    <a:pt x="0" y="2658109"/>
                  </a:lnTo>
                  <a:lnTo>
                    <a:pt x="2658110" y="0"/>
                  </a:lnTo>
                  <a:close/>
                </a:path>
              </a:pathLst>
            </a:custGeom>
            <a:solidFill>
              <a:srgbClr val="753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2769870" cy="2769870"/>
            </a:xfrm>
            <a:custGeom>
              <a:avLst/>
              <a:gdLst/>
              <a:ahLst/>
              <a:cxnLst/>
              <a:rect l="l" t="t" r="r" b="b"/>
              <a:pathLst>
                <a:path w="2769870" h="2769870">
                  <a:moveTo>
                    <a:pt x="2769870" y="0"/>
                  </a:moveTo>
                  <a:lnTo>
                    <a:pt x="2647950" y="0"/>
                  </a:lnTo>
                  <a:lnTo>
                    <a:pt x="0" y="2647950"/>
                  </a:lnTo>
                  <a:lnTo>
                    <a:pt x="0" y="2769869"/>
                  </a:lnTo>
                  <a:lnTo>
                    <a:pt x="2769870" y="0"/>
                  </a:lnTo>
                  <a:close/>
                </a:path>
              </a:pathLst>
            </a:custGeom>
            <a:solidFill>
              <a:srgbClr val="743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2879090" cy="2879090"/>
            </a:xfrm>
            <a:custGeom>
              <a:avLst/>
              <a:gdLst/>
              <a:ahLst/>
              <a:cxnLst/>
              <a:rect l="l" t="t" r="r" b="b"/>
              <a:pathLst>
                <a:path w="2879090" h="2879090">
                  <a:moveTo>
                    <a:pt x="2879090" y="0"/>
                  </a:moveTo>
                  <a:lnTo>
                    <a:pt x="2759710" y="0"/>
                  </a:lnTo>
                  <a:lnTo>
                    <a:pt x="0" y="2759710"/>
                  </a:lnTo>
                  <a:lnTo>
                    <a:pt x="0" y="2879090"/>
                  </a:lnTo>
                  <a:lnTo>
                    <a:pt x="2879090" y="0"/>
                  </a:lnTo>
                  <a:close/>
                </a:path>
              </a:pathLst>
            </a:custGeom>
            <a:solidFill>
              <a:srgbClr val="743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2990850" y="0"/>
                  </a:moveTo>
                  <a:lnTo>
                    <a:pt x="2868930" y="0"/>
                  </a:lnTo>
                  <a:lnTo>
                    <a:pt x="0" y="2868929"/>
                  </a:lnTo>
                  <a:lnTo>
                    <a:pt x="0" y="2990849"/>
                  </a:lnTo>
                  <a:lnTo>
                    <a:pt x="2990850" y="0"/>
                  </a:lnTo>
                  <a:close/>
                </a:path>
              </a:pathLst>
            </a:custGeom>
            <a:solidFill>
              <a:srgbClr val="733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3100070" cy="3100070"/>
            </a:xfrm>
            <a:custGeom>
              <a:avLst/>
              <a:gdLst/>
              <a:ahLst/>
              <a:cxnLst/>
              <a:rect l="l" t="t" r="r" b="b"/>
              <a:pathLst>
                <a:path w="3100070" h="3100070">
                  <a:moveTo>
                    <a:pt x="3100070" y="0"/>
                  </a:moveTo>
                  <a:lnTo>
                    <a:pt x="2978150" y="0"/>
                  </a:lnTo>
                  <a:lnTo>
                    <a:pt x="0" y="2978150"/>
                  </a:lnTo>
                  <a:lnTo>
                    <a:pt x="0" y="3100070"/>
                  </a:lnTo>
                  <a:lnTo>
                    <a:pt x="3100070" y="0"/>
                  </a:lnTo>
                  <a:close/>
                </a:path>
              </a:pathLst>
            </a:custGeom>
            <a:solidFill>
              <a:srgbClr val="7231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3209290" cy="3209290"/>
            </a:xfrm>
            <a:custGeom>
              <a:avLst/>
              <a:gdLst/>
              <a:ahLst/>
              <a:cxnLst/>
              <a:rect l="l" t="t" r="r" b="b"/>
              <a:pathLst>
                <a:path w="3209290" h="3209290">
                  <a:moveTo>
                    <a:pt x="3209290" y="0"/>
                  </a:moveTo>
                  <a:lnTo>
                    <a:pt x="3089910" y="0"/>
                  </a:lnTo>
                  <a:lnTo>
                    <a:pt x="0" y="3089910"/>
                  </a:lnTo>
                  <a:lnTo>
                    <a:pt x="0" y="3209290"/>
                  </a:lnTo>
                  <a:lnTo>
                    <a:pt x="3209290" y="0"/>
                  </a:lnTo>
                  <a:close/>
                </a:path>
              </a:pathLst>
            </a:custGeom>
            <a:solidFill>
              <a:srgbClr val="7131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3321050" cy="3321050"/>
            </a:xfrm>
            <a:custGeom>
              <a:avLst/>
              <a:gdLst/>
              <a:ahLst/>
              <a:cxnLst/>
              <a:rect l="l" t="t" r="r" b="b"/>
              <a:pathLst>
                <a:path w="3321050" h="3321050">
                  <a:moveTo>
                    <a:pt x="3321050" y="0"/>
                  </a:moveTo>
                  <a:lnTo>
                    <a:pt x="3199130" y="0"/>
                  </a:lnTo>
                  <a:lnTo>
                    <a:pt x="0" y="3199129"/>
                  </a:lnTo>
                  <a:lnTo>
                    <a:pt x="0" y="3321050"/>
                  </a:lnTo>
                  <a:lnTo>
                    <a:pt x="3321050" y="0"/>
                  </a:lnTo>
                  <a:close/>
                </a:path>
              </a:pathLst>
            </a:custGeom>
            <a:solidFill>
              <a:srgbClr val="703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3430270" cy="3430270"/>
            </a:xfrm>
            <a:custGeom>
              <a:avLst/>
              <a:gdLst/>
              <a:ahLst/>
              <a:cxnLst/>
              <a:rect l="l" t="t" r="r" b="b"/>
              <a:pathLst>
                <a:path w="3430270" h="3430270">
                  <a:moveTo>
                    <a:pt x="3430270" y="0"/>
                  </a:moveTo>
                  <a:lnTo>
                    <a:pt x="3310890" y="0"/>
                  </a:lnTo>
                  <a:lnTo>
                    <a:pt x="0" y="3310890"/>
                  </a:lnTo>
                  <a:lnTo>
                    <a:pt x="0" y="3430270"/>
                  </a:lnTo>
                  <a:lnTo>
                    <a:pt x="3430270" y="0"/>
                  </a:lnTo>
                  <a:close/>
                </a:path>
              </a:pathLst>
            </a:custGeom>
            <a:solidFill>
              <a:srgbClr val="6F3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3542029" cy="3542029"/>
            </a:xfrm>
            <a:custGeom>
              <a:avLst/>
              <a:gdLst/>
              <a:ahLst/>
              <a:cxnLst/>
              <a:rect l="l" t="t" r="r" b="b"/>
              <a:pathLst>
                <a:path w="3542029" h="3542029">
                  <a:moveTo>
                    <a:pt x="3542029" y="0"/>
                  </a:moveTo>
                  <a:lnTo>
                    <a:pt x="3420110" y="0"/>
                  </a:lnTo>
                  <a:lnTo>
                    <a:pt x="0" y="3420110"/>
                  </a:lnTo>
                  <a:lnTo>
                    <a:pt x="0" y="3542029"/>
                  </a:lnTo>
                  <a:lnTo>
                    <a:pt x="3542029" y="0"/>
                  </a:lnTo>
                  <a:close/>
                </a:path>
              </a:pathLst>
            </a:custGeom>
            <a:solidFill>
              <a:srgbClr val="6E3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3651250" cy="3651250"/>
            </a:xfrm>
            <a:custGeom>
              <a:avLst/>
              <a:gdLst/>
              <a:ahLst/>
              <a:cxnLst/>
              <a:rect l="l" t="t" r="r" b="b"/>
              <a:pathLst>
                <a:path w="3651250" h="3651250">
                  <a:moveTo>
                    <a:pt x="3651250" y="0"/>
                  </a:moveTo>
                  <a:lnTo>
                    <a:pt x="3530600" y="0"/>
                  </a:lnTo>
                  <a:lnTo>
                    <a:pt x="0" y="3530600"/>
                  </a:lnTo>
                  <a:lnTo>
                    <a:pt x="0" y="3651250"/>
                  </a:lnTo>
                  <a:lnTo>
                    <a:pt x="3651250" y="0"/>
                  </a:lnTo>
                  <a:close/>
                </a:path>
              </a:pathLst>
            </a:custGeom>
            <a:solidFill>
              <a:srgbClr val="6D2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0"/>
              <a:ext cx="3763010" cy="3763010"/>
            </a:xfrm>
            <a:custGeom>
              <a:avLst/>
              <a:gdLst/>
              <a:ahLst/>
              <a:cxnLst/>
              <a:rect l="l" t="t" r="r" b="b"/>
              <a:pathLst>
                <a:path w="3763010" h="3763010">
                  <a:moveTo>
                    <a:pt x="3763010" y="0"/>
                  </a:moveTo>
                  <a:lnTo>
                    <a:pt x="3641090" y="0"/>
                  </a:lnTo>
                  <a:lnTo>
                    <a:pt x="0" y="3641090"/>
                  </a:lnTo>
                  <a:lnTo>
                    <a:pt x="0" y="3763010"/>
                  </a:lnTo>
                  <a:lnTo>
                    <a:pt x="3763010" y="0"/>
                  </a:lnTo>
                  <a:close/>
                </a:path>
              </a:pathLst>
            </a:custGeom>
            <a:solidFill>
              <a:srgbClr val="6C2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3872229" cy="3872229"/>
            </a:xfrm>
            <a:custGeom>
              <a:avLst/>
              <a:gdLst/>
              <a:ahLst/>
              <a:cxnLst/>
              <a:rect l="l" t="t" r="r" b="b"/>
              <a:pathLst>
                <a:path w="3872229" h="3872229">
                  <a:moveTo>
                    <a:pt x="3872229" y="0"/>
                  </a:moveTo>
                  <a:lnTo>
                    <a:pt x="3750310" y="0"/>
                  </a:lnTo>
                  <a:lnTo>
                    <a:pt x="0" y="3750310"/>
                  </a:lnTo>
                  <a:lnTo>
                    <a:pt x="0" y="3872229"/>
                  </a:lnTo>
                  <a:lnTo>
                    <a:pt x="3872229" y="0"/>
                  </a:lnTo>
                  <a:close/>
                </a:path>
              </a:pathLst>
            </a:custGeom>
            <a:solidFill>
              <a:srgbClr val="6B2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0"/>
              <a:ext cx="3983990" cy="3983990"/>
            </a:xfrm>
            <a:custGeom>
              <a:avLst/>
              <a:gdLst/>
              <a:ahLst/>
              <a:cxnLst/>
              <a:rect l="l" t="t" r="r" b="b"/>
              <a:pathLst>
                <a:path w="3983990" h="3983990">
                  <a:moveTo>
                    <a:pt x="3983989" y="0"/>
                  </a:moveTo>
                  <a:lnTo>
                    <a:pt x="3862070" y="0"/>
                  </a:lnTo>
                  <a:lnTo>
                    <a:pt x="0" y="3862070"/>
                  </a:lnTo>
                  <a:lnTo>
                    <a:pt x="0" y="3983989"/>
                  </a:lnTo>
                  <a:lnTo>
                    <a:pt x="3983989" y="0"/>
                  </a:lnTo>
                  <a:close/>
                </a:path>
              </a:pathLst>
            </a:custGeom>
            <a:solidFill>
              <a:srgbClr val="6A2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0"/>
              <a:ext cx="4093210" cy="4093210"/>
            </a:xfrm>
            <a:custGeom>
              <a:avLst/>
              <a:gdLst/>
              <a:ahLst/>
              <a:cxnLst/>
              <a:rect l="l" t="t" r="r" b="b"/>
              <a:pathLst>
                <a:path w="4093210" h="4093210">
                  <a:moveTo>
                    <a:pt x="4093210" y="0"/>
                  </a:moveTo>
                  <a:lnTo>
                    <a:pt x="3971290" y="0"/>
                  </a:lnTo>
                  <a:lnTo>
                    <a:pt x="0" y="3971290"/>
                  </a:lnTo>
                  <a:lnTo>
                    <a:pt x="0" y="4093210"/>
                  </a:lnTo>
                  <a:lnTo>
                    <a:pt x="4093210" y="0"/>
                  </a:lnTo>
                  <a:close/>
                </a:path>
              </a:pathLst>
            </a:custGeom>
            <a:solidFill>
              <a:srgbClr val="692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0"/>
              <a:ext cx="4202430" cy="4202430"/>
            </a:xfrm>
            <a:custGeom>
              <a:avLst/>
              <a:gdLst/>
              <a:ahLst/>
              <a:cxnLst/>
              <a:rect l="l" t="t" r="r" b="b"/>
              <a:pathLst>
                <a:path w="4202430" h="4202430">
                  <a:moveTo>
                    <a:pt x="4202430" y="0"/>
                  </a:moveTo>
                  <a:lnTo>
                    <a:pt x="4083049" y="0"/>
                  </a:lnTo>
                  <a:lnTo>
                    <a:pt x="0" y="4083050"/>
                  </a:lnTo>
                  <a:lnTo>
                    <a:pt x="0" y="4202430"/>
                  </a:lnTo>
                  <a:lnTo>
                    <a:pt x="4202430" y="0"/>
                  </a:lnTo>
                  <a:close/>
                </a:path>
              </a:pathLst>
            </a:custGeom>
            <a:solidFill>
              <a:srgbClr val="682D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0"/>
              <a:ext cx="4314190" cy="4314190"/>
            </a:xfrm>
            <a:custGeom>
              <a:avLst/>
              <a:gdLst/>
              <a:ahLst/>
              <a:cxnLst/>
              <a:rect l="l" t="t" r="r" b="b"/>
              <a:pathLst>
                <a:path w="4314190" h="4314190">
                  <a:moveTo>
                    <a:pt x="4314190" y="0"/>
                  </a:moveTo>
                  <a:lnTo>
                    <a:pt x="4192270" y="0"/>
                  </a:lnTo>
                  <a:lnTo>
                    <a:pt x="0" y="4192270"/>
                  </a:lnTo>
                  <a:lnTo>
                    <a:pt x="0" y="4314190"/>
                  </a:lnTo>
                  <a:lnTo>
                    <a:pt x="4314190" y="0"/>
                  </a:lnTo>
                  <a:close/>
                </a:path>
              </a:pathLst>
            </a:custGeom>
            <a:solidFill>
              <a:srgbClr val="672D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0"/>
              <a:ext cx="4423410" cy="4423410"/>
            </a:xfrm>
            <a:custGeom>
              <a:avLst/>
              <a:gdLst/>
              <a:ahLst/>
              <a:cxnLst/>
              <a:rect l="l" t="t" r="r" b="b"/>
              <a:pathLst>
                <a:path w="4423410" h="4423410">
                  <a:moveTo>
                    <a:pt x="4423410" y="0"/>
                  </a:moveTo>
                  <a:lnTo>
                    <a:pt x="4304030" y="0"/>
                  </a:lnTo>
                  <a:lnTo>
                    <a:pt x="0" y="4304030"/>
                  </a:lnTo>
                  <a:lnTo>
                    <a:pt x="0" y="4423410"/>
                  </a:lnTo>
                  <a:lnTo>
                    <a:pt x="4423410" y="0"/>
                  </a:lnTo>
                  <a:close/>
                </a:path>
              </a:pathLst>
            </a:custGeom>
            <a:solidFill>
              <a:srgbClr val="662C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0"/>
              <a:ext cx="4535170" cy="4535170"/>
            </a:xfrm>
            <a:custGeom>
              <a:avLst/>
              <a:gdLst/>
              <a:ahLst/>
              <a:cxnLst/>
              <a:rect l="l" t="t" r="r" b="b"/>
              <a:pathLst>
                <a:path w="4535170" h="4535170">
                  <a:moveTo>
                    <a:pt x="4535170" y="0"/>
                  </a:moveTo>
                  <a:lnTo>
                    <a:pt x="4413250" y="0"/>
                  </a:lnTo>
                  <a:lnTo>
                    <a:pt x="0" y="4413250"/>
                  </a:lnTo>
                  <a:lnTo>
                    <a:pt x="0" y="4535170"/>
                  </a:lnTo>
                  <a:lnTo>
                    <a:pt x="4535170" y="0"/>
                  </a:lnTo>
                  <a:close/>
                </a:path>
              </a:pathLst>
            </a:custGeom>
            <a:solidFill>
              <a:srgbClr val="662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0"/>
              <a:ext cx="4644390" cy="4644390"/>
            </a:xfrm>
            <a:custGeom>
              <a:avLst/>
              <a:gdLst/>
              <a:ahLst/>
              <a:cxnLst/>
              <a:rect l="l" t="t" r="r" b="b"/>
              <a:pathLst>
                <a:path w="4644390" h="4644390">
                  <a:moveTo>
                    <a:pt x="4644389" y="0"/>
                  </a:moveTo>
                  <a:lnTo>
                    <a:pt x="4525009" y="0"/>
                  </a:lnTo>
                  <a:lnTo>
                    <a:pt x="0" y="4525010"/>
                  </a:lnTo>
                  <a:lnTo>
                    <a:pt x="0" y="4644389"/>
                  </a:lnTo>
                  <a:lnTo>
                    <a:pt x="4644389" y="0"/>
                  </a:lnTo>
                  <a:close/>
                </a:path>
              </a:pathLst>
            </a:custGeom>
            <a:solidFill>
              <a:srgbClr val="642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0"/>
              <a:ext cx="4756150" cy="4756150"/>
            </a:xfrm>
            <a:custGeom>
              <a:avLst/>
              <a:gdLst/>
              <a:ahLst/>
              <a:cxnLst/>
              <a:rect l="l" t="t" r="r" b="b"/>
              <a:pathLst>
                <a:path w="4756150" h="4756150">
                  <a:moveTo>
                    <a:pt x="4756150" y="0"/>
                  </a:moveTo>
                  <a:lnTo>
                    <a:pt x="4634230" y="0"/>
                  </a:lnTo>
                  <a:lnTo>
                    <a:pt x="0" y="4634230"/>
                  </a:lnTo>
                  <a:lnTo>
                    <a:pt x="0" y="4756150"/>
                  </a:lnTo>
                  <a:lnTo>
                    <a:pt x="4756150" y="0"/>
                  </a:lnTo>
                  <a:close/>
                </a:path>
              </a:pathLst>
            </a:custGeom>
            <a:solidFill>
              <a:srgbClr val="632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0"/>
              <a:ext cx="4865370" cy="4865370"/>
            </a:xfrm>
            <a:custGeom>
              <a:avLst/>
              <a:gdLst/>
              <a:ahLst/>
              <a:cxnLst/>
              <a:rect l="l" t="t" r="r" b="b"/>
              <a:pathLst>
                <a:path w="4865370" h="4865370">
                  <a:moveTo>
                    <a:pt x="4865370" y="0"/>
                  </a:moveTo>
                  <a:lnTo>
                    <a:pt x="4744720" y="0"/>
                  </a:lnTo>
                  <a:lnTo>
                    <a:pt x="0" y="4744720"/>
                  </a:lnTo>
                  <a:lnTo>
                    <a:pt x="0" y="4865370"/>
                  </a:lnTo>
                  <a:lnTo>
                    <a:pt x="4865370" y="0"/>
                  </a:lnTo>
                  <a:close/>
                </a:path>
              </a:pathLst>
            </a:custGeom>
            <a:solidFill>
              <a:srgbClr val="622B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0"/>
              <a:ext cx="4977130" cy="4977130"/>
            </a:xfrm>
            <a:custGeom>
              <a:avLst/>
              <a:gdLst/>
              <a:ahLst/>
              <a:cxnLst/>
              <a:rect l="l" t="t" r="r" b="b"/>
              <a:pathLst>
                <a:path w="4977130" h="4977130">
                  <a:moveTo>
                    <a:pt x="4977130" y="0"/>
                  </a:moveTo>
                  <a:lnTo>
                    <a:pt x="4855210" y="0"/>
                  </a:lnTo>
                  <a:lnTo>
                    <a:pt x="0" y="4855210"/>
                  </a:lnTo>
                  <a:lnTo>
                    <a:pt x="0" y="4977130"/>
                  </a:lnTo>
                  <a:lnTo>
                    <a:pt x="4977130" y="0"/>
                  </a:lnTo>
                  <a:close/>
                </a:path>
              </a:pathLst>
            </a:custGeom>
            <a:solidFill>
              <a:srgbClr val="612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0"/>
              <a:ext cx="5086350" cy="5086350"/>
            </a:xfrm>
            <a:custGeom>
              <a:avLst/>
              <a:gdLst/>
              <a:ahLst/>
              <a:cxnLst/>
              <a:rect l="l" t="t" r="r" b="b"/>
              <a:pathLst>
                <a:path w="5086350" h="5086350">
                  <a:moveTo>
                    <a:pt x="5086350" y="0"/>
                  </a:moveTo>
                  <a:lnTo>
                    <a:pt x="4965700" y="0"/>
                  </a:lnTo>
                  <a:lnTo>
                    <a:pt x="0" y="4965700"/>
                  </a:lnTo>
                  <a:lnTo>
                    <a:pt x="0" y="5086350"/>
                  </a:lnTo>
                  <a:lnTo>
                    <a:pt x="5086350" y="0"/>
                  </a:lnTo>
                  <a:close/>
                </a:path>
              </a:pathLst>
            </a:custGeom>
            <a:solidFill>
              <a:srgbClr val="602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0"/>
              <a:ext cx="5196840" cy="5196840"/>
            </a:xfrm>
            <a:custGeom>
              <a:avLst/>
              <a:gdLst/>
              <a:ahLst/>
              <a:cxnLst/>
              <a:rect l="l" t="t" r="r" b="b"/>
              <a:pathLst>
                <a:path w="5196840" h="5196840">
                  <a:moveTo>
                    <a:pt x="5196840" y="0"/>
                  </a:moveTo>
                  <a:lnTo>
                    <a:pt x="5076190" y="0"/>
                  </a:lnTo>
                  <a:lnTo>
                    <a:pt x="0" y="5076190"/>
                  </a:lnTo>
                  <a:lnTo>
                    <a:pt x="0" y="5196840"/>
                  </a:lnTo>
                  <a:lnTo>
                    <a:pt x="5196840" y="0"/>
                  </a:lnTo>
                  <a:close/>
                </a:path>
              </a:pathLst>
            </a:custGeom>
            <a:solidFill>
              <a:srgbClr val="5F29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0"/>
              <a:ext cx="5307330" cy="5307330"/>
            </a:xfrm>
            <a:custGeom>
              <a:avLst/>
              <a:gdLst/>
              <a:ahLst/>
              <a:cxnLst/>
              <a:rect l="l" t="t" r="r" b="b"/>
              <a:pathLst>
                <a:path w="5307330" h="5307330">
                  <a:moveTo>
                    <a:pt x="5307330" y="0"/>
                  </a:moveTo>
                  <a:lnTo>
                    <a:pt x="5185409" y="0"/>
                  </a:lnTo>
                  <a:lnTo>
                    <a:pt x="0" y="5185410"/>
                  </a:lnTo>
                  <a:lnTo>
                    <a:pt x="0" y="5307330"/>
                  </a:lnTo>
                  <a:lnTo>
                    <a:pt x="5307330" y="0"/>
                  </a:lnTo>
                  <a:close/>
                </a:path>
              </a:pathLst>
            </a:custGeom>
            <a:solidFill>
              <a:srgbClr val="5E2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0"/>
              <a:ext cx="5417820" cy="5417820"/>
            </a:xfrm>
            <a:custGeom>
              <a:avLst/>
              <a:gdLst/>
              <a:ahLst/>
              <a:cxnLst/>
              <a:rect l="l" t="t" r="r" b="b"/>
              <a:pathLst>
                <a:path w="5417820" h="5417820">
                  <a:moveTo>
                    <a:pt x="5417820" y="0"/>
                  </a:moveTo>
                  <a:lnTo>
                    <a:pt x="5297170" y="0"/>
                  </a:lnTo>
                  <a:lnTo>
                    <a:pt x="0" y="5297170"/>
                  </a:lnTo>
                  <a:lnTo>
                    <a:pt x="0" y="5417820"/>
                  </a:lnTo>
                  <a:lnTo>
                    <a:pt x="5417820" y="0"/>
                  </a:lnTo>
                  <a:close/>
                </a:path>
              </a:pathLst>
            </a:custGeom>
            <a:solidFill>
              <a:srgbClr val="5D2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0"/>
              <a:ext cx="5528310" cy="5528310"/>
            </a:xfrm>
            <a:custGeom>
              <a:avLst/>
              <a:gdLst/>
              <a:ahLst/>
              <a:cxnLst/>
              <a:rect l="l" t="t" r="r" b="b"/>
              <a:pathLst>
                <a:path w="5528310" h="5528310">
                  <a:moveTo>
                    <a:pt x="5528310" y="0"/>
                  </a:moveTo>
                  <a:lnTo>
                    <a:pt x="5406390" y="0"/>
                  </a:lnTo>
                  <a:lnTo>
                    <a:pt x="0" y="5406390"/>
                  </a:lnTo>
                  <a:lnTo>
                    <a:pt x="0" y="5528310"/>
                  </a:lnTo>
                  <a:lnTo>
                    <a:pt x="5528310" y="0"/>
                  </a:lnTo>
                  <a:close/>
                </a:path>
              </a:pathLst>
            </a:custGeom>
            <a:solidFill>
              <a:srgbClr val="5D2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0"/>
              <a:ext cx="5638800" cy="5638800"/>
            </a:xfrm>
            <a:custGeom>
              <a:avLst/>
              <a:gdLst/>
              <a:ahLst/>
              <a:cxnLst/>
              <a:rect l="l" t="t" r="r" b="b"/>
              <a:pathLst>
                <a:path w="5638800" h="5638800">
                  <a:moveTo>
                    <a:pt x="5638800" y="0"/>
                  </a:moveTo>
                  <a:lnTo>
                    <a:pt x="5518149" y="0"/>
                  </a:lnTo>
                  <a:lnTo>
                    <a:pt x="0" y="5518150"/>
                  </a:lnTo>
                  <a:lnTo>
                    <a:pt x="0" y="5638800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5C2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0"/>
              <a:ext cx="5749290" cy="5749290"/>
            </a:xfrm>
            <a:custGeom>
              <a:avLst/>
              <a:gdLst/>
              <a:ahLst/>
              <a:cxnLst/>
              <a:rect l="l" t="t" r="r" b="b"/>
              <a:pathLst>
                <a:path w="5749290" h="5749290">
                  <a:moveTo>
                    <a:pt x="5749289" y="0"/>
                  </a:moveTo>
                  <a:lnTo>
                    <a:pt x="5627370" y="0"/>
                  </a:lnTo>
                  <a:lnTo>
                    <a:pt x="0" y="5627370"/>
                  </a:lnTo>
                  <a:lnTo>
                    <a:pt x="0" y="5749289"/>
                  </a:lnTo>
                  <a:lnTo>
                    <a:pt x="5749289" y="0"/>
                  </a:lnTo>
                  <a:close/>
                </a:path>
              </a:pathLst>
            </a:custGeom>
            <a:solidFill>
              <a:srgbClr val="5B2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0"/>
              <a:ext cx="5858510" cy="5858510"/>
            </a:xfrm>
            <a:custGeom>
              <a:avLst/>
              <a:gdLst/>
              <a:ahLst/>
              <a:cxnLst/>
              <a:rect l="l" t="t" r="r" b="b"/>
              <a:pathLst>
                <a:path w="5858510" h="5858510">
                  <a:moveTo>
                    <a:pt x="5858510" y="0"/>
                  </a:moveTo>
                  <a:lnTo>
                    <a:pt x="5737859" y="0"/>
                  </a:lnTo>
                  <a:lnTo>
                    <a:pt x="0" y="5737860"/>
                  </a:lnTo>
                  <a:lnTo>
                    <a:pt x="0" y="5858510"/>
                  </a:lnTo>
                  <a:lnTo>
                    <a:pt x="5858510" y="0"/>
                  </a:lnTo>
                  <a:close/>
                </a:path>
              </a:pathLst>
            </a:custGeom>
            <a:solidFill>
              <a:srgbClr val="5A27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0"/>
              <a:ext cx="5970270" cy="5970270"/>
            </a:xfrm>
            <a:custGeom>
              <a:avLst/>
              <a:gdLst/>
              <a:ahLst/>
              <a:cxnLst/>
              <a:rect l="l" t="t" r="r" b="b"/>
              <a:pathLst>
                <a:path w="5970270" h="5970270">
                  <a:moveTo>
                    <a:pt x="5970270" y="0"/>
                  </a:moveTo>
                  <a:lnTo>
                    <a:pt x="5848350" y="0"/>
                  </a:lnTo>
                  <a:lnTo>
                    <a:pt x="0" y="5848350"/>
                  </a:lnTo>
                  <a:lnTo>
                    <a:pt x="0" y="5970270"/>
                  </a:lnTo>
                  <a:lnTo>
                    <a:pt x="5970270" y="0"/>
                  </a:lnTo>
                  <a:close/>
                </a:path>
              </a:pathLst>
            </a:custGeom>
            <a:solidFill>
              <a:srgbClr val="592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0"/>
              <a:ext cx="6079490" cy="6079490"/>
            </a:xfrm>
            <a:custGeom>
              <a:avLst/>
              <a:gdLst/>
              <a:ahLst/>
              <a:cxnLst/>
              <a:rect l="l" t="t" r="r" b="b"/>
              <a:pathLst>
                <a:path w="6079490" h="6079490">
                  <a:moveTo>
                    <a:pt x="6079489" y="0"/>
                  </a:moveTo>
                  <a:lnTo>
                    <a:pt x="5958840" y="0"/>
                  </a:lnTo>
                  <a:lnTo>
                    <a:pt x="0" y="5958839"/>
                  </a:lnTo>
                  <a:lnTo>
                    <a:pt x="0" y="6079489"/>
                  </a:lnTo>
                  <a:lnTo>
                    <a:pt x="6079489" y="0"/>
                  </a:lnTo>
                  <a:close/>
                </a:path>
              </a:pathLst>
            </a:custGeom>
            <a:solidFill>
              <a:srgbClr val="582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0"/>
              <a:ext cx="6191250" cy="6191250"/>
            </a:xfrm>
            <a:custGeom>
              <a:avLst/>
              <a:gdLst/>
              <a:ahLst/>
              <a:cxnLst/>
              <a:rect l="l" t="t" r="r" b="b"/>
              <a:pathLst>
                <a:path w="6191250" h="6191250">
                  <a:moveTo>
                    <a:pt x="6191250" y="0"/>
                  </a:moveTo>
                  <a:lnTo>
                    <a:pt x="6069330" y="0"/>
                  </a:lnTo>
                  <a:lnTo>
                    <a:pt x="0" y="6069330"/>
                  </a:lnTo>
                  <a:lnTo>
                    <a:pt x="0" y="6191250"/>
                  </a:lnTo>
                  <a:lnTo>
                    <a:pt x="6191250" y="0"/>
                  </a:lnTo>
                  <a:close/>
                </a:path>
              </a:pathLst>
            </a:custGeom>
            <a:solidFill>
              <a:srgbClr val="572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0"/>
              <a:ext cx="6300470" cy="6300470"/>
            </a:xfrm>
            <a:custGeom>
              <a:avLst/>
              <a:gdLst/>
              <a:ahLst/>
              <a:cxnLst/>
              <a:rect l="l" t="t" r="r" b="b"/>
              <a:pathLst>
                <a:path w="6300470" h="6300470">
                  <a:moveTo>
                    <a:pt x="6300470" y="0"/>
                  </a:moveTo>
                  <a:lnTo>
                    <a:pt x="6179820" y="0"/>
                  </a:lnTo>
                  <a:lnTo>
                    <a:pt x="0" y="6179820"/>
                  </a:lnTo>
                  <a:lnTo>
                    <a:pt x="0" y="6300470"/>
                  </a:lnTo>
                  <a:lnTo>
                    <a:pt x="6300470" y="0"/>
                  </a:lnTo>
                  <a:close/>
                </a:path>
              </a:pathLst>
            </a:custGeom>
            <a:solidFill>
              <a:srgbClr val="5625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0"/>
              <a:ext cx="6410960" cy="6410960"/>
            </a:xfrm>
            <a:custGeom>
              <a:avLst/>
              <a:gdLst/>
              <a:ahLst/>
              <a:cxnLst/>
              <a:rect l="l" t="t" r="r" b="b"/>
              <a:pathLst>
                <a:path w="6410960" h="6410960">
                  <a:moveTo>
                    <a:pt x="6410959" y="0"/>
                  </a:moveTo>
                  <a:lnTo>
                    <a:pt x="6290310" y="0"/>
                  </a:lnTo>
                  <a:lnTo>
                    <a:pt x="0" y="6290310"/>
                  </a:lnTo>
                  <a:lnTo>
                    <a:pt x="0" y="6410959"/>
                  </a:lnTo>
                  <a:lnTo>
                    <a:pt x="6410959" y="0"/>
                  </a:lnTo>
                  <a:close/>
                </a:path>
              </a:pathLst>
            </a:custGeom>
            <a:solidFill>
              <a:srgbClr val="552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0"/>
              <a:ext cx="6521450" cy="6521450"/>
            </a:xfrm>
            <a:custGeom>
              <a:avLst/>
              <a:gdLst/>
              <a:ahLst/>
              <a:cxnLst/>
              <a:rect l="l" t="t" r="r" b="b"/>
              <a:pathLst>
                <a:path w="6521450" h="6521450">
                  <a:moveTo>
                    <a:pt x="6521450" y="0"/>
                  </a:moveTo>
                  <a:lnTo>
                    <a:pt x="6399530" y="0"/>
                  </a:lnTo>
                  <a:lnTo>
                    <a:pt x="0" y="6399530"/>
                  </a:lnTo>
                  <a:lnTo>
                    <a:pt x="0" y="6521450"/>
                  </a:lnTo>
                  <a:lnTo>
                    <a:pt x="6521450" y="0"/>
                  </a:lnTo>
                  <a:close/>
                </a:path>
              </a:pathLst>
            </a:custGeom>
            <a:solidFill>
              <a:srgbClr val="542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0"/>
              <a:ext cx="6631940" cy="6631940"/>
            </a:xfrm>
            <a:custGeom>
              <a:avLst/>
              <a:gdLst/>
              <a:ahLst/>
              <a:cxnLst/>
              <a:rect l="l" t="t" r="r" b="b"/>
              <a:pathLst>
                <a:path w="6631940" h="6631940">
                  <a:moveTo>
                    <a:pt x="6631940" y="0"/>
                  </a:moveTo>
                  <a:lnTo>
                    <a:pt x="6511289" y="0"/>
                  </a:lnTo>
                  <a:lnTo>
                    <a:pt x="0" y="6511290"/>
                  </a:lnTo>
                  <a:lnTo>
                    <a:pt x="0" y="6631940"/>
                  </a:lnTo>
                  <a:lnTo>
                    <a:pt x="6631940" y="0"/>
                  </a:lnTo>
                  <a:close/>
                </a:path>
              </a:pathLst>
            </a:custGeom>
            <a:solidFill>
              <a:srgbClr val="5324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0"/>
              <a:ext cx="6742430" cy="6742430"/>
            </a:xfrm>
            <a:custGeom>
              <a:avLst/>
              <a:gdLst/>
              <a:ahLst/>
              <a:cxnLst/>
              <a:rect l="l" t="t" r="r" b="b"/>
              <a:pathLst>
                <a:path w="6742430" h="6742430">
                  <a:moveTo>
                    <a:pt x="6742430" y="0"/>
                  </a:moveTo>
                  <a:lnTo>
                    <a:pt x="6620510" y="0"/>
                  </a:lnTo>
                  <a:lnTo>
                    <a:pt x="0" y="6620509"/>
                  </a:lnTo>
                  <a:lnTo>
                    <a:pt x="0" y="6742430"/>
                  </a:lnTo>
                  <a:lnTo>
                    <a:pt x="6742430" y="0"/>
                  </a:lnTo>
                  <a:close/>
                </a:path>
              </a:pathLst>
            </a:custGeom>
            <a:solidFill>
              <a:srgbClr val="522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0"/>
              <a:ext cx="6852920" cy="6852920"/>
            </a:xfrm>
            <a:custGeom>
              <a:avLst/>
              <a:gdLst/>
              <a:ahLst/>
              <a:cxnLst/>
              <a:rect l="l" t="t" r="r" b="b"/>
              <a:pathLst>
                <a:path w="6852920" h="6852920">
                  <a:moveTo>
                    <a:pt x="6852920" y="0"/>
                  </a:moveTo>
                  <a:lnTo>
                    <a:pt x="6732270" y="0"/>
                  </a:lnTo>
                  <a:lnTo>
                    <a:pt x="0" y="6732270"/>
                  </a:lnTo>
                  <a:lnTo>
                    <a:pt x="0" y="6852920"/>
                  </a:lnTo>
                  <a:lnTo>
                    <a:pt x="6852920" y="0"/>
                  </a:lnTo>
                  <a:close/>
                </a:path>
              </a:pathLst>
            </a:custGeom>
            <a:solidFill>
              <a:srgbClr val="512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0"/>
              <a:ext cx="6963409" cy="6858000"/>
            </a:xfrm>
            <a:custGeom>
              <a:avLst/>
              <a:gdLst/>
              <a:ahLst/>
              <a:cxnLst/>
              <a:rect l="l" t="t" r="r" b="b"/>
              <a:pathLst>
                <a:path w="6963409" h="6858000">
                  <a:moveTo>
                    <a:pt x="6963410" y="0"/>
                  </a:moveTo>
                  <a:lnTo>
                    <a:pt x="6841489" y="0"/>
                  </a:lnTo>
                  <a:lnTo>
                    <a:pt x="0" y="6841490"/>
                  </a:lnTo>
                  <a:lnTo>
                    <a:pt x="0" y="6858000"/>
                  </a:lnTo>
                  <a:lnTo>
                    <a:pt x="105410" y="6858000"/>
                  </a:lnTo>
                  <a:lnTo>
                    <a:pt x="6963410" y="0"/>
                  </a:lnTo>
                  <a:close/>
                </a:path>
              </a:pathLst>
            </a:custGeom>
            <a:solidFill>
              <a:srgbClr val="502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52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F2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44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E2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622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D2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4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C2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94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4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49" y="0"/>
                  </a:lnTo>
                  <a:close/>
                </a:path>
              </a:pathLst>
            </a:custGeom>
            <a:solidFill>
              <a:srgbClr val="4B21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643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A2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56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92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741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81F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663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71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8389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7999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61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9761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51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0936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51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1858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41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303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31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395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21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5006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11C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605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01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97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F1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8152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E1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190749" y="0"/>
              <a:ext cx="6953250" cy="6858000"/>
            </a:xfrm>
            <a:custGeom>
              <a:avLst/>
              <a:gdLst/>
              <a:ahLst/>
              <a:cxnLst/>
              <a:rect l="l" t="t" r="r" b="b"/>
              <a:pathLst>
                <a:path w="6953250" h="6858000">
                  <a:moveTo>
                    <a:pt x="6953250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53250" y="26669"/>
                  </a:lnTo>
                  <a:lnTo>
                    <a:pt x="6953250" y="0"/>
                  </a:lnTo>
                  <a:close/>
                </a:path>
              </a:pathLst>
            </a:custGeom>
            <a:solidFill>
              <a:srgbClr val="3D1A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02510" y="16509"/>
              <a:ext cx="6841490" cy="6841490"/>
            </a:xfrm>
            <a:custGeom>
              <a:avLst/>
              <a:gdLst/>
              <a:ahLst/>
              <a:cxnLst/>
              <a:rect l="l" t="t" r="r" b="b"/>
              <a:pathLst>
                <a:path w="6841490" h="6841490">
                  <a:moveTo>
                    <a:pt x="6841490" y="0"/>
                  </a:moveTo>
                  <a:lnTo>
                    <a:pt x="0" y="6841490"/>
                  </a:lnTo>
                  <a:lnTo>
                    <a:pt x="119379" y="6841490"/>
                  </a:lnTo>
                  <a:lnTo>
                    <a:pt x="6841490" y="119379"/>
                  </a:lnTo>
                  <a:lnTo>
                    <a:pt x="6841490" y="0"/>
                  </a:lnTo>
                  <a:close/>
                </a:path>
              </a:pathLst>
            </a:custGeom>
            <a:solidFill>
              <a:srgbClr val="3C1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11729" y="125729"/>
              <a:ext cx="6732270" cy="6732270"/>
            </a:xfrm>
            <a:custGeom>
              <a:avLst/>
              <a:gdLst/>
              <a:ahLst/>
              <a:cxnLst/>
              <a:rect l="l" t="t" r="r" b="b"/>
              <a:pathLst>
                <a:path w="6732270" h="6732270">
                  <a:moveTo>
                    <a:pt x="6732269" y="0"/>
                  </a:moveTo>
                  <a:lnTo>
                    <a:pt x="0" y="6732270"/>
                  </a:lnTo>
                  <a:lnTo>
                    <a:pt x="121919" y="6732270"/>
                  </a:lnTo>
                  <a:lnTo>
                    <a:pt x="6732269" y="121920"/>
                  </a:lnTo>
                  <a:lnTo>
                    <a:pt x="6732269" y="0"/>
                  </a:lnTo>
                  <a:close/>
                </a:path>
              </a:pathLst>
            </a:custGeom>
            <a:solidFill>
              <a:srgbClr val="3B1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23489" y="237490"/>
              <a:ext cx="6620509" cy="6620509"/>
            </a:xfrm>
            <a:custGeom>
              <a:avLst/>
              <a:gdLst/>
              <a:ahLst/>
              <a:cxnLst/>
              <a:rect l="l" t="t" r="r" b="b"/>
              <a:pathLst>
                <a:path w="6620509" h="6620509">
                  <a:moveTo>
                    <a:pt x="6620509" y="0"/>
                  </a:moveTo>
                  <a:lnTo>
                    <a:pt x="0" y="6620510"/>
                  </a:lnTo>
                  <a:lnTo>
                    <a:pt x="119380" y="6620510"/>
                  </a:lnTo>
                  <a:lnTo>
                    <a:pt x="6620509" y="119380"/>
                  </a:lnTo>
                  <a:lnTo>
                    <a:pt x="6620509" y="0"/>
                  </a:lnTo>
                  <a:close/>
                </a:path>
              </a:pathLst>
            </a:custGeom>
            <a:solidFill>
              <a:srgbClr val="3A1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32710" y="346709"/>
              <a:ext cx="6511290" cy="6511290"/>
            </a:xfrm>
            <a:custGeom>
              <a:avLst/>
              <a:gdLst/>
              <a:ahLst/>
              <a:cxnLst/>
              <a:rect l="l" t="t" r="r" b="b"/>
              <a:pathLst>
                <a:path w="6511290" h="6511290">
                  <a:moveTo>
                    <a:pt x="6511290" y="0"/>
                  </a:moveTo>
                  <a:lnTo>
                    <a:pt x="0" y="6511289"/>
                  </a:lnTo>
                  <a:lnTo>
                    <a:pt x="121919" y="6511289"/>
                  </a:lnTo>
                  <a:lnTo>
                    <a:pt x="6511290" y="121919"/>
                  </a:lnTo>
                  <a:lnTo>
                    <a:pt x="6511290" y="0"/>
                  </a:lnTo>
                  <a:close/>
                </a:path>
              </a:pathLst>
            </a:custGeom>
            <a:solidFill>
              <a:srgbClr val="391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44470" y="458469"/>
              <a:ext cx="6399530" cy="6399530"/>
            </a:xfrm>
            <a:custGeom>
              <a:avLst/>
              <a:gdLst/>
              <a:ahLst/>
              <a:cxnLst/>
              <a:rect l="l" t="t" r="r" b="b"/>
              <a:pathLst>
                <a:path w="6399530" h="6399530">
                  <a:moveTo>
                    <a:pt x="6399530" y="0"/>
                  </a:moveTo>
                  <a:lnTo>
                    <a:pt x="0" y="6399530"/>
                  </a:lnTo>
                  <a:lnTo>
                    <a:pt x="119380" y="6399530"/>
                  </a:lnTo>
                  <a:lnTo>
                    <a:pt x="6399530" y="119379"/>
                  </a:lnTo>
                  <a:lnTo>
                    <a:pt x="6399530" y="0"/>
                  </a:lnTo>
                  <a:close/>
                </a:path>
              </a:pathLst>
            </a:custGeom>
            <a:solidFill>
              <a:srgbClr val="381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53689" y="567690"/>
              <a:ext cx="6290310" cy="6290310"/>
            </a:xfrm>
            <a:custGeom>
              <a:avLst/>
              <a:gdLst/>
              <a:ahLst/>
              <a:cxnLst/>
              <a:rect l="l" t="t" r="r" b="b"/>
              <a:pathLst>
                <a:path w="6290310" h="6290309">
                  <a:moveTo>
                    <a:pt x="6290310" y="0"/>
                  </a:moveTo>
                  <a:lnTo>
                    <a:pt x="0" y="6290310"/>
                  </a:lnTo>
                  <a:lnTo>
                    <a:pt x="121920" y="6290310"/>
                  </a:lnTo>
                  <a:lnTo>
                    <a:pt x="6290310" y="121920"/>
                  </a:lnTo>
                  <a:lnTo>
                    <a:pt x="6290310" y="0"/>
                  </a:lnTo>
                  <a:close/>
                </a:path>
              </a:pathLst>
            </a:custGeom>
            <a:solidFill>
              <a:srgbClr val="371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64179" y="678180"/>
              <a:ext cx="6179820" cy="6179820"/>
            </a:xfrm>
            <a:custGeom>
              <a:avLst/>
              <a:gdLst/>
              <a:ahLst/>
              <a:cxnLst/>
              <a:rect l="l" t="t" r="r" b="b"/>
              <a:pathLst>
                <a:path w="6179820" h="6179820">
                  <a:moveTo>
                    <a:pt x="6179820" y="0"/>
                  </a:moveTo>
                  <a:lnTo>
                    <a:pt x="0" y="6179820"/>
                  </a:lnTo>
                  <a:lnTo>
                    <a:pt x="120649" y="6179820"/>
                  </a:lnTo>
                  <a:lnTo>
                    <a:pt x="6179820" y="120650"/>
                  </a:lnTo>
                  <a:lnTo>
                    <a:pt x="6179820" y="0"/>
                  </a:lnTo>
                  <a:close/>
                </a:path>
              </a:pathLst>
            </a:custGeom>
            <a:solidFill>
              <a:srgbClr val="361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74670" y="788669"/>
              <a:ext cx="6069330" cy="6069330"/>
            </a:xfrm>
            <a:custGeom>
              <a:avLst/>
              <a:gdLst/>
              <a:ahLst/>
              <a:cxnLst/>
              <a:rect l="l" t="t" r="r" b="b"/>
              <a:pathLst>
                <a:path w="6069330" h="6069330">
                  <a:moveTo>
                    <a:pt x="6069330" y="0"/>
                  </a:moveTo>
                  <a:lnTo>
                    <a:pt x="0" y="6069330"/>
                  </a:lnTo>
                  <a:lnTo>
                    <a:pt x="121919" y="6069330"/>
                  </a:lnTo>
                  <a:lnTo>
                    <a:pt x="6069330" y="121919"/>
                  </a:lnTo>
                  <a:lnTo>
                    <a:pt x="6069330" y="0"/>
                  </a:lnTo>
                  <a:close/>
                </a:path>
              </a:pathLst>
            </a:custGeom>
            <a:solidFill>
              <a:srgbClr val="351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85160" y="899160"/>
              <a:ext cx="5958840" cy="5958840"/>
            </a:xfrm>
            <a:custGeom>
              <a:avLst/>
              <a:gdLst/>
              <a:ahLst/>
              <a:cxnLst/>
              <a:rect l="l" t="t" r="r" b="b"/>
              <a:pathLst>
                <a:path w="5958839" h="5958840">
                  <a:moveTo>
                    <a:pt x="5958840" y="0"/>
                  </a:moveTo>
                  <a:lnTo>
                    <a:pt x="0" y="5958840"/>
                  </a:lnTo>
                  <a:lnTo>
                    <a:pt x="120650" y="5958840"/>
                  </a:lnTo>
                  <a:lnTo>
                    <a:pt x="5958840" y="120650"/>
                  </a:lnTo>
                  <a:lnTo>
                    <a:pt x="5958840" y="0"/>
                  </a:lnTo>
                  <a:close/>
                </a:path>
              </a:pathLst>
            </a:custGeom>
            <a:solidFill>
              <a:srgbClr val="341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95649" y="1009650"/>
              <a:ext cx="5848350" cy="5848350"/>
            </a:xfrm>
            <a:custGeom>
              <a:avLst/>
              <a:gdLst/>
              <a:ahLst/>
              <a:cxnLst/>
              <a:rect l="l" t="t" r="r" b="b"/>
              <a:pathLst>
                <a:path w="5848350" h="5848350">
                  <a:moveTo>
                    <a:pt x="5848350" y="0"/>
                  </a:moveTo>
                  <a:lnTo>
                    <a:pt x="0" y="5848350"/>
                  </a:lnTo>
                  <a:lnTo>
                    <a:pt x="121920" y="5848350"/>
                  </a:lnTo>
                  <a:lnTo>
                    <a:pt x="5848350" y="121920"/>
                  </a:lnTo>
                  <a:lnTo>
                    <a:pt x="5848350" y="0"/>
                  </a:lnTo>
                  <a:close/>
                </a:path>
              </a:pathLst>
            </a:custGeom>
            <a:solidFill>
              <a:srgbClr val="331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06140" y="1120139"/>
              <a:ext cx="5737860" cy="5737860"/>
            </a:xfrm>
            <a:custGeom>
              <a:avLst/>
              <a:gdLst/>
              <a:ahLst/>
              <a:cxnLst/>
              <a:rect l="l" t="t" r="r" b="b"/>
              <a:pathLst>
                <a:path w="5737860" h="5737859">
                  <a:moveTo>
                    <a:pt x="5737860" y="0"/>
                  </a:moveTo>
                  <a:lnTo>
                    <a:pt x="0" y="5737860"/>
                  </a:lnTo>
                  <a:lnTo>
                    <a:pt x="120650" y="5737860"/>
                  </a:lnTo>
                  <a:lnTo>
                    <a:pt x="5737860" y="120649"/>
                  </a:lnTo>
                  <a:lnTo>
                    <a:pt x="5737860" y="0"/>
                  </a:lnTo>
                  <a:close/>
                </a:path>
              </a:pathLst>
            </a:custGeom>
            <a:solidFill>
              <a:srgbClr val="331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16629" y="1230630"/>
              <a:ext cx="5627370" cy="5627370"/>
            </a:xfrm>
            <a:custGeom>
              <a:avLst/>
              <a:gdLst/>
              <a:ahLst/>
              <a:cxnLst/>
              <a:rect l="l" t="t" r="r" b="b"/>
              <a:pathLst>
                <a:path w="5627370" h="5627370">
                  <a:moveTo>
                    <a:pt x="5627370" y="0"/>
                  </a:moveTo>
                  <a:lnTo>
                    <a:pt x="0" y="5627370"/>
                  </a:lnTo>
                  <a:lnTo>
                    <a:pt x="119379" y="5627370"/>
                  </a:lnTo>
                  <a:lnTo>
                    <a:pt x="5627370" y="119380"/>
                  </a:lnTo>
                  <a:lnTo>
                    <a:pt x="5627370" y="0"/>
                  </a:lnTo>
                  <a:close/>
                </a:path>
              </a:pathLst>
            </a:custGeom>
            <a:solidFill>
              <a:srgbClr val="31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25849" y="1339850"/>
              <a:ext cx="5518150" cy="5518150"/>
            </a:xfrm>
            <a:custGeom>
              <a:avLst/>
              <a:gdLst/>
              <a:ahLst/>
              <a:cxnLst/>
              <a:rect l="l" t="t" r="r" b="b"/>
              <a:pathLst>
                <a:path w="5518150" h="5518150">
                  <a:moveTo>
                    <a:pt x="5518150" y="0"/>
                  </a:moveTo>
                  <a:lnTo>
                    <a:pt x="0" y="5518150"/>
                  </a:lnTo>
                  <a:lnTo>
                    <a:pt x="121920" y="5518150"/>
                  </a:lnTo>
                  <a:lnTo>
                    <a:pt x="5518150" y="121920"/>
                  </a:lnTo>
                  <a:lnTo>
                    <a:pt x="5518150" y="0"/>
                  </a:lnTo>
                  <a:close/>
                </a:path>
              </a:pathLst>
            </a:custGeom>
            <a:solidFill>
              <a:srgbClr val="30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37609" y="1451610"/>
              <a:ext cx="5406390" cy="5406390"/>
            </a:xfrm>
            <a:custGeom>
              <a:avLst/>
              <a:gdLst/>
              <a:ahLst/>
              <a:cxnLst/>
              <a:rect l="l" t="t" r="r" b="b"/>
              <a:pathLst>
                <a:path w="5406389" h="5406390">
                  <a:moveTo>
                    <a:pt x="5406390" y="0"/>
                  </a:moveTo>
                  <a:lnTo>
                    <a:pt x="0" y="5406390"/>
                  </a:lnTo>
                  <a:lnTo>
                    <a:pt x="120650" y="5406389"/>
                  </a:lnTo>
                  <a:lnTo>
                    <a:pt x="5406390" y="120649"/>
                  </a:lnTo>
                  <a:lnTo>
                    <a:pt x="5406390" y="0"/>
                  </a:lnTo>
                  <a:close/>
                </a:path>
              </a:pathLst>
            </a:custGeom>
            <a:solidFill>
              <a:srgbClr val="2F1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46829" y="1560830"/>
              <a:ext cx="5297170" cy="5297170"/>
            </a:xfrm>
            <a:custGeom>
              <a:avLst/>
              <a:gdLst/>
              <a:ahLst/>
              <a:cxnLst/>
              <a:rect l="l" t="t" r="r" b="b"/>
              <a:pathLst>
                <a:path w="5297170" h="5297170">
                  <a:moveTo>
                    <a:pt x="5297170" y="0"/>
                  </a:moveTo>
                  <a:lnTo>
                    <a:pt x="0" y="5297170"/>
                  </a:lnTo>
                  <a:lnTo>
                    <a:pt x="121920" y="5297170"/>
                  </a:lnTo>
                  <a:lnTo>
                    <a:pt x="5297170" y="121919"/>
                  </a:lnTo>
                  <a:lnTo>
                    <a:pt x="5297170" y="0"/>
                  </a:lnTo>
                  <a:close/>
                </a:path>
              </a:pathLst>
            </a:custGeom>
            <a:solidFill>
              <a:srgbClr val="2E14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58590" y="1672589"/>
              <a:ext cx="5185410" cy="5185410"/>
            </a:xfrm>
            <a:custGeom>
              <a:avLst/>
              <a:gdLst/>
              <a:ahLst/>
              <a:cxnLst/>
              <a:rect l="l" t="t" r="r" b="b"/>
              <a:pathLst>
                <a:path w="5185410" h="5185409">
                  <a:moveTo>
                    <a:pt x="5185410" y="0"/>
                  </a:moveTo>
                  <a:lnTo>
                    <a:pt x="0" y="5185410"/>
                  </a:lnTo>
                  <a:lnTo>
                    <a:pt x="119380" y="5185410"/>
                  </a:lnTo>
                  <a:lnTo>
                    <a:pt x="5185410" y="119380"/>
                  </a:lnTo>
                  <a:lnTo>
                    <a:pt x="5185410" y="0"/>
                  </a:lnTo>
                  <a:close/>
                </a:path>
              </a:pathLst>
            </a:custGeom>
            <a:solidFill>
              <a:srgbClr val="2E14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67809" y="1781810"/>
              <a:ext cx="5076190" cy="5076190"/>
            </a:xfrm>
            <a:custGeom>
              <a:avLst/>
              <a:gdLst/>
              <a:ahLst/>
              <a:cxnLst/>
              <a:rect l="l" t="t" r="r" b="b"/>
              <a:pathLst>
                <a:path w="5076189" h="5076190">
                  <a:moveTo>
                    <a:pt x="5076190" y="0"/>
                  </a:moveTo>
                  <a:lnTo>
                    <a:pt x="0" y="5076190"/>
                  </a:lnTo>
                  <a:lnTo>
                    <a:pt x="121919" y="5076190"/>
                  </a:lnTo>
                  <a:lnTo>
                    <a:pt x="5076190" y="121919"/>
                  </a:lnTo>
                  <a:lnTo>
                    <a:pt x="5076190" y="0"/>
                  </a:lnTo>
                  <a:close/>
                </a:path>
              </a:pathLst>
            </a:custGeom>
            <a:solidFill>
              <a:srgbClr val="2D1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78299" y="1892300"/>
              <a:ext cx="4965700" cy="4965700"/>
            </a:xfrm>
            <a:custGeom>
              <a:avLst/>
              <a:gdLst/>
              <a:ahLst/>
              <a:cxnLst/>
              <a:rect l="l" t="t" r="r" b="b"/>
              <a:pathLst>
                <a:path w="4965700" h="4965700">
                  <a:moveTo>
                    <a:pt x="4965700" y="0"/>
                  </a:moveTo>
                  <a:lnTo>
                    <a:pt x="0" y="4965700"/>
                  </a:lnTo>
                  <a:lnTo>
                    <a:pt x="120650" y="4965700"/>
                  </a:lnTo>
                  <a:lnTo>
                    <a:pt x="4965700" y="120649"/>
                  </a:lnTo>
                  <a:lnTo>
                    <a:pt x="4965700" y="0"/>
                  </a:lnTo>
                  <a:close/>
                </a:path>
              </a:pathLst>
            </a:custGeom>
            <a:solidFill>
              <a:srgbClr val="2C13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88790" y="2002789"/>
              <a:ext cx="4855210" cy="4855210"/>
            </a:xfrm>
            <a:custGeom>
              <a:avLst/>
              <a:gdLst/>
              <a:ahLst/>
              <a:cxnLst/>
              <a:rect l="l" t="t" r="r" b="b"/>
              <a:pathLst>
                <a:path w="4855210" h="4855209">
                  <a:moveTo>
                    <a:pt x="4855210" y="0"/>
                  </a:moveTo>
                  <a:lnTo>
                    <a:pt x="0" y="4855210"/>
                  </a:lnTo>
                  <a:lnTo>
                    <a:pt x="121920" y="4855210"/>
                  </a:lnTo>
                  <a:lnTo>
                    <a:pt x="4855210" y="121920"/>
                  </a:lnTo>
                  <a:lnTo>
                    <a:pt x="4855210" y="0"/>
                  </a:lnTo>
                  <a:close/>
                </a:path>
              </a:pathLst>
            </a:custGeom>
            <a:solidFill>
              <a:srgbClr val="2B1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279" y="2113279"/>
              <a:ext cx="4744720" cy="4744720"/>
            </a:xfrm>
            <a:custGeom>
              <a:avLst/>
              <a:gdLst/>
              <a:ahLst/>
              <a:cxnLst/>
              <a:rect l="l" t="t" r="r" b="b"/>
              <a:pathLst>
                <a:path w="4744720" h="4744720">
                  <a:moveTo>
                    <a:pt x="4744720" y="0"/>
                  </a:moveTo>
                  <a:lnTo>
                    <a:pt x="0" y="4744720"/>
                  </a:lnTo>
                  <a:lnTo>
                    <a:pt x="120650" y="4744720"/>
                  </a:lnTo>
                  <a:lnTo>
                    <a:pt x="4744720" y="120650"/>
                  </a:lnTo>
                  <a:lnTo>
                    <a:pt x="4744720" y="0"/>
                  </a:lnTo>
                  <a:close/>
                </a:path>
              </a:pathLst>
            </a:custGeom>
            <a:solidFill>
              <a:srgbClr val="2A12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09770" y="2223770"/>
              <a:ext cx="4634230" cy="4634230"/>
            </a:xfrm>
            <a:custGeom>
              <a:avLst/>
              <a:gdLst/>
              <a:ahLst/>
              <a:cxnLst/>
              <a:rect l="l" t="t" r="r" b="b"/>
              <a:pathLst>
                <a:path w="4634230" h="4634230">
                  <a:moveTo>
                    <a:pt x="4634230" y="0"/>
                  </a:moveTo>
                  <a:lnTo>
                    <a:pt x="0" y="4634230"/>
                  </a:lnTo>
                  <a:lnTo>
                    <a:pt x="120649" y="4634230"/>
                  </a:lnTo>
                  <a:lnTo>
                    <a:pt x="4634230" y="120649"/>
                  </a:lnTo>
                  <a:lnTo>
                    <a:pt x="4634230" y="0"/>
                  </a:lnTo>
                  <a:close/>
                </a:path>
              </a:pathLst>
            </a:custGeom>
            <a:solidFill>
              <a:srgbClr val="2911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618990" y="2332989"/>
              <a:ext cx="4525010" cy="4525010"/>
            </a:xfrm>
            <a:custGeom>
              <a:avLst/>
              <a:gdLst/>
              <a:ahLst/>
              <a:cxnLst/>
              <a:rect l="l" t="t" r="r" b="b"/>
              <a:pathLst>
                <a:path w="4525010" h="4525009">
                  <a:moveTo>
                    <a:pt x="4525010" y="0"/>
                  </a:moveTo>
                  <a:lnTo>
                    <a:pt x="0" y="4525010"/>
                  </a:lnTo>
                  <a:lnTo>
                    <a:pt x="121920" y="4525010"/>
                  </a:lnTo>
                  <a:lnTo>
                    <a:pt x="4525010" y="121920"/>
                  </a:lnTo>
                  <a:lnTo>
                    <a:pt x="4525010" y="0"/>
                  </a:lnTo>
                  <a:close/>
                </a:path>
              </a:pathLst>
            </a:custGeom>
            <a:solidFill>
              <a:srgbClr val="281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30749" y="2444750"/>
              <a:ext cx="4413250" cy="4413250"/>
            </a:xfrm>
            <a:custGeom>
              <a:avLst/>
              <a:gdLst/>
              <a:ahLst/>
              <a:cxnLst/>
              <a:rect l="l" t="t" r="r" b="b"/>
              <a:pathLst>
                <a:path w="4413250" h="4413250">
                  <a:moveTo>
                    <a:pt x="4413250" y="0"/>
                  </a:moveTo>
                  <a:lnTo>
                    <a:pt x="0" y="4413250"/>
                  </a:lnTo>
                  <a:lnTo>
                    <a:pt x="120650" y="4413250"/>
                  </a:lnTo>
                  <a:lnTo>
                    <a:pt x="4413250" y="120650"/>
                  </a:lnTo>
                  <a:lnTo>
                    <a:pt x="4413250" y="0"/>
                  </a:lnTo>
                  <a:close/>
                </a:path>
              </a:pathLst>
            </a:custGeom>
            <a:solidFill>
              <a:srgbClr val="271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39970" y="2553970"/>
              <a:ext cx="4304030" cy="4304030"/>
            </a:xfrm>
            <a:custGeom>
              <a:avLst/>
              <a:gdLst/>
              <a:ahLst/>
              <a:cxnLst/>
              <a:rect l="l" t="t" r="r" b="b"/>
              <a:pathLst>
                <a:path w="4304030" h="4304030">
                  <a:moveTo>
                    <a:pt x="4304030" y="0"/>
                  </a:moveTo>
                  <a:lnTo>
                    <a:pt x="0" y="4304030"/>
                  </a:lnTo>
                  <a:lnTo>
                    <a:pt x="121920" y="4304030"/>
                  </a:lnTo>
                  <a:lnTo>
                    <a:pt x="4304030" y="121919"/>
                  </a:lnTo>
                  <a:lnTo>
                    <a:pt x="4304030" y="0"/>
                  </a:lnTo>
                  <a:close/>
                </a:path>
              </a:pathLst>
            </a:custGeom>
            <a:solidFill>
              <a:srgbClr val="261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951729" y="2665729"/>
              <a:ext cx="4192270" cy="4192270"/>
            </a:xfrm>
            <a:custGeom>
              <a:avLst/>
              <a:gdLst/>
              <a:ahLst/>
              <a:cxnLst/>
              <a:rect l="l" t="t" r="r" b="b"/>
              <a:pathLst>
                <a:path w="4192270" h="4192270">
                  <a:moveTo>
                    <a:pt x="4192270" y="0"/>
                  </a:moveTo>
                  <a:lnTo>
                    <a:pt x="0" y="4192270"/>
                  </a:lnTo>
                  <a:lnTo>
                    <a:pt x="120650" y="4192270"/>
                  </a:lnTo>
                  <a:lnTo>
                    <a:pt x="4192270" y="120650"/>
                  </a:lnTo>
                  <a:lnTo>
                    <a:pt x="4192270" y="0"/>
                  </a:lnTo>
                  <a:close/>
                </a:path>
              </a:pathLst>
            </a:custGeom>
            <a:solidFill>
              <a:srgbClr val="2510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60949" y="2774950"/>
              <a:ext cx="4083050" cy="4083050"/>
            </a:xfrm>
            <a:custGeom>
              <a:avLst/>
              <a:gdLst/>
              <a:ahLst/>
              <a:cxnLst/>
              <a:rect l="l" t="t" r="r" b="b"/>
              <a:pathLst>
                <a:path w="4083050" h="4083050">
                  <a:moveTo>
                    <a:pt x="4083050" y="0"/>
                  </a:moveTo>
                  <a:lnTo>
                    <a:pt x="0" y="4083050"/>
                  </a:lnTo>
                  <a:lnTo>
                    <a:pt x="121920" y="4083050"/>
                  </a:lnTo>
                  <a:lnTo>
                    <a:pt x="4083050" y="121920"/>
                  </a:lnTo>
                  <a:lnTo>
                    <a:pt x="4083050" y="0"/>
                  </a:lnTo>
                  <a:close/>
                </a:path>
              </a:pathLst>
            </a:custGeom>
            <a:solidFill>
              <a:srgbClr val="240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72709" y="2886710"/>
              <a:ext cx="3971290" cy="3971290"/>
            </a:xfrm>
            <a:custGeom>
              <a:avLst/>
              <a:gdLst/>
              <a:ahLst/>
              <a:cxnLst/>
              <a:rect l="l" t="t" r="r" b="b"/>
              <a:pathLst>
                <a:path w="3971289" h="3971290">
                  <a:moveTo>
                    <a:pt x="3971290" y="0"/>
                  </a:moveTo>
                  <a:lnTo>
                    <a:pt x="0" y="3971289"/>
                  </a:lnTo>
                  <a:lnTo>
                    <a:pt x="119380" y="3971289"/>
                  </a:lnTo>
                  <a:lnTo>
                    <a:pt x="3971290" y="119379"/>
                  </a:lnTo>
                  <a:lnTo>
                    <a:pt x="3971290" y="0"/>
                  </a:lnTo>
                  <a:close/>
                </a:path>
              </a:pathLst>
            </a:custGeom>
            <a:solidFill>
              <a:srgbClr val="2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81929" y="2995929"/>
              <a:ext cx="3862070" cy="3862070"/>
            </a:xfrm>
            <a:custGeom>
              <a:avLst/>
              <a:gdLst/>
              <a:ahLst/>
              <a:cxnLst/>
              <a:rect l="l" t="t" r="r" b="b"/>
              <a:pathLst>
                <a:path w="3862070" h="3862070">
                  <a:moveTo>
                    <a:pt x="3862070" y="0"/>
                  </a:moveTo>
                  <a:lnTo>
                    <a:pt x="0" y="3862070"/>
                  </a:lnTo>
                  <a:lnTo>
                    <a:pt x="121920" y="3862070"/>
                  </a:lnTo>
                  <a:lnTo>
                    <a:pt x="3862070" y="121919"/>
                  </a:lnTo>
                  <a:lnTo>
                    <a:pt x="3862070" y="0"/>
                  </a:lnTo>
                  <a:close/>
                </a:path>
              </a:pathLst>
            </a:custGeom>
            <a:solidFill>
              <a:srgbClr val="220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393690" y="3107689"/>
              <a:ext cx="3750310" cy="3750310"/>
            </a:xfrm>
            <a:custGeom>
              <a:avLst/>
              <a:gdLst/>
              <a:ahLst/>
              <a:cxnLst/>
              <a:rect l="l" t="t" r="r" b="b"/>
              <a:pathLst>
                <a:path w="3750310" h="3750309">
                  <a:moveTo>
                    <a:pt x="3750310" y="0"/>
                  </a:moveTo>
                  <a:lnTo>
                    <a:pt x="0" y="3750310"/>
                  </a:lnTo>
                  <a:lnTo>
                    <a:pt x="119380" y="3750310"/>
                  </a:lnTo>
                  <a:lnTo>
                    <a:pt x="3750310" y="119380"/>
                  </a:lnTo>
                  <a:lnTo>
                    <a:pt x="3750310" y="0"/>
                  </a:lnTo>
                  <a:close/>
                </a:path>
              </a:pathLst>
            </a:custGeom>
            <a:solidFill>
              <a:srgbClr val="210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02909" y="3216910"/>
              <a:ext cx="3641090" cy="3641090"/>
            </a:xfrm>
            <a:custGeom>
              <a:avLst/>
              <a:gdLst/>
              <a:ahLst/>
              <a:cxnLst/>
              <a:rect l="l" t="t" r="r" b="b"/>
              <a:pathLst>
                <a:path w="3641089" h="3641090">
                  <a:moveTo>
                    <a:pt x="3641089" y="0"/>
                  </a:moveTo>
                  <a:lnTo>
                    <a:pt x="0" y="3641089"/>
                  </a:lnTo>
                  <a:lnTo>
                    <a:pt x="121919" y="3641089"/>
                  </a:lnTo>
                  <a:lnTo>
                    <a:pt x="3641089" y="121919"/>
                  </a:lnTo>
                  <a:lnTo>
                    <a:pt x="3641089" y="0"/>
                  </a:lnTo>
                  <a:close/>
                </a:path>
              </a:pathLst>
            </a:custGeom>
            <a:solidFill>
              <a:srgbClr val="200E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13399" y="3327400"/>
              <a:ext cx="3530600" cy="3530600"/>
            </a:xfrm>
            <a:custGeom>
              <a:avLst/>
              <a:gdLst/>
              <a:ahLst/>
              <a:cxnLst/>
              <a:rect l="l" t="t" r="r" b="b"/>
              <a:pathLst>
                <a:path w="3530600" h="3530600">
                  <a:moveTo>
                    <a:pt x="3530600" y="0"/>
                  </a:moveTo>
                  <a:lnTo>
                    <a:pt x="0" y="3530600"/>
                  </a:lnTo>
                  <a:lnTo>
                    <a:pt x="120650" y="3530600"/>
                  </a:lnTo>
                  <a:lnTo>
                    <a:pt x="3530600" y="120650"/>
                  </a:lnTo>
                  <a:lnTo>
                    <a:pt x="3530600" y="0"/>
                  </a:lnTo>
                  <a:close/>
                </a:path>
              </a:pathLst>
            </a:custGeom>
            <a:solidFill>
              <a:srgbClr val="1F0D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23890" y="3437890"/>
              <a:ext cx="3420110" cy="3420110"/>
            </a:xfrm>
            <a:custGeom>
              <a:avLst/>
              <a:gdLst/>
              <a:ahLst/>
              <a:cxnLst/>
              <a:rect l="l" t="t" r="r" b="b"/>
              <a:pathLst>
                <a:path w="3420110" h="3420109">
                  <a:moveTo>
                    <a:pt x="3420110" y="0"/>
                  </a:moveTo>
                  <a:lnTo>
                    <a:pt x="0" y="3420110"/>
                  </a:lnTo>
                  <a:lnTo>
                    <a:pt x="120650" y="3420110"/>
                  </a:lnTo>
                  <a:lnTo>
                    <a:pt x="3420110" y="120650"/>
                  </a:lnTo>
                  <a:lnTo>
                    <a:pt x="3420110" y="0"/>
                  </a:lnTo>
                  <a:close/>
                </a:path>
              </a:pathLst>
            </a:custGeom>
            <a:solidFill>
              <a:srgbClr val="1E0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833109" y="3547109"/>
              <a:ext cx="3310890" cy="3310890"/>
            </a:xfrm>
            <a:custGeom>
              <a:avLst/>
              <a:gdLst/>
              <a:ahLst/>
              <a:cxnLst/>
              <a:rect l="l" t="t" r="r" b="b"/>
              <a:pathLst>
                <a:path w="3310889" h="3310890">
                  <a:moveTo>
                    <a:pt x="3310889" y="0"/>
                  </a:moveTo>
                  <a:lnTo>
                    <a:pt x="0" y="3310890"/>
                  </a:lnTo>
                  <a:lnTo>
                    <a:pt x="121919" y="3310890"/>
                  </a:lnTo>
                  <a:lnTo>
                    <a:pt x="3310889" y="121919"/>
                  </a:lnTo>
                  <a:lnTo>
                    <a:pt x="3310889" y="0"/>
                  </a:lnTo>
                  <a:close/>
                </a:path>
              </a:pathLst>
            </a:custGeom>
            <a:solidFill>
              <a:srgbClr val="1D0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44870" y="3658870"/>
              <a:ext cx="3199130" cy="3199130"/>
            </a:xfrm>
            <a:custGeom>
              <a:avLst/>
              <a:gdLst/>
              <a:ahLst/>
              <a:cxnLst/>
              <a:rect l="l" t="t" r="r" b="b"/>
              <a:pathLst>
                <a:path w="3199129" h="3199129">
                  <a:moveTo>
                    <a:pt x="3199129" y="0"/>
                  </a:moveTo>
                  <a:lnTo>
                    <a:pt x="0" y="3199129"/>
                  </a:lnTo>
                  <a:lnTo>
                    <a:pt x="120649" y="3199129"/>
                  </a:lnTo>
                  <a:lnTo>
                    <a:pt x="3199129" y="120649"/>
                  </a:lnTo>
                  <a:lnTo>
                    <a:pt x="3199129" y="0"/>
                  </a:lnTo>
                  <a:close/>
                </a:path>
              </a:pathLst>
            </a:custGeom>
            <a:solidFill>
              <a:srgbClr val="1C0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054090" y="3768090"/>
              <a:ext cx="3089910" cy="3089910"/>
            </a:xfrm>
            <a:custGeom>
              <a:avLst/>
              <a:gdLst/>
              <a:ahLst/>
              <a:cxnLst/>
              <a:rect l="l" t="t" r="r" b="b"/>
              <a:pathLst>
                <a:path w="3089910" h="3089909">
                  <a:moveTo>
                    <a:pt x="3089910" y="0"/>
                  </a:moveTo>
                  <a:lnTo>
                    <a:pt x="0" y="3089910"/>
                  </a:lnTo>
                  <a:lnTo>
                    <a:pt x="121920" y="3089910"/>
                  </a:lnTo>
                  <a:lnTo>
                    <a:pt x="3089910" y="121920"/>
                  </a:lnTo>
                  <a:lnTo>
                    <a:pt x="3089910" y="0"/>
                  </a:lnTo>
                  <a:close/>
                </a:path>
              </a:pathLst>
            </a:custGeom>
            <a:solidFill>
              <a:srgbClr val="1B0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65849" y="3879850"/>
              <a:ext cx="2978150" cy="2978150"/>
            </a:xfrm>
            <a:custGeom>
              <a:avLst/>
              <a:gdLst/>
              <a:ahLst/>
              <a:cxnLst/>
              <a:rect l="l" t="t" r="r" b="b"/>
              <a:pathLst>
                <a:path w="2978150" h="2978150">
                  <a:moveTo>
                    <a:pt x="2978150" y="0"/>
                  </a:moveTo>
                  <a:lnTo>
                    <a:pt x="0" y="2978150"/>
                  </a:lnTo>
                  <a:lnTo>
                    <a:pt x="120650" y="2978150"/>
                  </a:lnTo>
                  <a:lnTo>
                    <a:pt x="2978150" y="120650"/>
                  </a:lnTo>
                  <a:lnTo>
                    <a:pt x="2978150" y="0"/>
                  </a:lnTo>
                  <a:close/>
                </a:path>
              </a:pathLst>
            </a:custGeom>
            <a:solidFill>
              <a:srgbClr val="1A0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275070" y="3989070"/>
              <a:ext cx="2868930" cy="2868930"/>
            </a:xfrm>
            <a:custGeom>
              <a:avLst/>
              <a:gdLst/>
              <a:ahLst/>
              <a:cxnLst/>
              <a:rect l="l" t="t" r="r" b="b"/>
              <a:pathLst>
                <a:path w="2868929" h="2868929">
                  <a:moveTo>
                    <a:pt x="2868929" y="0"/>
                  </a:moveTo>
                  <a:lnTo>
                    <a:pt x="0" y="2868930"/>
                  </a:lnTo>
                  <a:lnTo>
                    <a:pt x="121920" y="2868930"/>
                  </a:lnTo>
                  <a:lnTo>
                    <a:pt x="2868929" y="121920"/>
                  </a:lnTo>
                  <a:lnTo>
                    <a:pt x="2868929" y="0"/>
                  </a:lnTo>
                  <a:close/>
                </a:path>
              </a:pathLst>
            </a:custGeom>
            <a:solidFill>
              <a:srgbClr val="190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385559" y="4099559"/>
              <a:ext cx="2758440" cy="2758440"/>
            </a:xfrm>
            <a:custGeom>
              <a:avLst/>
              <a:gdLst/>
              <a:ahLst/>
              <a:cxnLst/>
              <a:rect l="l" t="t" r="r" b="b"/>
              <a:pathLst>
                <a:path w="2758439" h="2758440">
                  <a:moveTo>
                    <a:pt x="2758440" y="0"/>
                  </a:moveTo>
                  <a:lnTo>
                    <a:pt x="0" y="2758440"/>
                  </a:lnTo>
                  <a:lnTo>
                    <a:pt x="120650" y="2758440"/>
                  </a:lnTo>
                  <a:lnTo>
                    <a:pt x="2758440" y="120650"/>
                  </a:lnTo>
                  <a:lnTo>
                    <a:pt x="2758440" y="0"/>
                  </a:lnTo>
                  <a:close/>
                </a:path>
              </a:pathLst>
            </a:custGeom>
            <a:solidFill>
              <a:srgbClr val="180A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96049" y="4210050"/>
              <a:ext cx="2647950" cy="2647950"/>
            </a:xfrm>
            <a:custGeom>
              <a:avLst/>
              <a:gdLst/>
              <a:ahLst/>
              <a:cxnLst/>
              <a:rect l="l" t="t" r="r" b="b"/>
              <a:pathLst>
                <a:path w="2647950" h="2647950">
                  <a:moveTo>
                    <a:pt x="2647950" y="0"/>
                  </a:moveTo>
                  <a:lnTo>
                    <a:pt x="0" y="2647950"/>
                  </a:lnTo>
                  <a:lnTo>
                    <a:pt x="121920" y="2647950"/>
                  </a:lnTo>
                  <a:lnTo>
                    <a:pt x="2647950" y="121920"/>
                  </a:lnTo>
                  <a:lnTo>
                    <a:pt x="2647950" y="0"/>
                  </a:lnTo>
                  <a:close/>
                </a:path>
              </a:pathLst>
            </a:custGeom>
            <a:solidFill>
              <a:srgbClr val="170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09" y="4321809"/>
              <a:ext cx="2536190" cy="2536190"/>
            </a:xfrm>
            <a:custGeom>
              <a:avLst/>
              <a:gdLst/>
              <a:ahLst/>
              <a:cxnLst/>
              <a:rect l="l" t="t" r="r" b="b"/>
              <a:pathLst>
                <a:path w="2536189" h="2536190">
                  <a:moveTo>
                    <a:pt x="2536189" y="0"/>
                  </a:moveTo>
                  <a:lnTo>
                    <a:pt x="0" y="2536190"/>
                  </a:lnTo>
                  <a:lnTo>
                    <a:pt x="119379" y="2536190"/>
                  </a:lnTo>
                  <a:lnTo>
                    <a:pt x="2536189" y="119379"/>
                  </a:lnTo>
                  <a:lnTo>
                    <a:pt x="2536189" y="0"/>
                  </a:lnTo>
                  <a:close/>
                </a:path>
              </a:pathLst>
            </a:custGeom>
            <a:solidFill>
              <a:srgbClr val="170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717030" y="4431029"/>
              <a:ext cx="2426970" cy="2426970"/>
            </a:xfrm>
            <a:custGeom>
              <a:avLst/>
              <a:gdLst/>
              <a:ahLst/>
              <a:cxnLst/>
              <a:rect l="l" t="t" r="r" b="b"/>
              <a:pathLst>
                <a:path w="2426970" h="2426970">
                  <a:moveTo>
                    <a:pt x="2426970" y="0"/>
                  </a:moveTo>
                  <a:lnTo>
                    <a:pt x="0" y="2426970"/>
                  </a:lnTo>
                  <a:lnTo>
                    <a:pt x="121920" y="2426970"/>
                  </a:lnTo>
                  <a:lnTo>
                    <a:pt x="2426970" y="12191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160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828790" y="4542790"/>
              <a:ext cx="2315210" cy="2315210"/>
            </a:xfrm>
            <a:custGeom>
              <a:avLst/>
              <a:gdLst/>
              <a:ahLst/>
              <a:cxnLst/>
              <a:rect l="l" t="t" r="r" b="b"/>
              <a:pathLst>
                <a:path w="2315210" h="2315209">
                  <a:moveTo>
                    <a:pt x="2315209" y="0"/>
                  </a:moveTo>
                  <a:lnTo>
                    <a:pt x="0" y="2315210"/>
                  </a:lnTo>
                  <a:lnTo>
                    <a:pt x="119379" y="2315210"/>
                  </a:lnTo>
                  <a:lnTo>
                    <a:pt x="2315209" y="119380"/>
                  </a:lnTo>
                  <a:lnTo>
                    <a:pt x="2315209" y="0"/>
                  </a:lnTo>
                  <a:close/>
                </a:path>
              </a:pathLst>
            </a:custGeom>
            <a:solidFill>
              <a:srgbClr val="1509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38009" y="4652009"/>
              <a:ext cx="2205990" cy="2205990"/>
            </a:xfrm>
            <a:custGeom>
              <a:avLst/>
              <a:gdLst/>
              <a:ahLst/>
              <a:cxnLst/>
              <a:rect l="l" t="t" r="r" b="b"/>
              <a:pathLst>
                <a:path w="2205989" h="2205990">
                  <a:moveTo>
                    <a:pt x="2205989" y="0"/>
                  </a:moveTo>
                  <a:lnTo>
                    <a:pt x="0" y="2205990"/>
                  </a:lnTo>
                  <a:lnTo>
                    <a:pt x="121919" y="2205990"/>
                  </a:lnTo>
                  <a:lnTo>
                    <a:pt x="2205989" y="121919"/>
                  </a:lnTo>
                  <a:lnTo>
                    <a:pt x="2205989" y="0"/>
                  </a:lnTo>
                  <a:close/>
                </a:path>
              </a:pathLst>
            </a:custGeom>
            <a:solidFill>
              <a:srgbClr val="1408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47230" y="4761229"/>
              <a:ext cx="2096770" cy="2096770"/>
            </a:xfrm>
            <a:custGeom>
              <a:avLst/>
              <a:gdLst/>
              <a:ahLst/>
              <a:cxnLst/>
              <a:rect l="l" t="t" r="r" b="b"/>
              <a:pathLst>
                <a:path w="2096770" h="2096770">
                  <a:moveTo>
                    <a:pt x="2096770" y="0"/>
                  </a:moveTo>
                  <a:lnTo>
                    <a:pt x="0" y="2096770"/>
                  </a:lnTo>
                  <a:lnTo>
                    <a:pt x="121920" y="2096770"/>
                  </a:lnTo>
                  <a:lnTo>
                    <a:pt x="2096770" y="121919"/>
                  </a:lnTo>
                  <a:lnTo>
                    <a:pt x="2096770" y="0"/>
                  </a:lnTo>
                  <a:close/>
                </a:path>
              </a:pathLst>
            </a:custGeom>
            <a:solidFill>
              <a:srgbClr val="130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58990" y="4872990"/>
              <a:ext cx="1985010" cy="1985010"/>
            </a:xfrm>
            <a:custGeom>
              <a:avLst/>
              <a:gdLst/>
              <a:ahLst/>
              <a:cxnLst/>
              <a:rect l="l" t="t" r="r" b="b"/>
              <a:pathLst>
                <a:path w="1985010" h="1985009">
                  <a:moveTo>
                    <a:pt x="1985009" y="0"/>
                  </a:moveTo>
                  <a:lnTo>
                    <a:pt x="0" y="1985010"/>
                  </a:lnTo>
                  <a:lnTo>
                    <a:pt x="121919" y="1985010"/>
                  </a:lnTo>
                  <a:lnTo>
                    <a:pt x="1985009" y="121920"/>
                  </a:lnTo>
                  <a:lnTo>
                    <a:pt x="1985009" y="0"/>
                  </a:lnTo>
                  <a:close/>
                </a:path>
              </a:pathLst>
            </a:custGeom>
            <a:solidFill>
              <a:srgbClr val="1207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68209" y="4982209"/>
              <a:ext cx="1875789" cy="1875789"/>
            </a:xfrm>
            <a:custGeom>
              <a:avLst/>
              <a:gdLst/>
              <a:ahLst/>
              <a:cxnLst/>
              <a:rect l="l" t="t" r="r" b="b"/>
              <a:pathLst>
                <a:path w="1875789" h="1875790">
                  <a:moveTo>
                    <a:pt x="1875789" y="0"/>
                  </a:moveTo>
                  <a:lnTo>
                    <a:pt x="0" y="1875789"/>
                  </a:lnTo>
                  <a:lnTo>
                    <a:pt x="121919" y="1875789"/>
                  </a:lnTo>
                  <a:lnTo>
                    <a:pt x="1875789" y="121919"/>
                  </a:lnTo>
                  <a:lnTo>
                    <a:pt x="1875789" y="0"/>
                  </a:lnTo>
                  <a:close/>
                </a:path>
              </a:pathLst>
            </a:custGeom>
            <a:solidFill>
              <a:srgbClr val="110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379969" y="5093970"/>
              <a:ext cx="1764030" cy="1764030"/>
            </a:xfrm>
            <a:custGeom>
              <a:avLst/>
              <a:gdLst/>
              <a:ahLst/>
              <a:cxnLst/>
              <a:rect l="l" t="t" r="r" b="b"/>
              <a:pathLst>
                <a:path w="1764029" h="1764029">
                  <a:moveTo>
                    <a:pt x="1764029" y="0"/>
                  </a:moveTo>
                  <a:lnTo>
                    <a:pt x="0" y="1764030"/>
                  </a:lnTo>
                  <a:lnTo>
                    <a:pt x="119379" y="1764030"/>
                  </a:lnTo>
                  <a:lnTo>
                    <a:pt x="1764029" y="119380"/>
                  </a:lnTo>
                  <a:lnTo>
                    <a:pt x="1764029" y="0"/>
                  </a:lnTo>
                  <a:close/>
                </a:path>
              </a:pathLst>
            </a:custGeom>
            <a:solidFill>
              <a:srgbClr val="1007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89190" y="5203190"/>
              <a:ext cx="1654810" cy="1654810"/>
            </a:xfrm>
            <a:custGeom>
              <a:avLst/>
              <a:gdLst/>
              <a:ahLst/>
              <a:cxnLst/>
              <a:rect l="l" t="t" r="r" b="b"/>
              <a:pathLst>
                <a:path w="1654810" h="1654809">
                  <a:moveTo>
                    <a:pt x="1654809" y="0"/>
                  </a:moveTo>
                  <a:lnTo>
                    <a:pt x="0" y="1654810"/>
                  </a:lnTo>
                  <a:lnTo>
                    <a:pt x="121919" y="1654810"/>
                  </a:lnTo>
                  <a:lnTo>
                    <a:pt x="1654809" y="121920"/>
                  </a:lnTo>
                  <a:lnTo>
                    <a:pt x="1654809" y="0"/>
                  </a:lnTo>
                  <a:close/>
                </a:path>
              </a:pathLst>
            </a:custGeom>
            <a:solidFill>
              <a:srgbClr val="0F0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00949" y="5314950"/>
              <a:ext cx="1543050" cy="1543050"/>
            </a:xfrm>
            <a:custGeom>
              <a:avLst/>
              <a:gdLst/>
              <a:ahLst/>
              <a:cxnLst/>
              <a:rect l="l" t="t" r="r" b="b"/>
              <a:pathLst>
                <a:path w="1543050" h="1543050">
                  <a:moveTo>
                    <a:pt x="1543050" y="0"/>
                  </a:moveTo>
                  <a:lnTo>
                    <a:pt x="0" y="1543050"/>
                  </a:lnTo>
                  <a:lnTo>
                    <a:pt x="119379" y="1543050"/>
                  </a:lnTo>
                  <a:lnTo>
                    <a:pt x="1543050" y="119380"/>
                  </a:lnTo>
                  <a:lnTo>
                    <a:pt x="1543050" y="0"/>
                  </a:lnTo>
                  <a:close/>
                </a:path>
              </a:pathLst>
            </a:custGeom>
            <a:solidFill>
              <a:srgbClr val="0E0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710169" y="5424170"/>
              <a:ext cx="1433830" cy="1433830"/>
            </a:xfrm>
            <a:custGeom>
              <a:avLst/>
              <a:gdLst/>
              <a:ahLst/>
              <a:cxnLst/>
              <a:rect l="l" t="t" r="r" b="b"/>
              <a:pathLst>
                <a:path w="1433829" h="1433829">
                  <a:moveTo>
                    <a:pt x="1433829" y="0"/>
                  </a:moveTo>
                  <a:lnTo>
                    <a:pt x="0" y="1433829"/>
                  </a:lnTo>
                  <a:lnTo>
                    <a:pt x="121919" y="1433829"/>
                  </a:lnTo>
                  <a:lnTo>
                    <a:pt x="1433829" y="121919"/>
                  </a:lnTo>
                  <a:lnTo>
                    <a:pt x="1433829" y="0"/>
                  </a:lnTo>
                  <a:close/>
                </a:path>
              </a:pathLst>
            </a:custGeom>
            <a:solidFill>
              <a:srgbClr val="0D0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21930" y="5535929"/>
              <a:ext cx="1322070" cy="1322070"/>
            </a:xfrm>
            <a:custGeom>
              <a:avLst/>
              <a:gdLst/>
              <a:ahLst/>
              <a:cxnLst/>
              <a:rect l="l" t="t" r="r" b="b"/>
              <a:pathLst>
                <a:path w="1322070" h="1322070">
                  <a:moveTo>
                    <a:pt x="1322070" y="0"/>
                  </a:moveTo>
                  <a:lnTo>
                    <a:pt x="0" y="1322070"/>
                  </a:lnTo>
                  <a:lnTo>
                    <a:pt x="119380" y="1322070"/>
                  </a:lnTo>
                  <a:lnTo>
                    <a:pt x="1322070" y="119380"/>
                  </a:lnTo>
                  <a:lnTo>
                    <a:pt x="1322070" y="0"/>
                  </a:lnTo>
                  <a:close/>
                </a:path>
              </a:pathLst>
            </a:custGeom>
            <a:solidFill>
              <a:srgbClr val="0C05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31149" y="5645150"/>
              <a:ext cx="1212850" cy="1212850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850" y="0"/>
                  </a:moveTo>
                  <a:lnTo>
                    <a:pt x="0" y="1212850"/>
                  </a:lnTo>
                  <a:lnTo>
                    <a:pt x="121920" y="1212850"/>
                  </a:lnTo>
                  <a:lnTo>
                    <a:pt x="1212850" y="121920"/>
                  </a:lnTo>
                  <a:lnTo>
                    <a:pt x="1212850" y="0"/>
                  </a:lnTo>
                  <a:close/>
                </a:path>
              </a:pathLst>
            </a:custGeom>
            <a:solidFill>
              <a:srgbClr val="0B0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041640" y="5755640"/>
              <a:ext cx="1102360" cy="1102360"/>
            </a:xfrm>
            <a:custGeom>
              <a:avLst/>
              <a:gdLst/>
              <a:ahLst/>
              <a:cxnLst/>
              <a:rect l="l" t="t" r="r" b="b"/>
              <a:pathLst>
                <a:path w="1102359" h="1102359">
                  <a:moveTo>
                    <a:pt x="1102359" y="0"/>
                  </a:moveTo>
                  <a:lnTo>
                    <a:pt x="0" y="1102360"/>
                  </a:lnTo>
                  <a:lnTo>
                    <a:pt x="120650" y="1102360"/>
                  </a:lnTo>
                  <a:lnTo>
                    <a:pt x="1102359" y="120650"/>
                  </a:lnTo>
                  <a:lnTo>
                    <a:pt x="1102359" y="0"/>
                  </a:lnTo>
                  <a:close/>
                </a:path>
              </a:pathLst>
            </a:custGeom>
            <a:solidFill>
              <a:srgbClr val="0A04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52130" y="5866129"/>
              <a:ext cx="991869" cy="991869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991870" y="0"/>
                  </a:moveTo>
                  <a:lnTo>
                    <a:pt x="0" y="991869"/>
                  </a:lnTo>
                  <a:lnTo>
                    <a:pt x="121920" y="991869"/>
                  </a:lnTo>
                  <a:lnTo>
                    <a:pt x="991870" y="121919"/>
                  </a:lnTo>
                  <a:lnTo>
                    <a:pt x="991870" y="0"/>
                  </a:lnTo>
                  <a:close/>
                </a:path>
              </a:pathLst>
            </a:custGeom>
            <a:solidFill>
              <a:srgbClr val="0904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261349" y="5975350"/>
              <a:ext cx="882650" cy="882650"/>
            </a:xfrm>
            <a:custGeom>
              <a:avLst/>
              <a:gdLst/>
              <a:ahLst/>
              <a:cxnLst/>
              <a:rect l="l" t="t" r="r" b="b"/>
              <a:pathLst>
                <a:path w="882650" h="882650">
                  <a:moveTo>
                    <a:pt x="882650" y="0"/>
                  </a:moveTo>
                  <a:lnTo>
                    <a:pt x="0" y="882650"/>
                  </a:lnTo>
                  <a:lnTo>
                    <a:pt x="121920" y="882650"/>
                  </a:lnTo>
                  <a:lnTo>
                    <a:pt x="882650" y="121920"/>
                  </a:lnTo>
                  <a:lnTo>
                    <a:pt x="882650" y="0"/>
                  </a:lnTo>
                  <a:close/>
                </a:path>
              </a:pathLst>
            </a:custGeom>
            <a:solidFill>
              <a:srgbClr val="080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373109" y="6087109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770889" y="0"/>
                  </a:moveTo>
                  <a:lnTo>
                    <a:pt x="0" y="770890"/>
                  </a:lnTo>
                  <a:lnTo>
                    <a:pt x="121919" y="770890"/>
                  </a:lnTo>
                  <a:lnTo>
                    <a:pt x="770889" y="121919"/>
                  </a:lnTo>
                  <a:lnTo>
                    <a:pt x="770889" y="0"/>
                  </a:lnTo>
                  <a:close/>
                </a:path>
              </a:pathLst>
            </a:custGeom>
            <a:solidFill>
              <a:srgbClr val="0703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482330" y="6196329"/>
              <a:ext cx="661670" cy="661670"/>
            </a:xfrm>
            <a:custGeom>
              <a:avLst/>
              <a:gdLst/>
              <a:ahLst/>
              <a:cxnLst/>
              <a:rect l="l" t="t" r="r" b="b"/>
              <a:pathLst>
                <a:path w="661670" h="661670">
                  <a:moveTo>
                    <a:pt x="661670" y="0"/>
                  </a:moveTo>
                  <a:lnTo>
                    <a:pt x="0" y="661670"/>
                  </a:lnTo>
                  <a:lnTo>
                    <a:pt x="121920" y="661670"/>
                  </a:lnTo>
                  <a:lnTo>
                    <a:pt x="661670" y="121919"/>
                  </a:lnTo>
                  <a:lnTo>
                    <a:pt x="661670" y="0"/>
                  </a:lnTo>
                  <a:close/>
                </a:path>
              </a:pathLst>
            </a:custGeom>
            <a:solidFill>
              <a:srgbClr val="060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594090" y="6308090"/>
              <a:ext cx="549910" cy="549910"/>
            </a:xfrm>
            <a:custGeom>
              <a:avLst/>
              <a:gdLst/>
              <a:ahLst/>
              <a:cxnLst/>
              <a:rect l="l" t="t" r="r" b="b"/>
              <a:pathLst>
                <a:path w="549909" h="549909">
                  <a:moveTo>
                    <a:pt x="549910" y="0"/>
                  </a:moveTo>
                  <a:lnTo>
                    <a:pt x="0" y="549910"/>
                  </a:lnTo>
                  <a:lnTo>
                    <a:pt x="119380" y="549910"/>
                  </a:lnTo>
                  <a:lnTo>
                    <a:pt x="549910" y="119380"/>
                  </a:lnTo>
                  <a:lnTo>
                    <a:pt x="549910" y="0"/>
                  </a:lnTo>
                  <a:close/>
                </a:path>
              </a:pathLst>
            </a:custGeom>
            <a:solidFill>
              <a:srgbClr val="050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703309" y="6417309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689" y="0"/>
                  </a:moveTo>
                  <a:lnTo>
                    <a:pt x="0" y="440689"/>
                  </a:lnTo>
                  <a:lnTo>
                    <a:pt x="121919" y="440689"/>
                  </a:lnTo>
                  <a:lnTo>
                    <a:pt x="440689" y="121919"/>
                  </a:lnTo>
                  <a:lnTo>
                    <a:pt x="440689" y="0"/>
                  </a:lnTo>
                  <a:close/>
                </a:path>
              </a:pathLst>
            </a:custGeom>
            <a:solidFill>
              <a:srgbClr val="0402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815069" y="6529069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929" y="0"/>
                  </a:moveTo>
                  <a:lnTo>
                    <a:pt x="0" y="328929"/>
                  </a:lnTo>
                  <a:lnTo>
                    <a:pt x="120649" y="328929"/>
                  </a:lnTo>
                  <a:lnTo>
                    <a:pt x="328929" y="120649"/>
                  </a:lnTo>
                  <a:lnTo>
                    <a:pt x="328929" y="0"/>
                  </a:lnTo>
                  <a:close/>
                </a:path>
              </a:pathLst>
            </a:custGeom>
            <a:solidFill>
              <a:srgbClr val="0301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924290" y="6638290"/>
              <a:ext cx="219709" cy="219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61999" y="3022600"/>
              <a:ext cx="723900" cy="520700"/>
            </a:xfrm>
            <a:custGeom>
              <a:avLst/>
              <a:gdLst/>
              <a:ahLst/>
              <a:cxnLst/>
              <a:rect l="l" t="t" r="r" b="b"/>
              <a:pathLst>
                <a:path w="723900" h="520700">
                  <a:moveTo>
                    <a:pt x="723900" y="0"/>
                  </a:moveTo>
                  <a:lnTo>
                    <a:pt x="0" y="0"/>
                  </a:lnTo>
                  <a:lnTo>
                    <a:pt x="0" y="520700"/>
                  </a:lnTo>
                  <a:lnTo>
                    <a:pt x="723900" y="520700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762000" y="3022600"/>
            <a:ext cx="723900" cy="5207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70"/>
              </a:spcBef>
            </a:pPr>
            <a:r>
              <a:rPr sz="2800" b="1" i="1" spc="30" dirty="0">
                <a:latin typeface="Trebuchet MS"/>
                <a:cs typeface="Trebuchet MS"/>
              </a:rPr>
              <a:t>A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148" name="object 148"/>
          <p:cNvGrpSpPr/>
          <p:nvPr/>
        </p:nvGrpSpPr>
        <p:grpSpPr>
          <a:xfrm>
            <a:off x="1485900" y="2997200"/>
            <a:ext cx="1714500" cy="1912620"/>
            <a:chOff x="1485900" y="2997200"/>
            <a:chExt cx="1714500" cy="1912620"/>
          </a:xfrm>
        </p:grpSpPr>
        <p:sp>
          <p:nvSpPr>
            <p:cNvPr id="149" name="object 149"/>
            <p:cNvSpPr/>
            <p:nvPr/>
          </p:nvSpPr>
          <p:spPr>
            <a:xfrm>
              <a:off x="1485900" y="3022600"/>
              <a:ext cx="723900" cy="520700"/>
            </a:xfrm>
            <a:custGeom>
              <a:avLst/>
              <a:gdLst/>
              <a:ahLst/>
              <a:cxnLst/>
              <a:rect l="l" t="t" r="r" b="b"/>
              <a:pathLst>
                <a:path w="723900" h="520700">
                  <a:moveTo>
                    <a:pt x="723900" y="0"/>
                  </a:moveTo>
                  <a:lnTo>
                    <a:pt x="0" y="0"/>
                  </a:lnTo>
                  <a:lnTo>
                    <a:pt x="0" y="520700"/>
                  </a:lnTo>
                  <a:lnTo>
                    <a:pt x="723900" y="520700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362200" y="2997200"/>
              <a:ext cx="838200" cy="957580"/>
            </a:xfrm>
            <a:custGeom>
              <a:avLst/>
              <a:gdLst/>
              <a:ahLst/>
              <a:cxnLst/>
              <a:rect l="l" t="t" r="r" b="b"/>
              <a:pathLst>
                <a:path w="838200" h="957579">
                  <a:moveTo>
                    <a:pt x="838200" y="0"/>
                  </a:moveTo>
                  <a:lnTo>
                    <a:pt x="0" y="0"/>
                  </a:lnTo>
                  <a:lnTo>
                    <a:pt x="0" y="957580"/>
                  </a:lnTo>
                  <a:lnTo>
                    <a:pt x="838200" y="95758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362200" y="3954780"/>
              <a:ext cx="838200" cy="955040"/>
            </a:xfrm>
            <a:custGeom>
              <a:avLst/>
              <a:gdLst/>
              <a:ahLst/>
              <a:cxnLst/>
              <a:rect l="l" t="t" r="r" b="b"/>
              <a:pathLst>
                <a:path w="838200" h="955039">
                  <a:moveTo>
                    <a:pt x="838200" y="0"/>
                  </a:moveTo>
                  <a:lnTo>
                    <a:pt x="0" y="0"/>
                  </a:lnTo>
                  <a:lnTo>
                    <a:pt x="0" y="955040"/>
                  </a:lnTo>
                  <a:lnTo>
                    <a:pt x="838200" y="95504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2" name="object 152"/>
          <p:cNvSpPr txBox="1"/>
          <p:nvPr/>
        </p:nvSpPr>
        <p:spPr>
          <a:xfrm>
            <a:off x="2362200" y="3954779"/>
            <a:ext cx="838200" cy="9550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70"/>
              </a:spcBef>
            </a:pPr>
            <a:r>
              <a:rPr sz="4000" b="1" spc="-140" dirty="0">
                <a:latin typeface="Trebuchet MS"/>
                <a:cs typeface="Trebuchet MS"/>
              </a:rPr>
              <a:t>30</a:t>
            </a:r>
            <a:endParaRPr sz="4000">
              <a:latin typeface="Trebuchet MS"/>
              <a:cs typeface="Trebuchet MS"/>
            </a:endParaRPr>
          </a:p>
        </p:txBody>
      </p:sp>
      <p:grpSp>
        <p:nvGrpSpPr>
          <p:cNvPr id="153" name="object 153"/>
          <p:cNvGrpSpPr/>
          <p:nvPr/>
        </p:nvGrpSpPr>
        <p:grpSpPr>
          <a:xfrm>
            <a:off x="2362200" y="3098800"/>
            <a:ext cx="4381500" cy="2768600"/>
            <a:chOff x="2362200" y="3098800"/>
            <a:chExt cx="4381500" cy="2768600"/>
          </a:xfrm>
        </p:grpSpPr>
        <p:sp>
          <p:nvSpPr>
            <p:cNvPr id="154" name="object 154"/>
            <p:cNvSpPr/>
            <p:nvPr/>
          </p:nvSpPr>
          <p:spPr>
            <a:xfrm>
              <a:off x="2362200" y="4909820"/>
              <a:ext cx="838200" cy="957580"/>
            </a:xfrm>
            <a:custGeom>
              <a:avLst/>
              <a:gdLst/>
              <a:ahLst/>
              <a:cxnLst/>
              <a:rect l="l" t="t" r="r" b="b"/>
              <a:pathLst>
                <a:path w="838200" h="957579">
                  <a:moveTo>
                    <a:pt x="838200" y="0"/>
                  </a:moveTo>
                  <a:lnTo>
                    <a:pt x="0" y="0"/>
                  </a:lnTo>
                  <a:lnTo>
                    <a:pt x="0" y="957579"/>
                  </a:lnTo>
                  <a:lnTo>
                    <a:pt x="838200" y="957579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E7ED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019800" y="3098800"/>
              <a:ext cx="723900" cy="642620"/>
            </a:xfrm>
            <a:custGeom>
              <a:avLst/>
              <a:gdLst/>
              <a:ahLst/>
              <a:cxnLst/>
              <a:rect l="l" t="t" r="r" b="b"/>
              <a:pathLst>
                <a:path w="723900" h="642620">
                  <a:moveTo>
                    <a:pt x="723900" y="0"/>
                  </a:moveTo>
                  <a:lnTo>
                    <a:pt x="0" y="0"/>
                  </a:lnTo>
                  <a:lnTo>
                    <a:pt x="0" y="642619"/>
                  </a:lnTo>
                  <a:lnTo>
                    <a:pt x="723900" y="642619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156"/>
          <p:cNvSpPr txBox="1"/>
          <p:nvPr/>
        </p:nvSpPr>
        <p:spPr>
          <a:xfrm>
            <a:off x="6019800" y="3098800"/>
            <a:ext cx="723900" cy="6426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20"/>
              </a:spcBef>
            </a:pPr>
            <a:r>
              <a:rPr sz="3600" b="1" spc="530" dirty="0">
                <a:latin typeface="Trebuchet MS"/>
                <a:cs typeface="Trebuchet MS"/>
              </a:rPr>
              <a:t>A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6743700" y="3098800"/>
            <a:ext cx="723900" cy="642620"/>
          </a:xfrm>
          <a:custGeom>
            <a:avLst/>
            <a:gdLst/>
            <a:ahLst/>
            <a:cxnLst/>
            <a:rect l="l" t="t" r="r" b="b"/>
            <a:pathLst>
              <a:path w="723900" h="642620">
                <a:moveTo>
                  <a:pt x="723900" y="0"/>
                </a:moveTo>
                <a:lnTo>
                  <a:pt x="0" y="0"/>
                </a:lnTo>
                <a:lnTo>
                  <a:pt x="0" y="642619"/>
                </a:lnTo>
                <a:lnTo>
                  <a:pt x="723900" y="642619"/>
                </a:lnTo>
                <a:lnTo>
                  <a:pt x="7239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 txBox="1"/>
          <p:nvPr/>
        </p:nvSpPr>
        <p:spPr>
          <a:xfrm>
            <a:off x="6743700" y="3098800"/>
            <a:ext cx="723900" cy="6426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20"/>
              </a:spcBef>
            </a:pPr>
            <a:r>
              <a:rPr sz="3600" b="1" spc="-125" dirty="0">
                <a:latin typeface="Trebuchet MS"/>
                <a:cs typeface="Trebuchet MS"/>
              </a:rPr>
              <a:t>30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159" name="object 159"/>
          <p:cNvGrpSpPr/>
          <p:nvPr/>
        </p:nvGrpSpPr>
        <p:grpSpPr>
          <a:xfrm>
            <a:off x="7620000" y="3073400"/>
            <a:ext cx="838200" cy="1861820"/>
            <a:chOff x="7620000" y="3073400"/>
            <a:chExt cx="838200" cy="1861820"/>
          </a:xfrm>
        </p:grpSpPr>
        <p:sp>
          <p:nvSpPr>
            <p:cNvPr id="160" name="object 160"/>
            <p:cNvSpPr/>
            <p:nvPr/>
          </p:nvSpPr>
          <p:spPr>
            <a:xfrm>
              <a:off x="7620000" y="3073400"/>
              <a:ext cx="838200" cy="932180"/>
            </a:xfrm>
            <a:custGeom>
              <a:avLst/>
              <a:gdLst/>
              <a:ahLst/>
              <a:cxnLst/>
              <a:rect l="l" t="t" r="r" b="b"/>
              <a:pathLst>
                <a:path w="838200" h="932179">
                  <a:moveTo>
                    <a:pt x="838200" y="0"/>
                  </a:moveTo>
                  <a:lnTo>
                    <a:pt x="0" y="0"/>
                  </a:lnTo>
                  <a:lnTo>
                    <a:pt x="0" y="932180"/>
                  </a:lnTo>
                  <a:lnTo>
                    <a:pt x="838200" y="93218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7620000" y="4005580"/>
              <a:ext cx="838200" cy="929640"/>
            </a:xfrm>
            <a:custGeom>
              <a:avLst/>
              <a:gdLst/>
              <a:ahLst/>
              <a:cxnLst/>
              <a:rect l="l" t="t" r="r" b="b"/>
              <a:pathLst>
                <a:path w="838200" h="929639">
                  <a:moveTo>
                    <a:pt x="838200" y="0"/>
                  </a:moveTo>
                  <a:lnTo>
                    <a:pt x="0" y="0"/>
                  </a:lnTo>
                  <a:lnTo>
                    <a:pt x="0" y="929640"/>
                  </a:lnTo>
                  <a:lnTo>
                    <a:pt x="838200" y="92964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CDD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2" name="object 162"/>
          <p:cNvSpPr txBox="1"/>
          <p:nvPr/>
        </p:nvSpPr>
        <p:spPr>
          <a:xfrm>
            <a:off x="7620000" y="4005579"/>
            <a:ext cx="838200" cy="9296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70"/>
              </a:spcBef>
            </a:pPr>
            <a:r>
              <a:rPr sz="4000" b="1" spc="-140" dirty="0">
                <a:latin typeface="Trebuchet MS"/>
                <a:cs typeface="Trebuchet MS"/>
              </a:rPr>
              <a:t>30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7620000" y="4935220"/>
            <a:ext cx="838200" cy="932180"/>
          </a:xfrm>
          <a:custGeom>
            <a:avLst/>
            <a:gdLst/>
            <a:ahLst/>
            <a:cxnLst/>
            <a:rect l="l" t="t" r="r" b="b"/>
            <a:pathLst>
              <a:path w="838200" h="932179">
                <a:moveTo>
                  <a:pt x="838200" y="0"/>
                </a:moveTo>
                <a:lnTo>
                  <a:pt x="0" y="0"/>
                </a:lnTo>
                <a:lnTo>
                  <a:pt x="0" y="932179"/>
                </a:lnTo>
                <a:lnTo>
                  <a:pt x="838200" y="932179"/>
                </a:lnTo>
                <a:lnTo>
                  <a:pt x="838200" y="0"/>
                </a:lnTo>
                <a:close/>
              </a:path>
            </a:pathLst>
          </a:custGeom>
          <a:solidFill>
            <a:srgbClr val="E7E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 txBox="1"/>
          <p:nvPr/>
        </p:nvSpPr>
        <p:spPr>
          <a:xfrm>
            <a:off x="6146800" y="2345690"/>
            <a:ext cx="2353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95" dirty="0">
                <a:solidFill>
                  <a:srgbClr val="FFFFFF"/>
                </a:solidFill>
                <a:latin typeface="Trebuchet MS"/>
                <a:cs typeface="Trebuchet MS"/>
              </a:rPr>
              <a:t>AFTER</a:t>
            </a:r>
            <a:r>
              <a:rPr sz="2400" b="1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135" dirty="0">
                <a:solidFill>
                  <a:srgbClr val="FFFFFF"/>
                </a:solidFill>
                <a:latin typeface="Trebuchet MS"/>
                <a:cs typeface="Trebuchet MS"/>
              </a:rPr>
              <a:t>EXECUTION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1051560" y="2345690"/>
            <a:ext cx="2544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5" dirty="0">
                <a:solidFill>
                  <a:srgbClr val="FFFFFF"/>
                </a:solidFill>
                <a:latin typeface="Trebuchet MS"/>
                <a:cs typeface="Trebuchet MS"/>
              </a:rPr>
              <a:t>BEFORE</a:t>
            </a:r>
            <a:r>
              <a:rPr sz="2400" b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135" dirty="0">
                <a:solidFill>
                  <a:srgbClr val="FFFFFF"/>
                </a:solidFill>
                <a:latin typeface="Trebuchet MS"/>
                <a:cs typeface="Trebuchet MS"/>
              </a:rPr>
              <a:t>EXECUTION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3948429" y="3463290"/>
            <a:ext cx="1672589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400" b="1" spc="-310" dirty="0">
                <a:solidFill>
                  <a:srgbClr val="FFFFFF"/>
                </a:solidFill>
                <a:latin typeface="Trebuchet MS"/>
                <a:cs typeface="Trebuchet MS"/>
              </a:rPr>
              <a:t>LDA  </a:t>
            </a:r>
            <a:r>
              <a:rPr sz="5400" b="1" spc="-434" dirty="0">
                <a:solidFill>
                  <a:srgbClr val="FFFFFF"/>
                </a:solidFill>
                <a:latin typeface="Trebuchet MS"/>
                <a:cs typeface="Trebuchet MS"/>
              </a:rPr>
              <a:t>200</a:t>
            </a:r>
            <a:r>
              <a:rPr sz="5400" b="1" spc="-41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3200" b="1" spc="-17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1449069" y="4301490"/>
            <a:ext cx="8566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3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800" b="1" spc="-229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800" b="1" spc="-23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800" b="1" spc="-22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1400" b="1" spc="-7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6506209" y="4248150"/>
            <a:ext cx="960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60" dirty="0">
                <a:solidFill>
                  <a:srgbClr val="FFFFFF"/>
                </a:solidFill>
                <a:latin typeface="Trebuchet MS"/>
                <a:cs typeface="Trebuchet MS"/>
              </a:rPr>
              <a:t>200</a:t>
            </a:r>
            <a:r>
              <a:rPr sz="3200" b="1" spc="-254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1400" b="1" spc="-7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786129"/>
            <a:ext cx="8401050" cy="518159"/>
          </a:xfrm>
          <a:custGeom>
            <a:avLst/>
            <a:gdLst/>
            <a:ahLst/>
            <a:cxnLst/>
            <a:rect l="l" t="t" r="r" b="b"/>
            <a:pathLst>
              <a:path w="8401050" h="518159">
                <a:moveTo>
                  <a:pt x="8401050" y="0"/>
                </a:moveTo>
                <a:lnTo>
                  <a:pt x="2938780" y="0"/>
                </a:lnTo>
                <a:lnTo>
                  <a:pt x="0" y="0"/>
                </a:lnTo>
                <a:lnTo>
                  <a:pt x="0" y="518160"/>
                </a:lnTo>
                <a:lnTo>
                  <a:pt x="2938780" y="518160"/>
                </a:lnTo>
                <a:lnTo>
                  <a:pt x="8401050" y="518160"/>
                </a:lnTo>
                <a:lnTo>
                  <a:pt x="8401050" y="0"/>
                </a:lnTo>
                <a:close/>
              </a:path>
            </a:pathLst>
          </a:custGeom>
          <a:solidFill>
            <a:srgbClr val="FDB7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58569" y="793750"/>
            <a:ext cx="56184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9404" algn="l"/>
              </a:tabLst>
            </a:pPr>
            <a:r>
              <a:rPr sz="2800" b="1" spc="2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1" spc="2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b="1" spc="2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1" spc="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1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800" b="1" spc="-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800" b="1" spc="2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1" spc="2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b="1" spc="-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1" spc="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1" spc="-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1" spc="-3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1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304289"/>
            <a:ext cx="2938780" cy="859790"/>
          </a:xfrm>
          <a:custGeom>
            <a:avLst/>
            <a:gdLst/>
            <a:ahLst/>
            <a:cxnLst/>
            <a:rect l="l" t="t" r="r" b="b"/>
            <a:pathLst>
              <a:path w="2938779" h="859789">
                <a:moveTo>
                  <a:pt x="2938779" y="0"/>
                </a:moveTo>
                <a:lnTo>
                  <a:pt x="0" y="0"/>
                </a:lnTo>
                <a:lnTo>
                  <a:pt x="0" y="859789"/>
                </a:lnTo>
                <a:lnTo>
                  <a:pt x="2938779" y="859789"/>
                </a:lnTo>
                <a:lnTo>
                  <a:pt x="2938779" y="0"/>
                </a:lnTo>
                <a:close/>
              </a:path>
            </a:pathLst>
          </a:custGeom>
          <a:solidFill>
            <a:srgbClr val="FF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7369" y="1300479"/>
            <a:ext cx="13404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000" spc="-80" dirty="0">
                <a:latin typeface="Trebuchet MS"/>
                <a:cs typeface="Trebuchet MS"/>
              </a:rPr>
              <a:t>L</a:t>
            </a:r>
            <a:r>
              <a:rPr sz="4000" spc="425" dirty="0">
                <a:latin typeface="Trebuchet MS"/>
                <a:cs typeface="Trebuchet MS"/>
              </a:rPr>
              <a:t>DA</a:t>
            </a:r>
            <a:r>
              <a:rPr sz="4000" spc="605" dirty="0">
                <a:latin typeface="Trebuchet MS"/>
                <a:cs typeface="Trebuchet MS"/>
              </a:rPr>
              <a:t>X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95979" y="1304289"/>
            <a:ext cx="5462270" cy="859790"/>
          </a:xfrm>
          <a:custGeom>
            <a:avLst/>
            <a:gdLst/>
            <a:ahLst/>
            <a:cxnLst/>
            <a:rect l="l" t="t" r="r" b="b"/>
            <a:pathLst>
              <a:path w="5462270" h="859789">
                <a:moveTo>
                  <a:pt x="5462270" y="0"/>
                </a:moveTo>
                <a:lnTo>
                  <a:pt x="0" y="0"/>
                </a:lnTo>
                <a:lnTo>
                  <a:pt x="0" y="859789"/>
                </a:lnTo>
                <a:lnTo>
                  <a:pt x="5462270" y="859789"/>
                </a:lnTo>
                <a:lnTo>
                  <a:pt x="5462270" y="0"/>
                </a:lnTo>
                <a:close/>
              </a:path>
            </a:pathLst>
          </a:custGeom>
          <a:solidFill>
            <a:srgbClr val="FF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86150" y="1311909"/>
            <a:ext cx="25076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110" dirty="0">
                <a:latin typeface="Trebuchet MS"/>
                <a:cs typeface="Trebuchet MS"/>
              </a:rPr>
              <a:t>B/D </a:t>
            </a:r>
            <a:r>
              <a:rPr sz="2800" spc="-120" dirty="0">
                <a:latin typeface="Trebuchet MS"/>
                <a:cs typeface="Trebuchet MS"/>
              </a:rPr>
              <a:t>Register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Pair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9269" y="3178809"/>
            <a:ext cx="8031480" cy="300482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10515" marR="532130" indent="-273050">
              <a:lnSpc>
                <a:spcPct val="79900"/>
              </a:lnSpc>
              <a:spcBef>
                <a:spcPts val="630"/>
              </a:spcBef>
            </a:pPr>
            <a:r>
              <a:rPr sz="3150" spc="-60" baseline="6613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200" spc="-40" dirty="0">
                <a:latin typeface="Trebuchet MS"/>
                <a:cs typeface="Trebuchet MS"/>
              </a:rPr>
              <a:t>The </a:t>
            </a:r>
            <a:r>
              <a:rPr sz="2200" spc="-100" dirty="0">
                <a:latin typeface="Trebuchet MS"/>
                <a:cs typeface="Trebuchet MS"/>
              </a:rPr>
              <a:t>contents </a:t>
            </a:r>
            <a:r>
              <a:rPr sz="2200" spc="-114" dirty="0">
                <a:latin typeface="Trebuchet MS"/>
                <a:cs typeface="Trebuchet MS"/>
              </a:rPr>
              <a:t>of </a:t>
            </a:r>
            <a:r>
              <a:rPr sz="2200" spc="-130" dirty="0">
                <a:latin typeface="Trebuchet MS"/>
                <a:cs typeface="Trebuchet MS"/>
              </a:rPr>
              <a:t>the </a:t>
            </a:r>
            <a:r>
              <a:rPr sz="2200" spc="-140" dirty="0">
                <a:latin typeface="Trebuchet MS"/>
                <a:cs typeface="Trebuchet MS"/>
              </a:rPr>
              <a:t>designated </a:t>
            </a:r>
            <a:r>
              <a:rPr sz="2200" spc="-100" dirty="0">
                <a:latin typeface="Trebuchet MS"/>
                <a:cs typeface="Trebuchet MS"/>
              </a:rPr>
              <a:t>register </a:t>
            </a:r>
            <a:r>
              <a:rPr sz="2200" spc="-120" dirty="0">
                <a:latin typeface="Trebuchet MS"/>
                <a:cs typeface="Trebuchet MS"/>
              </a:rPr>
              <a:t>pair </a:t>
            </a:r>
            <a:r>
              <a:rPr sz="2200" spc="-100" dirty="0">
                <a:latin typeface="Trebuchet MS"/>
                <a:cs typeface="Trebuchet MS"/>
              </a:rPr>
              <a:t>point </a:t>
            </a:r>
            <a:r>
              <a:rPr sz="2200" spc="-60" dirty="0">
                <a:latin typeface="Trebuchet MS"/>
                <a:cs typeface="Trebuchet MS"/>
              </a:rPr>
              <a:t>to </a:t>
            </a:r>
            <a:r>
              <a:rPr sz="2200" spc="-220" dirty="0">
                <a:latin typeface="Trebuchet MS"/>
                <a:cs typeface="Trebuchet MS"/>
              </a:rPr>
              <a:t>a </a:t>
            </a:r>
            <a:r>
              <a:rPr sz="2200" spc="-90" dirty="0">
                <a:latin typeface="Trebuchet MS"/>
                <a:cs typeface="Trebuchet MS"/>
              </a:rPr>
              <a:t>memory  </a:t>
            </a:r>
            <a:r>
              <a:rPr sz="2200" spc="-135" dirty="0">
                <a:latin typeface="Trebuchet MS"/>
                <a:cs typeface="Trebuchet MS"/>
              </a:rPr>
              <a:t>location.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rebuchet MS"/>
              <a:cs typeface="Trebuchet MS"/>
            </a:endParaRPr>
          </a:p>
          <a:p>
            <a:pPr marL="310515" marR="281940" indent="-273050">
              <a:lnSpc>
                <a:spcPct val="79900"/>
              </a:lnSpc>
            </a:pPr>
            <a:r>
              <a:rPr sz="3150" spc="-60" baseline="6613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200" spc="-40" dirty="0">
                <a:latin typeface="Trebuchet MS"/>
                <a:cs typeface="Trebuchet MS"/>
              </a:rPr>
              <a:t>This </a:t>
            </a:r>
            <a:r>
              <a:rPr sz="2200" spc="-100" dirty="0">
                <a:latin typeface="Trebuchet MS"/>
                <a:cs typeface="Trebuchet MS"/>
              </a:rPr>
              <a:t>instruction </a:t>
            </a:r>
            <a:r>
              <a:rPr sz="2200" spc="-95" dirty="0">
                <a:latin typeface="Trebuchet MS"/>
                <a:cs typeface="Trebuchet MS"/>
              </a:rPr>
              <a:t>copies </a:t>
            </a:r>
            <a:r>
              <a:rPr sz="2200" spc="-130" dirty="0">
                <a:latin typeface="Trebuchet MS"/>
                <a:cs typeface="Trebuchet MS"/>
              </a:rPr>
              <a:t>the </a:t>
            </a:r>
            <a:r>
              <a:rPr sz="2200" spc="-100" dirty="0">
                <a:latin typeface="Trebuchet MS"/>
                <a:cs typeface="Trebuchet MS"/>
              </a:rPr>
              <a:t>contents </a:t>
            </a:r>
            <a:r>
              <a:rPr sz="2200" spc="-120" dirty="0">
                <a:latin typeface="Trebuchet MS"/>
                <a:cs typeface="Trebuchet MS"/>
              </a:rPr>
              <a:t>of </a:t>
            </a:r>
            <a:r>
              <a:rPr sz="2200" spc="-150" dirty="0">
                <a:latin typeface="Trebuchet MS"/>
                <a:cs typeface="Trebuchet MS"/>
              </a:rPr>
              <a:t>that </a:t>
            </a:r>
            <a:r>
              <a:rPr sz="2200" spc="-85" dirty="0">
                <a:latin typeface="Trebuchet MS"/>
                <a:cs typeface="Trebuchet MS"/>
              </a:rPr>
              <a:t>memory </a:t>
            </a:r>
            <a:r>
              <a:rPr sz="2200" spc="-110" dirty="0">
                <a:latin typeface="Trebuchet MS"/>
                <a:cs typeface="Trebuchet MS"/>
              </a:rPr>
              <a:t>location </a:t>
            </a:r>
            <a:r>
              <a:rPr sz="2200" spc="-95" dirty="0">
                <a:latin typeface="Trebuchet MS"/>
                <a:cs typeface="Trebuchet MS"/>
              </a:rPr>
              <a:t>into  </a:t>
            </a:r>
            <a:r>
              <a:rPr sz="2200" spc="-135" dirty="0">
                <a:latin typeface="Trebuchet MS"/>
                <a:cs typeface="Trebuchet MS"/>
              </a:rPr>
              <a:t>the</a:t>
            </a:r>
            <a:r>
              <a:rPr sz="2200" spc="-55" dirty="0">
                <a:latin typeface="Trebuchet MS"/>
                <a:cs typeface="Trebuchet MS"/>
              </a:rPr>
              <a:t> </a:t>
            </a:r>
            <a:r>
              <a:rPr sz="2200" spc="-140" dirty="0">
                <a:latin typeface="Trebuchet MS"/>
                <a:cs typeface="Trebuchet MS"/>
              </a:rPr>
              <a:t>accumulator.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rebuchet MS"/>
              <a:cs typeface="Trebuchet MS"/>
            </a:endParaRPr>
          </a:p>
          <a:p>
            <a:pPr marL="310515" marR="30480" indent="-273050">
              <a:lnSpc>
                <a:spcPct val="79900"/>
              </a:lnSpc>
            </a:pPr>
            <a:r>
              <a:rPr sz="3150" spc="-60" baseline="6613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200" spc="-40" dirty="0">
                <a:latin typeface="Trebuchet MS"/>
                <a:cs typeface="Trebuchet MS"/>
              </a:rPr>
              <a:t>The </a:t>
            </a:r>
            <a:r>
              <a:rPr sz="2200" spc="-100" dirty="0">
                <a:latin typeface="Trebuchet MS"/>
                <a:cs typeface="Trebuchet MS"/>
              </a:rPr>
              <a:t>contents </a:t>
            </a:r>
            <a:r>
              <a:rPr sz="2200" spc="-114" dirty="0">
                <a:latin typeface="Trebuchet MS"/>
                <a:cs typeface="Trebuchet MS"/>
              </a:rPr>
              <a:t>of either </a:t>
            </a:r>
            <a:r>
              <a:rPr sz="2200" spc="-130" dirty="0">
                <a:latin typeface="Trebuchet MS"/>
                <a:cs typeface="Trebuchet MS"/>
              </a:rPr>
              <a:t>the </a:t>
            </a:r>
            <a:r>
              <a:rPr sz="2200" spc="-100" dirty="0">
                <a:latin typeface="Trebuchet MS"/>
                <a:cs typeface="Trebuchet MS"/>
              </a:rPr>
              <a:t>register </a:t>
            </a:r>
            <a:r>
              <a:rPr sz="2200" spc="-120" dirty="0">
                <a:latin typeface="Trebuchet MS"/>
                <a:cs typeface="Trebuchet MS"/>
              </a:rPr>
              <a:t>pair </a:t>
            </a:r>
            <a:r>
              <a:rPr sz="2200" spc="20" dirty="0">
                <a:latin typeface="Trebuchet MS"/>
                <a:cs typeface="Trebuchet MS"/>
              </a:rPr>
              <a:t>or </a:t>
            </a:r>
            <a:r>
              <a:rPr sz="2200" spc="-130" dirty="0">
                <a:latin typeface="Trebuchet MS"/>
                <a:cs typeface="Trebuchet MS"/>
              </a:rPr>
              <a:t>the </a:t>
            </a:r>
            <a:r>
              <a:rPr sz="2200" spc="-90" dirty="0">
                <a:latin typeface="Trebuchet MS"/>
                <a:cs typeface="Trebuchet MS"/>
              </a:rPr>
              <a:t>memory </a:t>
            </a:r>
            <a:r>
              <a:rPr sz="2200" spc="-110" dirty="0">
                <a:latin typeface="Trebuchet MS"/>
                <a:cs typeface="Trebuchet MS"/>
              </a:rPr>
              <a:t>location </a:t>
            </a:r>
            <a:r>
              <a:rPr sz="2200" spc="-125" dirty="0">
                <a:latin typeface="Trebuchet MS"/>
                <a:cs typeface="Trebuchet MS"/>
              </a:rPr>
              <a:t>are  </a:t>
            </a:r>
            <a:r>
              <a:rPr sz="2200" spc="-75" dirty="0">
                <a:latin typeface="Trebuchet MS"/>
                <a:cs typeface="Trebuchet MS"/>
              </a:rPr>
              <a:t>not</a:t>
            </a:r>
            <a:r>
              <a:rPr sz="2200" spc="-55" dirty="0">
                <a:latin typeface="Trebuchet MS"/>
                <a:cs typeface="Trebuchet MS"/>
              </a:rPr>
              <a:t> </a:t>
            </a:r>
            <a:r>
              <a:rPr sz="2200" spc="-160" dirty="0">
                <a:latin typeface="Trebuchet MS"/>
                <a:cs typeface="Trebuchet MS"/>
              </a:rPr>
              <a:t>altered.</a:t>
            </a:r>
            <a:endParaRPr sz="22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1630"/>
              </a:spcBef>
            </a:pPr>
            <a:r>
              <a:rPr sz="3150" spc="7" baseline="17195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200" b="1" spc="5" dirty="0">
                <a:latin typeface="Trebuchet MS"/>
                <a:cs typeface="Trebuchet MS"/>
              </a:rPr>
              <a:t>Example: </a:t>
            </a:r>
            <a:r>
              <a:rPr sz="3200" spc="280" dirty="0">
                <a:latin typeface="Trebuchet MS"/>
                <a:cs typeface="Trebuchet MS"/>
              </a:rPr>
              <a:t>LDAX</a:t>
            </a:r>
            <a:r>
              <a:rPr sz="3200" spc="-140" dirty="0">
                <a:latin typeface="Trebuchet MS"/>
                <a:cs typeface="Trebuchet MS"/>
              </a:rPr>
              <a:t> </a:t>
            </a:r>
            <a:r>
              <a:rPr sz="3200" spc="434" dirty="0">
                <a:latin typeface="Trebuchet MS"/>
                <a:cs typeface="Trebuchet MS"/>
              </a:rPr>
              <a:t>D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48969" y="53340"/>
            <a:ext cx="674243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60" dirty="0"/>
              <a:t>LDAX-Load </a:t>
            </a:r>
            <a:r>
              <a:rPr sz="3900" spc="-210" dirty="0"/>
              <a:t>accumulator</a:t>
            </a:r>
            <a:r>
              <a:rPr sz="3900" spc="-250" dirty="0"/>
              <a:t> </a:t>
            </a:r>
            <a:r>
              <a:rPr sz="3900" spc="-204" dirty="0"/>
              <a:t>indirect</a:t>
            </a:r>
            <a:endParaRPr sz="3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29870" cy="2298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341629" y="0"/>
                  </a:moveTo>
                  <a:lnTo>
                    <a:pt x="219710" y="0"/>
                  </a:lnTo>
                  <a:lnTo>
                    <a:pt x="0" y="219709"/>
                  </a:lnTo>
                  <a:lnTo>
                    <a:pt x="0" y="341629"/>
                  </a:lnTo>
                  <a:lnTo>
                    <a:pt x="341629" y="0"/>
                  </a:lnTo>
                  <a:close/>
                </a:path>
              </a:pathLst>
            </a:custGeom>
            <a:solidFill>
              <a:srgbClr val="8A3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49" y="0"/>
                  </a:moveTo>
                  <a:lnTo>
                    <a:pt x="330200" y="0"/>
                  </a:lnTo>
                  <a:lnTo>
                    <a:pt x="0" y="330200"/>
                  </a:lnTo>
                  <a:lnTo>
                    <a:pt x="0" y="450849"/>
                  </a:lnTo>
                  <a:lnTo>
                    <a:pt x="450849" y="0"/>
                  </a:lnTo>
                  <a:close/>
                </a:path>
              </a:pathLst>
            </a:custGeom>
            <a:solidFill>
              <a:srgbClr val="8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562610" y="0"/>
                  </a:moveTo>
                  <a:lnTo>
                    <a:pt x="440689" y="0"/>
                  </a:lnTo>
                  <a:lnTo>
                    <a:pt x="0" y="440689"/>
                  </a:lnTo>
                  <a:lnTo>
                    <a:pt x="0" y="562610"/>
                  </a:lnTo>
                  <a:lnTo>
                    <a:pt x="562610" y="0"/>
                  </a:lnTo>
                  <a:close/>
                </a:path>
              </a:pathLst>
            </a:custGeom>
            <a:solidFill>
              <a:srgbClr val="883B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30">
                  <a:moveTo>
                    <a:pt x="671830" y="0"/>
                  </a:moveTo>
                  <a:lnTo>
                    <a:pt x="551180" y="0"/>
                  </a:lnTo>
                  <a:lnTo>
                    <a:pt x="0" y="551179"/>
                  </a:lnTo>
                  <a:lnTo>
                    <a:pt x="0" y="671829"/>
                  </a:lnTo>
                  <a:lnTo>
                    <a:pt x="671830" y="0"/>
                  </a:lnTo>
                  <a:close/>
                </a:path>
              </a:pathLst>
            </a:custGeom>
            <a:solidFill>
              <a:srgbClr val="873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782319" y="0"/>
                  </a:moveTo>
                  <a:lnTo>
                    <a:pt x="661669" y="0"/>
                  </a:lnTo>
                  <a:lnTo>
                    <a:pt x="0" y="661669"/>
                  </a:lnTo>
                  <a:lnTo>
                    <a:pt x="0" y="782319"/>
                  </a:lnTo>
                  <a:lnTo>
                    <a:pt x="782319" y="0"/>
                  </a:lnTo>
                  <a:close/>
                </a:path>
              </a:pathLst>
            </a:custGeom>
            <a:solidFill>
              <a:srgbClr val="863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892809" y="0"/>
                  </a:moveTo>
                  <a:lnTo>
                    <a:pt x="770889" y="0"/>
                  </a:lnTo>
                  <a:lnTo>
                    <a:pt x="0" y="770889"/>
                  </a:lnTo>
                  <a:lnTo>
                    <a:pt x="0" y="892809"/>
                  </a:lnTo>
                  <a:lnTo>
                    <a:pt x="892809" y="0"/>
                  </a:lnTo>
                  <a:close/>
                </a:path>
              </a:pathLst>
            </a:custGeom>
            <a:solidFill>
              <a:srgbClr val="85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003300" cy="1003300"/>
            </a:xfrm>
            <a:custGeom>
              <a:avLst/>
              <a:gdLst/>
              <a:ahLst/>
              <a:cxnLst/>
              <a:rect l="l" t="t" r="r" b="b"/>
              <a:pathLst>
                <a:path w="1003300" h="1003300">
                  <a:moveTo>
                    <a:pt x="1003300" y="0"/>
                  </a:moveTo>
                  <a:lnTo>
                    <a:pt x="882650" y="0"/>
                  </a:lnTo>
                  <a:lnTo>
                    <a:pt x="0" y="882650"/>
                  </a:lnTo>
                  <a:lnTo>
                    <a:pt x="0" y="1003300"/>
                  </a:lnTo>
                  <a:lnTo>
                    <a:pt x="1003300" y="0"/>
                  </a:lnTo>
                  <a:close/>
                </a:path>
              </a:pathLst>
            </a:custGeom>
            <a:solidFill>
              <a:srgbClr val="843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113790" cy="1113790"/>
            </a:xfrm>
            <a:custGeom>
              <a:avLst/>
              <a:gdLst/>
              <a:ahLst/>
              <a:cxnLst/>
              <a:rect l="l" t="t" r="r" b="b"/>
              <a:pathLst>
                <a:path w="1113790" h="1113790">
                  <a:moveTo>
                    <a:pt x="1113789" y="0"/>
                  </a:moveTo>
                  <a:lnTo>
                    <a:pt x="991870" y="0"/>
                  </a:lnTo>
                  <a:lnTo>
                    <a:pt x="0" y="991870"/>
                  </a:lnTo>
                  <a:lnTo>
                    <a:pt x="0" y="1113790"/>
                  </a:lnTo>
                  <a:lnTo>
                    <a:pt x="1113789" y="0"/>
                  </a:lnTo>
                  <a:close/>
                </a:path>
              </a:pathLst>
            </a:custGeom>
            <a:solidFill>
              <a:srgbClr val="83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23010" cy="1223010"/>
            </a:xfrm>
            <a:custGeom>
              <a:avLst/>
              <a:gdLst/>
              <a:ahLst/>
              <a:cxnLst/>
              <a:rect l="l" t="t" r="r" b="b"/>
              <a:pathLst>
                <a:path w="1223010" h="1223010">
                  <a:moveTo>
                    <a:pt x="1223009" y="0"/>
                  </a:moveTo>
                  <a:lnTo>
                    <a:pt x="1103630" y="0"/>
                  </a:lnTo>
                  <a:lnTo>
                    <a:pt x="0" y="1103629"/>
                  </a:lnTo>
                  <a:lnTo>
                    <a:pt x="0" y="1223009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823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334770" cy="1334770"/>
            </a:xfrm>
            <a:custGeom>
              <a:avLst/>
              <a:gdLst/>
              <a:ahLst/>
              <a:cxnLst/>
              <a:rect l="l" t="t" r="r" b="b"/>
              <a:pathLst>
                <a:path w="1334770" h="1334770">
                  <a:moveTo>
                    <a:pt x="1334770" y="0"/>
                  </a:moveTo>
                  <a:lnTo>
                    <a:pt x="1212850" y="0"/>
                  </a:lnTo>
                  <a:lnTo>
                    <a:pt x="0" y="1212850"/>
                  </a:lnTo>
                  <a:lnTo>
                    <a:pt x="0" y="1334770"/>
                  </a:lnTo>
                  <a:lnTo>
                    <a:pt x="1334770" y="0"/>
                  </a:lnTo>
                  <a:close/>
                </a:path>
              </a:pathLst>
            </a:custGeom>
            <a:solidFill>
              <a:srgbClr val="8138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443990" cy="1443990"/>
            </a:xfrm>
            <a:custGeom>
              <a:avLst/>
              <a:gdLst/>
              <a:ahLst/>
              <a:cxnLst/>
              <a:rect l="l" t="t" r="r" b="b"/>
              <a:pathLst>
                <a:path w="1443990" h="1443990">
                  <a:moveTo>
                    <a:pt x="1443989" y="0"/>
                  </a:moveTo>
                  <a:lnTo>
                    <a:pt x="1323339" y="0"/>
                  </a:lnTo>
                  <a:lnTo>
                    <a:pt x="0" y="1323339"/>
                  </a:lnTo>
                  <a:lnTo>
                    <a:pt x="0" y="1443990"/>
                  </a:lnTo>
                  <a:lnTo>
                    <a:pt x="1443989" y="0"/>
                  </a:lnTo>
                  <a:close/>
                </a:path>
              </a:pathLst>
            </a:custGeom>
            <a:solidFill>
              <a:srgbClr val="803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1555750" cy="1555750"/>
            </a:xfrm>
            <a:custGeom>
              <a:avLst/>
              <a:gdLst/>
              <a:ahLst/>
              <a:cxnLst/>
              <a:rect l="l" t="t" r="r" b="b"/>
              <a:pathLst>
                <a:path w="1555750" h="1555750">
                  <a:moveTo>
                    <a:pt x="1555750" y="0"/>
                  </a:moveTo>
                  <a:lnTo>
                    <a:pt x="1433830" y="0"/>
                  </a:lnTo>
                  <a:lnTo>
                    <a:pt x="0" y="1433829"/>
                  </a:lnTo>
                  <a:lnTo>
                    <a:pt x="0" y="155575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7F3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1664970" cy="1664970"/>
            </a:xfrm>
            <a:custGeom>
              <a:avLst/>
              <a:gdLst/>
              <a:ahLst/>
              <a:cxnLst/>
              <a:rect l="l" t="t" r="r" b="b"/>
              <a:pathLst>
                <a:path w="1664970" h="1664970">
                  <a:moveTo>
                    <a:pt x="1664969" y="0"/>
                  </a:moveTo>
                  <a:lnTo>
                    <a:pt x="1544319" y="0"/>
                  </a:lnTo>
                  <a:lnTo>
                    <a:pt x="0" y="1544319"/>
                  </a:lnTo>
                  <a:lnTo>
                    <a:pt x="0" y="1664969"/>
                  </a:lnTo>
                  <a:lnTo>
                    <a:pt x="1664969" y="0"/>
                  </a:lnTo>
                  <a:close/>
                </a:path>
              </a:pathLst>
            </a:custGeom>
            <a:solidFill>
              <a:srgbClr val="7E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1775460" cy="1775460"/>
            </a:xfrm>
            <a:custGeom>
              <a:avLst/>
              <a:gdLst/>
              <a:ahLst/>
              <a:cxnLst/>
              <a:rect l="l" t="t" r="r" b="b"/>
              <a:pathLst>
                <a:path w="1775460" h="1775460">
                  <a:moveTo>
                    <a:pt x="1775460" y="0"/>
                  </a:moveTo>
                  <a:lnTo>
                    <a:pt x="1654810" y="0"/>
                  </a:lnTo>
                  <a:lnTo>
                    <a:pt x="0" y="1654810"/>
                  </a:lnTo>
                  <a:lnTo>
                    <a:pt x="0" y="177546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3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1885950" cy="1885950"/>
            </a:xfrm>
            <a:custGeom>
              <a:avLst/>
              <a:gdLst/>
              <a:ahLst/>
              <a:cxnLst/>
              <a:rect l="l" t="t" r="r" b="b"/>
              <a:pathLst>
                <a:path w="1885950" h="1885950">
                  <a:moveTo>
                    <a:pt x="1885950" y="0"/>
                  </a:moveTo>
                  <a:lnTo>
                    <a:pt x="1764030" y="0"/>
                  </a:lnTo>
                  <a:lnTo>
                    <a:pt x="0" y="1764029"/>
                  </a:lnTo>
                  <a:lnTo>
                    <a:pt x="0" y="1885950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7C3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1996439" cy="1996439"/>
            </a:xfrm>
            <a:custGeom>
              <a:avLst/>
              <a:gdLst/>
              <a:ahLst/>
              <a:cxnLst/>
              <a:rect l="l" t="t" r="r" b="b"/>
              <a:pathLst>
                <a:path w="1996439" h="1996439">
                  <a:moveTo>
                    <a:pt x="1996439" y="0"/>
                  </a:moveTo>
                  <a:lnTo>
                    <a:pt x="1875789" y="0"/>
                  </a:lnTo>
                  <a:lnTo>
                    <a:pt x="0" y="1875789"/>
                  </a:lnTo>
                  <a:lnTo>
                    <a:pt x="0" y="1996439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7B35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2106930" cy="2106930"/>
            </a:xfrm>
            <a:custGeom>
              <a:avLst/>
              <a:gdLst/>
              <a:ahLst/>
              <a:cxnLst/>
              <a:rect l="l" t="t" r="r" b="b"/>
              <a:pathLst>
                <a:path w="2106930" h="2106930">
                  <a:moveTo>
                    <a:pt x="2106929" y="0"/>
                  </a:moveTo>
                  <a:lnTo>
                    <a:pt x="1985010" y="0"/>
                  </a:lnTo>
                  <a:lnTo>
                    <a:pt x="0" y="1985010"/>
                  </a:lnTo>
                  <a:lnTo>
                    <a:pt x="0" y="2106929"/>
                  </a:lnTo>
                  <a:lnTo>
                    <a:pt x="2106929" y="0"/>
                  </a:lnTo>
                  <a:close/>
                </a:path>
              </a:pathLst>
            </a:custGeom>
            <a:solidFill>
              <a:srgbClr val="7A3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0"/>
              <a:ext cx="2218690" cy="2218690"/>
            </a:xfrm>
            <a:custGeom>
              <a:avLst/>
              <a:gdLst/>
              <a:ahLst/>
              <a:cxnLst/>
              <a:rect l="l" t="t" r="r" b="b"/>
              <a:pathLst>
                <a:path w="2218690" h="2218690">
                  <a:moveTo>
                    <a:pt x="2218690" y="0"/>
                  </a:moveTo>
                  <a:lnTo>
                    <a:pt x="2096770" y="0"/>
                  </a:lnTo>
                  <a:lnTo>
                    <a:pt x="0" y="2096769"/>
                  </a:lnTo>
                  <a:lnTo>
                    <a:pt x="0" y="2218690"/>
                  </a:lnTo>
                  <a:lnTo>
                    <a:pt x="2218690" y="0"/>
                  </a:lnTo>
                  <a:close/>
                </a:path>
              </a:pathLst>
            </a:custGeom>
            <a:solidFill>
              <a:srgbClr val="7935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2327910" cy="2327910"/>
            </a:xfrm>
            <a:custGeom>
              <a:avLst/>
              <a:gdLst/>
              <a:ahLst/>
              <a:cxnLst/>
              <a:rect l="l" t="t" r="r" b="b"/>
              <a:pathLst>
                <a:path w="2327910" h="2327910">
                  <a:moveTo>
                    <a:pt x="2327910" y="0"/>
                  </a:moveTo>
                  <a:lnTo>
                    <a:pt x="2205990" y="0"/>
                  </a:lnTo>
                  <a:lnTo>
                    <a:pt x="0" y="2205990"/>
                  </a:lnTo>
                  <a:lnTo>
                    <a:pt x="0" y="2327909"/>
                  </a:lnTo>
                  <a:lnTo>
                    <a:pt x="2327910" y="0"/>
                  </a:lnTo>
                  <a:close/>
                </a:path>
              </a:pathLst>
            </a:custGeom>
            <a:solidFill>
              <a:srgbClr val="7834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2437130" cy="2437130"/>
            </a:xfrm>
            <a:custGeom>
              <a:avLst/>
              <a:gdLst/>
              <a:ahLst/>
              <a:cxnLst/>
              <a:rect l="l" t="t" r="r" b="b"/>
              <a:pathLst>
                <a:path w="2437130" h="2437130">
                  <a:moveTo>
                    <a:pt x="2437130" y="0"/>
                  </a:moveTo>
                  <a:lnTo>
                    <a:pt x="2316480" y="0"/>
                  </a:lnTo>
                  <a:lnTo>
                    <a:pt x="0" y="2316479"/>
                  </a:lnTo>
                  <a:lnTo>
                    <a:pt x="0" y="2437129"/>
                  </a:lnTo>
                  <a:lnTo>
                    <a:pt x="2437130" y="0"/>
                  </a:lnTo>
                  <a:close/>
                </a:path>
              </a:pathLst>
            </a:custGeom>
            <a:solidFill>
              <a:srgbClr val="773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2548890" cy="2548890"/>
            </a:xfrm>
            <a:custGeom>
              <a:avLst/>
              <a:gdLst/>
              <a:ahLst/>
              <a:cxnLst/>
              <a:rect l="l" t="t" r="r" b="b"/>
              <a:pathLst>
                <a:path w="2548890" h="2548890">
                  <a:moveTo>
                    <a:pt x="2548890" y="0"/>
                  </a:moveTo>
                  <a:lnTo>
                    <a:pt x="2426970" y="0"/>
                  </a:lnTo>
                  <a:lnTo>
                    <a:pt x="0" y="2426969"/>
                  </a:lnTo>
                  <a:lnTo>
                    <a:pt x="0" y="2548890"/>
                  </a:lnTo>
                  <a:lnTo>
                    <a:pt x="2548890" y="0"/>
                  </a:lnTo>
                  <a:close/>
                </a:path>
              </a:pathLst>
            </a:custGeom>
            <a:solidFill>
              <a:srgbClr val="763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2658110" cy="2658110"/>
            </a:xfrm>
            <a:custGeom>
              <a:avLst/>
              <a:gdLst/>
              <a:ahLst/>
              <a:cxnLst/>
              <a:rect l="l" t="t" r="r" b="b"/>
              <a:pathLst>
                <a:path w="2658110" h="2658110">
                  <a:moveTo>
                    <a:pt x="2658110" y="0"/>
                  </a:moveTo>
                  <a:lnTo>
                    <a:pt x="2537460" y="0"/>
                  </a:lnTo>
                  <a:lnTo>
                    <a:pt x="0" y="2537459"/>
                  </a:lnTo>
                  <a:lnTo>
                    <a:pt x="0" y="2658109"/>
                  </a:lnTo>
                  <a:lnTo>
                    <a:pt x="2658110" y="0"/>
                  </a:lnTo>
                  <a:close/>
                </a:path>
              </a:pathLst>
            </a:custGeom>
            <a:solidFill>
              <a:srgbClr val="753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2769870" cy="2769870"/>
            </a:xfrm>
            <a:custGeom>
              <a:avLst/>
              <a:gdLst/>
              <a:ahLst/>
              <a:cxnLst/>
              <a:rect l="l" t="t" r="r" b="b"/>
              <a:pathLst>
                <a:path w="2769870" h="2769870">
                  <a:moveTo>
                    <a:pt x="2769870" y="0"/>
                  </a:moveTo>
                  <a:lnTo>
                    <a:pt x="2647950" y="0"/>
                  </a:lnTo>
                  <a:lnTo>
                    <a:pt x="0" y="2647950"/>
                  </a:lnTo>
                  <a:lnTo>
                    <a:pt x="0" y="2769869"/>
                  </a:lnTo>
                  <a:lnTo>
                    <a:pt x="2769870" y="0"/>
                  </a:lnTo>
                  <a:close/>
                </a:path>
              </a:pathLst>
            </a:custGeom>
            <a:solidFill>
              <a:srgbClr val="743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2879090" cy="2879090"/>
            </a:xfrm>
            <a:custGeom>
              <a:avLst/>
              <a:gdLst/>
              <a:ahLst/>
              <a:cxnLst/>
              <a:rect l="l" t="t" r="r" b="b"/>
              <a:pathLst>
                <a:path w="2879090" h="2879090">
                  <a:moveTo>
                    <a:pt x="2879090" y="0"/>
                  </a:moveTo>
                  <a:lnTo>
                    <a:pt x="2759710" y="0"/>
                  </a:lnTo>
                  <a:lnTo>
                    <a:pt x="0" y="2759710"/>
                  </a:lnTo>
                  <a:lnTo>
                    <a:pt x="0" y="2879090"/>
                  </a:lnTo>
                  <a:lnTo>
                    <a:pt x="2879090" y="0"/>
                  </a:lnTo>
                  <a:close/>
                </a:path>
              </a:pathLst>
            </a:custGeom>
            <a:solidFill>
              <a:srgbClr val="743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2990850" y="0"/>
                  </a:moveTo>
                  <a:lnTo>
                    <a:pt x="2868930" y="0"/>
                  </a:lnTo>
                  <a:lnTo>
                    <a:pt x="0" y="2868929"/>
                  </a:lnTo>
                  <a:lnTo>
                    <a:pt x="0" y="2990849"/>
                  </a:lnTo>
                  <a:lnTo>
                    <a:pt x="2990850" y="0"/>
                  </a:lnTo>
                  <a:close/>
                </a:path>
              </a:pathLst>
            </a:custGeom>
            <a:solidFill>
              <a:srgbClr val="733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3100070" cy="3100070"/>
            </a:xfrm>
            <a:custGeom>
              <a:avLst/>
              <a:gdLst/>
              <a:ahLst/>
              <a:cxnLst/>
              <a:rect l="l" t="t" r="r" b="b"/>
              <a:pathLst>
                <a:path w="3100070" h="3100070">
                  <a:moveTo>
                    <a:pt x="3100070" y="0"/>
                  </a:moveTo>
                  <a:lnTo>
                    <a:pt x="2978150" y="0"/>
                  </a:lnTo>
                  <a:lnTo>
                    <a:pt x="0" y="2978150"/>
                  </a:lnTo>
                  <a:lnTo>
                    <a:pt x="0" y="3100070"/>
                  </a:lnTo>
                  <a:lnTo>
                    <a:pt x="3100070" y="0"/>
                  </a:lnTo>
                  <a:close/>
                </a:path>
              </a:pathLst>
            </a:custGeom>
            <a:solidFill>
              <a:srgbClr val="7231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3209290" cy="3209290"/>
            </a:xfrm>
            <a:custGeom>
              <a:avLst/>
              <a:gdLst/>
              <a:ahLst/>
              <a:cxnLst/>
              <a:rect l="l" t="t" r="r" b="b"/>
              <a:pathLst>
                <a:path w="3209290" h="3209290">
                  <a:moveTo>
                    <a:pt x="3209290" y="0"/>
                  </a:moveTo>
                  <a:lnTo>
                    <a:pt x="3089910" y="0"/>
                  </a:lnTo>
                  <a:lnTo>
                    <a:pt x="0" y="3089910"/>
                  </a:lnTo>
                  <a:lnTo>
                    <a:pt x="0" y="3209290"/>
                  </a:lnTo>
                  <a:lnTo>
                    <a:pt x="3209290" y="0"/>
                  </a:lnTo>
                  <a:close/>
                </a:path>
              </a:pathLst>
            </a:custGeom>
            <a:solidFill>
              <a:srgbClr val="7131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3321050" cy="3321050"/>
            </a:xfrm>
            <a:custGeom>
              <a:avLst/>
              <a:gdLst/>
              <a:ahLst/>
              <a:cxnLst/>
              <a:rect l="l" t="t" r="r" b="b"/>
              <a:pathLst>
                <a:path w="3321050" h="3321050">
                  <a:moveTo>
                    <a:pt x="3321050" y="0"/>
                  </a:moveTo>
                  <a:lnTo>
                    <a:pt x="3199130" y="0"/>
                  </a:lnTo>
                  <a:lnTo>
                    <a:pt x="0" y="3199129"/>
                  </a:lnTo>
                  <a:lnTo>
                    <a:pt x="0" y="3321050"/>
                  </a:lnTo>
                  <a:lnTo>
                    <a:pt x="3321050" y="0"/>
                  </a:lnTo>
                  <a:close/>
                </a:path>
              </a:pathLst>
            </a:custGeom>
            <a:solidFill>
              <a:srgbClr val="703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3430270" cy="3430270"/>
            </a:xfrm>
            <a:custGeom>
              <a:avLst/>
              <a:gdLst/>
              <a:ahLst/>
              <a:cxnLst/>
              <a:rect l="l" t="t" r="r" b="b"/>
              <a:pathLst>
                <a:path w="3430270" h="3430270">
                  <a:moveTo>
                    <a:pt x="3430270" y="0"/>
                  </a:moveTo>
                  <a:lnTo>
                    <a:pt x="3310890" y="0"/>
                  </a:lnTo>
                  <a:lnTo>
                    <a:pt x="0" y="3310890"/>
                  </a:lnTo>
                  <a:lnTo>
                    <a:pt x="0" y="3430270"/>
                  </a:lnTo>
                  <a:lnTo>
                    <a:pt x="3430270" y="0"/>
                  </a:lnTo>
                  <a:close/>
                </a:path>
              </a:pathLst>
            </a:custGeom>
            <a:solidFill>
              <a:srgbClr val="6F3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3542029" cy="3542029"/>
            </a:xfrm>
            <a:custGeom>
              <a:avLst/>
              <a:gdLst/>
              <a:ahLst/>
              <a:cxnLst/>
              <a:rect l="l" t="t" r="r" b="b"/>
              <a:pathLst>
                <a:path w="3542029" h="3542029">
                  <a:moveTo>
                    <a:pt x="3542029" y="0"/>
                  </a:moveTo>
                  <a:lnTo>
                    <a:pt x="3420110" y="0"/>
                  </a:lnTo>
                  <a:lnTo>
                    <a:pt x="0" y="3420110"/>
                  </a:lnTo>
                  <a:lnTo>
                    <a:pt x="0" y="3542029"/>
                  </a:lnTo>
                  <a:lnTo>
                    <a:pt x="3542029" y="0"/>
                  </a:lnTo>
                  <a:close/>
                </a:path>
              </a:pathLst>
            </a:custGeom>
            <a:solidFill>
              <a:srgbClr val="6E3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3651250" cy="3651250"/>
            </a:xfrm>
            <a:custGeom>
              <a:avLst/>
              <a:gdLst/>
              <a:ahLst/>
              <a:cxnLst/>
              <a:rect l="l" t="t" r="r" b="b"/>
              <a:pathLst>
                <a:path w="3651250" h="3651250">
                  <a:moveTo>
                    <a:pt x="3651250" y="0"/>
                  </a:moveTo>
                  <a:lnTo>
                    <a:pt x="3530600" y="0"/>
                  </a:lnTo>
                  <a:lnTo>
                    <a:pt x="0" y="3530600"/>
                  </a:lnTo>
                  <a:lnTo>
                    <a:pt x="0" y="3651250"/>
                  </a:lnTo>
                  <a:lnTo>
                    <a:pt x="3651250" y="0"/>
                  </a:lnTo>
                  <a:close/>
                </a:path>
              </a:pathLst>
            </a:custGeom>
            <a:solidFill>
              <a:srgbClr val="6D2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0"/>
              <a:ext cx="3763010" cy="3763010"/>
            </a:xfrm>
            <a:custGeom>
              <a:avLst/>
              <a:gdLst/>
              <a:ahLst/>
              <a:cxnLst/>
              <a:rect l="l" t="t" r="r" b="b"/>
              <a:pathLst>
                <a:path w="3763010" h="3763010">
                  <a:moveTo>
                    <a:pt x="3763010" y="0"/>
                  </a:moveTo>
                  <a:lnTo>
                    <a:pt x="3641090" y="0"/>
                  </a:lnTo>
                  <a:lnTo>
                    <a:pt x="0" y="3641090"/>
                  </a:lnTo>
                  <a:lnTo>
                    <a:pt x="0" y="3763010"/>
                  </a:lnTo>
                  <a:lnTo>
                    <a:pt x="3763010" y="0"/>
                  </a:lnTo>
                  <a:close/>
                </a:path>
              </a:pathLst>
            </a:custGeom>
            <a:solidFill>
              <a:srgbClr val="6C2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3872229" cy="3872229"/>
            </a:xfrm>
            <a:custGeom>
              <a:avLst/>
              <a:gdLst/>
              <a:ahLst/>
              <a:cxnLst/>
              <a:rect l="l" t="t" r="r" b="b"/>
              <a:pathLst>
                <a:path w="3872229" h="3872229">
                  <a:moveTo>
                    <a:pt x="3872229" y="0"/>
                  </a:moveTo>
                  <a:lnTo>
                    <a:pt x="3750310" y="0"/>
                  </a:lnTo>
                  <a:lnTo>
                    <a:pt x="0" y="3750310"/>
                  </a:lnTo>
                  <a:lnTo>
                    <a:pt x="0" y="3872229"/>
                  </a:lnTo>
                  <a:lnTo>
                    <a:pt x="3872229" y="0"/>
                  </a:lnTo>
                  <a:close/>
                </a:path>
              </a:pathLst>
            </a:custGeom>
            <a:solidFill>
              <a:srgbClr val="6B2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0"/>
              <a:ext cx="3983990" cy="3983990"/>
            </a:xfrm>
            <a:custGeom>
              <a:avLst/>
              <a:gdLst/>
              <a:ahLst/>
              <a:cxnLst/>
              <a:rect l="l" t="t" r="r" b="b"/>
              <a:pathLst>
                <a:path w="3983990" h="3983990">
                  <a:moveTo>
                    <a:pt x="3983989" y="0"/>
                  </a:moveTo>
                  <a:lnTo>
                    <a:pt x="3862070" y="0"/>
                  </a:lnTo>
                  <a:lnTo>
                    <a:pt x="0" y="3862070"/>
                  </a:lnTo>
                  <a:lnTo>
                    <a:pt x="0" y="3983989"/>
                  </a:lnTo>
                  <a:lnTo>
                    <a:pt x="3983989" y="0"/>
                  </a:lnTo>
                  <a:close/>
                </a:path>
              </a:pathLst>
            </a:custGeom>
            <a:solidFill>
              <a:srgbClr val="6A2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0"/>
              <a:ext cx="4093210" cy="4093210"/>
            </a:xfrm>
            <a:custGeom>
              <a:avLst/>
              <a:gdLst/>
              <a:ahLst/>
              <a:cxnLst/>
              <a:rect l="l" t="t" r="r" b="b"/>
              <a:pathLst>
                <a:path w="4093210" h="4093210">
                  <a:moveTo>
                    <a:pt x="4093210" y="0"/>
                  </a:moveTo>
                  <a:lnTo>
                    <a:pt x="3971290" y="0"/>
                  </a:lnTo>
                  <a:lnTo>
                    <a:pt x="0" y="3971290"/>
                  </a:lnTo>
                  <a:lnTo>
                    <a:pt x="0" y="4093210"/>
                  </a:lnTo>
                  <a:lnTo>
                    <a:pt x="4093210" y="0"/>
                  </a:lnTo>
                  <a:close/>
                </a:path>
              </a:pathLst>
            </a:custGeom>
            <a:solidFill>
              <a:srgbClr val="692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0"/>
              <a:ext cx="4202430" cy="4202430"/>
            </a:xfrm>
            <a:custGeom>
              <a:avLst/>
              <a:gdLst/>
              <a:ahLst/>
              <a:cxnLst/>
              <a:rect l="l" t="t" r="r" b="b"/>
              <a:pathLst>
                <a:path w="4202430" h="4202430">
                  <a:moveTo>
                    <a:pt x="4202430" y="0"/>
                  </a:moveTo>
                  <a:lnTo>
                    <a:pt x="4083049" y="0"/>
                  </a:lnTo>
                  <a:lnTo>
                    <a:pt x="0" y="4083050"/>
                  </a:lnTo>
                  <a:lnTo>
                    <a:pt x="0" y="4202430"/>
                  </a:lnTo>
                  <a:lnTo>
                    <a:pt x="4202430" y="0"/>
                  </a:lnTo>
                  <a:close/>
                </a:path>
              </a:pathLst>
            </a:custGeom>
            <a:solidFill>
              <a:srgbClr val="682D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0"/>
              <a:ext cx="4314190" cy="4314190"/>
            </a:xfrm>
            <a:custGeom>
              <a:avLst/>
              <a:gdLst/>
              <a:ahLst/>
              <a:cxnLst/>
              <a:rect l="l" t="t" r="r" b="b"/>
              <a:pathLst>
                <a:path w="4314190" h="4314190">
                  <a:moveTo>
                    <a:pt x="4314190" y="0"/>
                  </a:moveTo>
                  <a:lnTo>
                    <a:pt x="4192270" y="0"/>
                  </a:lnTo>
                  <a:lnTo>
                    <a:pt x="0" y="4192270"/>
                  </a:lnTo>
                  <a:lnTo>
                    <a:pt x="0" y="4314190"/>
                  </a:lnTo>
                  <a:lnTo>
                    <a:pt x="4314190" y="0"/>
                  </a:lnTo>
                  <a:close/>
                </a:path>
              </a:pathLst>
            </a:custGeom>
            <a:solidFill>
              <a:srgbClr val="672D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0"/>
              <a:ext cx="4423410" cy="4423410"/>
            </a:xfrm>
            <a:custGeom>
              <a:avLst/>
              <a:gdLst/>
              <a:ahLst/>
              <a:cxnLst/>
              <a:rect l="l" t="t" r="r" b="b"/>
              <a:pathLst>
                <a:path w="4423410" h="4423410">
                  <a:moveTo>
                    <a:pt x="4423410" y="0"/>
                  </a:moveTo>
                  <a:lnTo>
                    <a:pt x="4304030" y="0"/>
                  </a:lnTo>
                  <a:lnTo>
                    <a:pt x="0" y="4304030"/>
                  </a:lnTo>
                  <a:lnTo>
                    <a:pt x="0" y="4423410"/>
                  </a:lnTo>
                  <a:lnTo>
                    <a:pt x="4423410" y="0"/>
                  </a:lnTo>
                  <a:close/>
                </a:path>
              </a:pathLst>
            </a:custGeom>
            <a:solidFill>
              <a:srgbClr val="662C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0"/>
              <a:ext cx="4535170" cy="4535170"/>
            </a:xfrm>
            <a:custGeom>
              <a:avLst/>
              <a:gdLst/>
              <a:ahLst/>
              <a:cxnLst/>
              <a:rect l="l" t="t" r="r" b="b"/>
              <a:pathLst>
                <a:path w="4535170" h="4535170">
                  <a:moveTo>
                    <a:pt x="4535170" y="0"/>
                  </a:moveTo>
                  <a:lnTo>
                    <a:pt x="4413250" y="0"/>
                  </a:lnTo>
                  <a:lnTo>
                    <a:pt x="0" y="4413250"/>
                  </a:lnTo>
                  <a:lnTo>
                    <a:pt x="0" y="4535170"/>
                  </a:lnTo>
                  <a:lnTo>
                    <a:pt x="4535170" y="0"/>
                  </a:lnTo>
                  <a:close/>
                </a:path>
              </a:pathLst>
            </a:custGeom>
            <a:solidFill>
              <a:srgbClr val="662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0"/>
              <a:ext cx="4644390" cy="4644390"/>
            </a:xfrm>
            <a:custGeom>
              <a:avLst/>
              <a:gdLst/>
              <a:ahLst/>
              <a:cxnLst/>
              <a:rect l="l" t="t" r="r" b="b"/>
              <a:pathLst>
                <a:path w="4644390" h="4644390">
                  <a:moveTo>
                    <a:pt x="4644389" y="0"/>
                  </a:moveTo>
                  <a:lnTo>
                    <a:pt x="4525009" y="0"/>
                  </a:lnTo>
                  <a:lnTo>
                    <a:pt x="0" y="4525010"/>
                  </a:lnTo>
                  <a:lnTo>
                    <a:pt x="0" y="4644389"/>
                  </a:lnTo>
                  <a:lnTo>
                    <a:pt x="4644389" y="0"/>
                  </a:lnTo>
                  <a:close/>
                </a:path>
              </a:pathLst>
            </a:custGeom>
            <a:solidFill>
              <a:srgbClr val="642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0"/>
              <a:ext cx="4756150" cy="4756150"/>
            </a:xfrm>
            <a:custGeom>
              <a:avLst/>
              <a:gdLst/>
              <a:ahLst/>
              <a:cxnLst/>
              <a:rect l="l" t="t" r="r" b="b"/>
              <a:pathLst>
                <a:path w="4756150" h="4756150">
                  <a:moveTo>
                    <a:pt x="4756150" y="0"/>
                  </a:moveTo>
                  <a:lnTo>
                    <a:pt x="4634230" y="0"/>
                  </a:lnTo>
                  <a:lnTo>
                    <a:pt x="0" y="4634230"/>
                  </a:lnTo>
                  <a:lnTo>
                    <a:pt x="0" y="4756150"/>
                  </a:lnTo>
                  <a:lnTo>
                    <a:pt x="4756150" y="0"/>
                  </a:lnTo>
                  <a:close/>
                </a:path>
              </a:pathLst>
            </a:custGeom>
            <a:solidFill>
              <a:srgbClr val="632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0"/>
              <a:ext cx="4865370" cy="4865370"/>
            </a:xfrm>
            <a:custGeom>
              <a:avLst/>
              <a:gdLst/>
              <a:ahLst/>
              <a:cxnLst/>
              <a:rect l="l" t="t" r="r" b="b"/>
              <a:pathLst>
                <a:path w="4865370" h="4865370">
                  <a:moveTo>
                    <a:pt x="4865370" y="0"/>
                  </a:moveTo>
                  <a:lnTo>
                    <a:pt x="4744720" y="0"/>
                  </a:lnTo>
                  <a:lnTo>
                    <a:pt x="0" y="4744720"/>
                  </a:lnTo>
                  <a:lnTo>
                    <a:pt x="0" y="4865370"/>
                  </a:lnTo>
                  <a:lnTo>
                    <a:pt x="4865370" y="0"/>
                  </a:lnTo>
                  <a:close/>
                </a:path>
              </a:pathLst>
            </a:custGeom>
            <a:solidFill>
              <a:srgbClr val="622B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0"/>
              <a:ext cx="4977130" cy="4977130"/>
            </a:xfrm>
            <a:custGeom>
              <a:avLst/>
              <a:gdLst/>
              <a:ahLst/>
              <a:cxnLst/>
              <a:rect l="l" t="t" r="r" b="b"/>
              <a:pathLst>
                <a:path w="4977130" h="4977130">
                  <a:moveTo>
                    <a:pt x="4977130" y="0"/>
                  </a:moveTo>
                  <a:lnTo>
                    <a:pt x="4855210" y="0"/>
                  </a:lnTo>
                  <a:lnTo>
                    <a:pt x="0" y="4855210"/>
                  </a:lnTo>
                  <a:lnTo>
                    <a:pt x="0" y="4977130"/>
                  </a:lnTo>
                  <a:lnTo>
                    <a:pt x="4977130" y="0"/>
                  </a:lnTo>
                  <a:close/>
                </a:path>
              </a:pathLst>
            </a:custGeom>
            <a:solidFill>
              <a:srgbClr val="612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0"/>
              <a:ext cx="5086350" cy="5086350"/>
            </a:xfrm>
            <a:custGeom>
              <a:avLst/>
              <a:gdLst/>
              <a:ahLst/>
              <a:cxnLst/>
              <a:rect l="l" t="t" r="r" b="b"/>
              <a:pathLst>
                <a:path w="5086350" h="5086350">
                  <a:moveTo>
                    <a:pt x="5086350" y="0"/>
                  </a:moveTo>
                  <a:lnTo>
                    <a:pt x="4965700" y="0"/>
                  </a:lnTo>
                  <a:lnTo>
                    <a:pt x="0" y="4965700"/>
                  </a:lnTo>
                  <a:lnTo>
                    <a:pt x="0" y="5086350"/>
                  </a:lnTo>
                  <a:lnTo>
                    <a:pt x="5086350" y="0"/>
                  </a:lnTo>
                  <a:close/>
                </a:path>
              </a:pathLst>
            </a:custGeom>
            <a:solidFill>
              <a:srgbClr val="602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0"/>
              <a:ext cx="5196840" cy="5196840"/>
            </a:xfrm>
            <a:custGeom>
              <a:avLst/>
              <a:gdLst/>
              <a:ahLst/>
              <a:cxnLst/>
              <a:rect l="l" t="t" r="r" b="b"/>
              <a:pathLst>
                <a:path w="5196840" h="5196840">
                  <a:moveTo>
                    <a:pt x="5196840" y="0"/>
                  </a:moveTo>
                  <a:lnTo>
                    <a:pt x="5076190" y="0"/>
                  </a:lnTo>
                  <a:lnTo>
                    <a:pt x="0" y="5076190"/>
                  </a:lnTo>
                  <a:lnTo>
                    <a:pt x="0" y="5196840"/>
                  </a:lnTo>
                  <a:lnTo>
                    <a:pt x="5196840" y="0"/>
                  </a:lnTo>
                  <a:close/>
                </a:path>
              </a:pathLst>
            </a:custGeom>
            <a:solidFill>
              <a:srgbClr val="5F29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0"/>
              <a:ext cx="5307330" cy="5307330"/>
            </a:xfrm>
            <a:custGeom>
              <a:avLst/>
              <a:gdLst/>
              <a:ahLst/>
              <a:cxnLst/>
              <a:rect l="l" t="t" r="r" b="b"/>
              <a:pathLst>
                <a:path w="5307330" h="5307330">
                  <a:moveTo>
                    <a:pt x="5307330" y="0"/>
                  </a:moveTo>
                  <a:lnTo>
                    <a:pt x="5185409" y="0"/>
                  </a:lnTo>
                  <a:lnTo>
                    <a:pt x="0" y="5185410"/>
                  </a:lnTo>
                  <a:lnTo>
                    <a:pt x="0" y="5307330"/>
                  </a:lnTo>
                  <a:lnTo>
                    <a:pt x="5307330" y="0"/>
                  </a:lnTo>
                  <a:close/>
                </a:path>
              </a:pathLst>
            </a:custGeom>
            <a:solidFill>
              <a:srgbClr val="5E2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0"/>
              <a:ext cx="5417820" cy="5417820"/>
            </a:xfrm>
            <a:custGeom>
              <a:avLst/>
              <a:gdLst/>
              <a:ahLst/>
              <a:cxnLst/>
              <a:rect l="l" t="t" r="r" b="b"/>
              <a:pathLst>
                <a:path w="5417820" h="5417820">
                  <a:moveTo>
                    <a:pt x="5417820" y="0"/>
                  </a:moveTo>
                  <a:lnTo>
                    <a:pt x="5297170" y="0"/>
                  </a:lnTo>
                  <a:lnTo>
                    <a:pt x="0" y="5297170"/>
                  </a:lnTo>
                  <a:lnTo>
                    <a:pt x="0" y="5417820"/>
                  </a:lnTo>
                  <a:lnTo>
                    <a:pt x="5417820" y="0"/>
                  </a:lnTo>
                  <a:close/>
                </a:path>
              </a:pathLst>
            </a:custGeom>
            <a:solidFill>
              <a:srgbClr val="5D2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0"/>
              <a:ext cx="5528310" cy="5528310"/>
            </a:xfrm>
            <a:custGeom>
              <a:avLst/>
              <a:gdLst/>
              <a:ahLst/>
              <a:cxnLst/>
              <a:rect l="l" t="t" r="r" b="b"/>
              <a:pathLst>
                <a:path w="5528310" h="5528310">
                  <a:moveTo>
                    <a:pt x="5528310" y="0"/>
                  </a:moveTo>
                  <a:lnTo>
                    <a:pt x="5406390" y="0"/>
                  </a:lnTo>
                  <a:lnTo>
                    <a:pt x="0" y="5406390"/>
                  </a:lnTo>
                  <a:lnTo>
                    <a:pt x="0" y="5528310"/>
                  </a:lnTo>
                  <a:lnTo>
                    <a:pt x="5528310" y="0"/>
                  </a:lnTo>
                  <a:close/>
                </a:path>
              </a:pathLst>
            </a:custGeom>
            <a:solidFill>
              <a:srgbClr val="5D2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0"/>
              <a:ext cx="5638800" cy="5638800"/>
            </a:xfrm>
            <a:custGeom>
              <a:avLst/>
              <a:gdLst/>
              <a:ahLst/>
              <a:cxnLst/>
              <a:rect l="l" t="t" r="r" b="b"/>
              <a:pathLst>
                <a:path w="5638800" h="5638800">
                  <a:moveTo>
                    <a:pt x="5638800" y="0"/>
                  </a:moveTo>
                  <a:lnTo>
                    <a:pt x="5518149" y="0"/>
                  </a:lnTo>
                  <a:lnTo>
                    <a:pt x="0" y="5518150"/>
                  </a:lnTo>
                  <a:lnTo>
                    <a:pt x="0" y="5638800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5C2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0"/>
              <a:ext cx="5749290" cy="5749290"/>
            </a:xfrm>
            <a:custGeom>
              <a:avLst/>
              <a:gdLst/>
              <a:ahLst/>
              <a:cxnLst/>
              <a:rect l="l" t="t" r="r" b="b"/>
              <a:pathLst>
                <a:path w="5749290" h="5749290">
                  <a:moveTo>
                    <a:pt x="5749289" y="0"/>
                  </a:moveTo>
                  <a:lnTo>
                    <a:pt x="5627370" y="0"/>
                  </a:lnTo>
                  <a:lnTo>
                    <a:pt x="0" y="5627370"/>
                  </a:lnTo>
                  <a:lnTo>
                    <a:pt x="0" y="5749289"/>
                  </a:lnTo>
                  <a:lnTo>
                    <a:pt x="5749289" y="0"/>
                  </a:lnTo>
                  <a:close/>
                </a:path>
              </a:pathLst>
            </a:custGeom>
            <a:solidFill>
              <a:srgbClr val="5B2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0"/>
              <a:ext cx="5858510" cy="5858510"/>
            </a:xfrm>
            <a:custGeom>
              <a:avLst/>
              <a:gdLst/>
              <a:ahLst/>
              <a:cxnLst/>
              <a:rect l="l" t="t" r="r" b="b"/>
              <a:pathLst>
                <a:path w="5858510" h="5858510">
                  <a:moveTo>
                    <a:pt x="5858510" y="0"/>
                  </a:moveTo>
                  <a:lnTo>
                    <a:pt x="5737859" y="0"/>
                  </a:lnTo>
                  <a:lnTo>
                    <a:pt x="0" y="5737860"/>
                  </a:lnTo>
                  <a:lnTo>
                    <a:pt x="0" y="5858510"/>
                  </a:lnTo>
                  <a:lnTo>
                    <a:pt x="5858510" y="0"/>
                  </a:lnTo>
                  <a:close/>
                </a:path>
              </a:pathLst>
            </a:custGeom>
            <a:solidFill>
              <a:srgbClr val="5A27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0"/>
              <a:ext cx="5970270" cy="5970270"/>
            </a:xfrm>
            <a:custGeom>
              <a:avLst/>
              <a:gdLst/>
              <a:ahLst/>
              <a:cxnLst/>
              <a:rect l="l" t="t" r="r" b="b"/>
              <a:pathLst>
                <a:path w="5970270" h="5970270">
                  <a:moveTo>
                    <a:pt x="5970270" y="0"/>
                  </a:moveTo>
                  <a:lnTo>
                    <a:pt x="5848350" y="0"/>
                  </a:lnTo>
                  <a:lnTo>
                    <a:pt x="0" y="5848350"/>
                  </a:lnTo>
                  <a:lnTo>
                    <a:pt x="0" y="5970270"/>
                  </a:lnTo>
                  <a:lnTo>
                    <a:pt x="5970270" y="0"/>
                  </a:lnTo>
                  <a:close/>
                </a:path>
              </a:pathLst>
            </a:custGeom>
            <a:solidFill>
              <a:srgbClr val="592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0"/>
              <a:ext cx="6079490" cy="6079490"/>
            </a:xfrm>
            <a:custGeom>
              <a:avLst/>
              <a:gdLst/>
              <a:ahLst/>
              <a:cxnLst/>
              <a:rect l="l" t="t" r="r" b="b"/>
              <a:pathLst>
                <a:path w="6079490" h="6079490">
                  <a:moveTo>
                    <a:pt x="6079489" y="0"/>
                  </a:moveTo>
                  <a:lnTo>
                    <a:pt x="5958840" y="0"/>
                  </a:lnTo>
                  <a:lnTo>
                    <a:pt x="0" y="5958839"/>
                  </a:lnTo>
                  <a:lnTo>
                    <a:pt x="0" y="6079489"/>
                  </a:lnTo>
                  <a:lnTo>
                    <a:pt x="6079489" y="0"/>
                  </a:lnTo>
                  <a:close/>
                </a:path>
              </a:pathLst>
            </a:custGeom>
            <a:solidFill>
              <a:srgbClr val="582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0"/>
              <a:ext cx="6191250" cy="6191250"/>
            </a:xfrm>
            <a:custGeom>
              <a:avLst/>
              <a:gdLst/>
              <a:ahLst/>
              <a:cxnLst/>
              <a:rect l="l" t="t" r="r" b="b"/>
              <a:pathLst>
                <a:path w="6191250" h="6191250">
                  <a:moveTo>
                    <a:pt x="6191250" y="0"/>
                  </a:moveTo>
                  <a:lnTo>
                    <a:pt x="6069330" y="0"/>
                  </a:lnTo>
                  <a:lnTo>
                    <a:pt x="0" y="6069330"/>
                  </a:lnTo>
                  <a:lnTo>
                    <a:pt x="0" y="6191250"/>
                  </a:lnTo>
                  <a:lnTo>
                    <a:pt x="6191250" y="0"/>
                  </a:lnTo>
                  <a:close/>
                </a:path>
              </a:pathLst>
            </a:custGeom>
            <a:solidFill>
              <a:srgbClr val="572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0"/>
              <a:ext cx="6300470" cy="6300470"/>
            </a:xfrm>
            <a:custGeom>
              <a:avLst/>
              <a:gdLst/>
              <a:ahLst/>
              <a:cxnLst/>
              <a:rect l="l" t="t" r="r" b="b"/>
              <a:pathLst>
                <a:path w="6300470" h="6300470">
                  <a:moveTo>
                    <a:pt x="6300470" y="0"/>
                  </a:moveTo>
                  <a:lnTo>
                    <a:pt x="6179820" y="0"/>
                  </a:lnTo>
                  <a:lnTo>
                    <a:pt x="0" y="6179820"/>
                  </a:lnTo>
                  <a:lnTo>
                    <a:pt x="0" y="6300470"/>
                  </a:lnTo>
                  <a:lnTo>
                    <a:pt x="6300470" y="0"/>
                  </a:lnTo>
                  <a:close/>
                </a:path>
              </a:pathLst>
            </a:custGeom>
            <a:solidFill>
              <a:srgbClr val="5625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0"/>
              <a:ext cx="6410960" cy="6410960"/>
            </a:xfrm>
            <a:custGeom>
              <a:avLst/>
              <a:gdLst/>
              <a:ahLst/>
              <a:cxnLst/>
              <a:rect l="l" t="t" r="r" b="b"/>
              <a:pathLst>
                <a:path w="6410960" h="6410960">
                  <a:moveTo>
                    <a:pt x="6410959" y="0"/>
                  </a:moveTo>
                  <a:lnTo>
                    <a:pt x="6290310" y="0"/>
                  </a:lnTo>
                  <a:lnTo>
                    <a:pt x="0" y="6290310"/>
                  </a:lnTo>
                  <a:lnTo>
                    <a:pt x="0" y="6410959"/>
                  </a:lnTo>
                  <a:lnTo>
                    <a:pt x="6410959" y="0"/>
                  </a:lnTo>
                  <a:close/>
                </a:path>
              </a:pathLst>
            </a:custGeom>
            <a:solidFill>
              <a:srgbClr val="552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0"/>
              <a:ext cx="6521450" cy="6521450"/>
            </a:xfrm>
            <a:custGeom>
              <a:avLst/>
              <a:gdLst/>
              <a:ahLst/>
              <a:cxnLst/>
              <a:rect l="l" t="t" r="r" b="b"/>
              <a:pathLst>
                <a:path w="6521450" h="6521450">
                  <a:moveTo>
                    <a:pt x="6521450" y="0"/>
                  </a:moveTo>
                  <a:lnTo>
                    <a:pt x="6399530" y="0"/>
                  </a:lnTo>
                  <a:lnTo>
                    <a:pt x="0" y="6399530"/>
                  </a:lnTo>
                  <a:lnTo>
                    <a:pt x="0" y="6521450"/>
                  </a:lnTo>
                  <a:lnTo>
                    <a:pt x="6521450" y="0"/>
                  </a:lnTo>
                  <a:close/>
                </a:path>
              </a:pathLst>
            </a:custGeom>
            <a:solidFill>
              <a:srgbClr val="542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0"/>
              <a:ext cx="6631940" cy="6631940"/>
            </a:xfrm>
            <a:custGeom>
              <a:avLst/>
              <a:gdLst/>
              <a:ahLst/>
              <a:cxnLst/>
              <a:rect l="l" t="t" r="r" b="b"/>
              <a:pathLst>
                <a:path w="6631940" h="6631940">
                  <a:moveTo>
                    <a:pt x="6631940" y="0"/>
                  </a:moveTo>
                  <a:lnTo>
                    <a:pt x="6511289" y="0"/>
                  </a:lnTo>
                  <a:lnTo>
                    <a:pt x="0" y="6511290"/>
                  </a:lnTo>
                  <a:lnTo>
                    <a:pt x="0" y="6631940"/>
                  </a:lnTo>
                  <a:lnTo>
                    <a:pt x="6631940" y="0"/>
                  </a:lnTo>
                  <a:close/>
                </a:path>
              </a:pathLst>
            </a:custGeom>
            <a:solidFill>
              <a:srgbClr val="5324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0"/>
              <a:ext cx="6742430" cy="6742430"/>
            </a:xfrm>
            <a:custGeom>
              <a:avLst/>
              <a:gdLst/>
              <a:ahLst/>
              <a:cxnLst/>
              <a:rect l="l" t="t" r="r" b="b"/>
              <a:pathLst>
                <a:path w="6742430" h="6742430">
                  <a:moveTo>
                    <a:pt x="6742430" y="0"/>
                  </a:moveTo>
                  <a:lnTo>
                    <a:pt x="6620510" y="0"/>
                  </a:lnTo>
                  <a:lnTo>
                    <a:pt x="0" y="6620509"/>
                  </a:lnTo>
                  <a:lnTo>
                    <a:pt x="0" y="6742430"/>
                  </a:lnTo>
                  <a:lnTo>
                    <a:pt x="6742430" y="0"/>
                  </a:lnTo>
                  <a:close/>
                </a:path>
              </a:pathLst>
            </a:custGeom>
            <a:solidFill>
              <a:srgbClr val="522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0"/>
              <a:ext cx="6852920" cy="6852920"/>
            </a:xfrm>
            <a:custGeom>
              <a:avLst/>
              <a:gdLst/>
              <a:ahLst/>
              <a:cxnLst/>
              <a:rect l="l" t="t" r="r" b="b"/>
              <a:pathLst>
                <a:path w="6852920" h="6852920">
                  <a:moveTo>
                    <a:pt x="6852920" y="0"/>
                  </a:moveTo>
                  <a:lnTo>
                    <a:pt x="6732270" y="0"/>
                  </a:lnTo>
                  <a:lnTo>
                    <a:pt x="0" y="6732270"/>
                  </a:lnTo>
                  <a:lnTo>
                    <a:pt x="0" y="6852920"/>
                  </a:lnTo>
                  <a:lnTo>
                    <a:pt x="6852920" y="0"/>
                  </a:lnTo>
                  <a:close/>
                </a:path>
              </a:pathLst>
            </a:custGeom>
            <a:solidFill>
              <a:srgbClr val="512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0"/>
              <a:ext cx="6963409" cy="6858000"/>
            </a:xfrm>
            <a:custGeom>
              <a:avLst/>
              <a:gdLst/>
              <a:ahLst/>
              <a:cxnLst/>
              <a:rect l="l" t="t" r="r" b="b"/>
              <a:pathLst>
                <a:path w="6963409" h="6858000">
                  <a:moveTo>
                    <a:pt x="6963410" y="0"/>
                  </a:moveTo>
                  <a:lnTo>
                    <a:pt x="6841489" y="0"/>
                  </a:lnTo>
                  <a:lnTo>
                    <a:pt x="0" y="6841490"/>
                  </a:lnTo>
                  <a:lnTo>
                    <a:pt x="0" y="6858000"/>
                  </a:lnTo>
                  <a:lnTo>
                    <a:pt x="105410" y="6858000"/>
                  </a:lnTo>
                  <a:lnTo>
                    <a:pt x="6963410" y="0"/>
                  </a:lnTo>
                  <a:close/>
                </a:path>
              </a:pathLst>
            </a:custGeom>
            <a:solidFill>
              <a:srgbClr val="502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52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F2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44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E2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622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D2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4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C2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94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4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49" y="0"/>
                  </a:lnTo>
                  <a:close/>
                </a:path>
              </a:pathLst>
            </a:custGeom>
            <a:solidFill>
              <a:srgbClr val="4B21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643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A2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56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92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741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81F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663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71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8389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7999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61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9761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51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0936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51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1858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41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303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31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395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21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5006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11C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605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01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97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F1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8152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E1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190749" y="0"/>
              <a:ext cx="6953250" cy="6858000"/>
            </a:xfrm>
            <a:custGeom>
              <a:avLst/>
              <a:gdLst/>
              <a:ahLst/>
              <a:cxnLst/>
              <a:rect l="l" t="t" r="r" b="b"/>
              <a:pathLst>
                <a:path w="6953250" h="6858000">
                  <a:moveTo>
                    <a:pt x="6953250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53250" y="26669"/>
                  </a:lnTo>
                  <a:lnTo>
                    <a:pt x="6953250" y="0"/>
                  </a:lnTo>
                  <a:close/>
                </a:path>
              </a:pathLst>
            </a:custGeom>
            <a:solidFill>
              <a:srgbClr val="3D1A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02510" y="16509"/>
              <a:ext cx="6841490" cy="6841490"/>
            </a:xfrm>
            <a:custGeom>
              <a:avLst/>
              <a:gdLst/>
              <a:ahLst/>
              <a:cxnLst/>
              <a:rect l="l" t="t" r="r" b="b"/>
              <a:pathLst>
                <a:path w="6841490" h="6841490">
                  <a:moveTo>
                    <a:pt x="6841490" y="0"/>
                  </a:moveTo>
                  <a:lnTo>
                    <a:pt x="0" y="6841490"/>
                  </a:lnTo>
                  <a:lnTo>
                    <a:pt x="119379" y="6841490"/>
                  </a:lnTo>
                  <a:lnTo>
                    <a:pt x="6841490" y="119379"/>
                  </a:lnTo>
                  <a:lnTo>
                    <a:pt x="6841490" y="0"/>
                  </a:lnTo>
                  <a:close/>
                </a:path>
              </a:pathLst>
            </a:custGeom>
            <a:solidFill>
              <a:srgbClr val="3C1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11729" y="125729"/>
              <a:ext cx="6732270" cy="6732270"/>
            </a:xfrm>
            <a:custGeom>
              <a:avLst/>
              <a:gdLst/>
              <a:ahLst/>
              <a:cxnLst/>
              <a:rect l="l" t="t" r="r" b="b"/>
              <a:pathLst>
                <a:path w="6732270" h="6732270">
                  <a:moveTo>
                    <a:pt x="6732269" y="0"/>
                  </a:moveTo>
                  <a:lnTo>
                    <a:pt x="0" y="6732270"/>
                  </a:lnTo>
                  <a:lnTo>
                    <a:pt x="121919" y="6732270"/>
                  </a:lnTo>
                  <a:lnTo>
                    <a:pt x="6732269" y="121920"/>
                  </a:lnTo>
                  <a:lnTo>
                    <a:pt x="6732269" y="0"/>
                  </a:lnTo>
                  <a:close/>
                </a:path>
              </a:pathLst>
            </a:custGeom>
            <a:solidFill>
              <a:srgbClr val="3B1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23489" y="237490"/>
              <a:ext cx="6620509" cy="6620509"/>
            </a:xfrm>
            <a:custGeom>
              <a:avLst/>
              <a:gdLst/>
              <a:ahLst/>
              <a:cxnLst/>
              <a:rect l="l" t="t" r="r" b="b"/>
              <a:pathLst>
                <a:path w="6620509" h="6620509">
                  <a:moveTo>
                    <a:pt x="6620509" y="0"/>
                  </a:moveTo>
                  <a:lnTo>
                    <a:pt x="0" y="6620510"/>
                  </a:lnTo>
                  <a:lnTo>
                    <a:pt x="119380" y="6620510"/>
                  </a:lnTo>
                  <a:lnTo>
                    <a:pt x="6620509" y="119380"/>
                  </a:lnTo>
                  <a:lnTo>
                    <a:pt x="6620509" y="0"/>
                  </a:lnTo>
                  <a:close/>
                </a:path>
              </a:pathLst>
            </a:custGeom>
            <a:solidFill>
              <a:srgbClr val="3A1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32710" y="346709"/>
              <a:ext cx="6511290" cy="6511290"/>
            </a:xfrm>
            <a:custGeom>
              <a:avLst/>
              <a:gdLst/>
              <a:ahLst/>
              <a:cxnLst/>
              <a:rect l="l" t="t" r="r" b="b"/>
              <a:pathLst>
                <a:path w="6511290" h="6511290">
                  <a:moveTo>
                    <a:pt x="6511290" y="0"/>
                  </a:moveTo>
                  <a:lnTo>
                    <a:pt x="0" y="6511289"/>
                  </a:lnTo>
                  <a:lnTo>
                    <a:pt x="121919" y="6511289"/>
                  </a:lnTo>
                  <a:lnTo>
                    <a:pt x="6511290" y="121919"/>
                  </a:lnTo>
                  <a:lnTo>
                    <a:pt x="6511290" y="0"/>
                  </a:lnTo>
                  <a:close/>
                </a:path>
              </a:pathLst>
            </a:custGeom>
            <a:solidFill>
              <a:srgbClr val="391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44470" y="458469"/>
              <a:ext cx="6399530" cy="6399530"/>
            </a:xfrm>
            <a:custGeom>
              <a:avLst/>
              <a:gdLst/>
              <a:ahLst/>
              <a:cxnLst/>
              <a:rect l="l" t="t" r="r" b="b"/>
              <a:pathLst>
                <a:path w="6399530" h="6399530">
                  <a:moveTo>
                    <a:pt x="6399530" y="0"/>
                  </a:moveTo>
                  <a:lnTo>
                    <a:pt x="0" y="6399530"/>
                  </a:lnTo>
                  <a:lnTo>
                    <a:pt x="119380" y="6399530"/>
                  </a:lnTo>
                  <a:lnTo>
                    <a:pt x="6399530" y="119379"/>
                  </a:lnTo>
                  <a:lnTo>
                    <a:pt x="6399530" y="0"/>
                  </a:lnTo>
                  <a:close/>
                </a:path>
              </a:pathLst>
            </a:custGeom>
            <a:solidFill>
              <a:srgbClr val="381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53689" y="567690"/>
              <a:ext cx="6290310" cy="6290310"/>
            </a:xfrm>
            <a:custGeom>
              <a:avLst/>
              <a:gdLst/>
              <a:ahLst/>
              <a:cxnLst/>
              <a:rect l="l" t="t" r="r" b="b"/>
              <a:pathLst>
                <a:path w="6290310" h="6290309">
                  <a:moveTo>
                    <a:pt x="6290310" y="0"/>
                  </a:moveTo>
                  <a:lnTo>
                    <a:pt x="0" y="6290310"/>
                  </a:lnTo>
                  <a:lnTo>
                    <a:pt x="121920" y="6290310"/>
                  </a:lnTo>
                  <a:lnTo>
                    <a:pt x="6290310" y="121920"/>
                  </a:lnTo>
                  <a:lnTo>
                    <a:pt x="6290310" y="0"/>
                  </a:lnTo>
                  <a:close/>
                </a:path>
              </a:pathLst>
            </a:custGeom>
            <a:solidFill>
              <a:srgbClr val="371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64179" y="678180"/>
              <a:ext cx="6179820" cy="6179820"/>
            </a:xfrm>
            <a:custGeom>
              <a:avLst/>
              <a:gdLst/>
              <a:ahLst/>
              <a:cxnLst/>
              <a:rect l="l" t="t" r="r" b="b"/>
              <a:pathLst>
                <a:path w="6179820" h="6179820">
                  <a:moveTo>
                    <a:pt x="6179820" y="0"/>
                  </a:moveTo>
                  <a:lnTo>
                    <a:pt x="0" y="6179820"/>
                  </a:lnTo>
                  <a:lnTo>
                    <a:pt x="120649" y="6179820"/>
                  </a:lnTo>
                  <a:lnTo>
                    <a:pt x="6179820" y="120650"/>
                  </a:lnTo>
                  <a:lnTo>
                    <a:pt x="6179820" y="0"/>
                  </a:lnTo>
                  <a:close/>
                </a:path>
              </a:pathLst>
            </a:custGeom>
            <a:solidFill>
              <a:srgbClr val="361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74670" y="788669"/>
              <a:ext cx="6069330" cy="6069330"/>
            </a:xfrm>
            <a:custGeom>
              <a:avLst/>
              <a:gdLst/>
              <a:ahLst/>
              <a:cxnLst/>
              <a:rect l="l" t="t" r="r" b="b"/>
              <a:pathLst>
                <a:path w="6069330" h="6069330">
                  <a:moveTo>
                    <a:pt x="6069330" y="0"/>
                  </a:moveTo>
                  <a:lnTo>
                    <a:pt x="0" y="6069330"/>
                  </a:lnTo>
                  <a:lnTo>
                    <a:pt x="121919" y="6069330"/>
                  </a:lnTo>
                  <a:lnTo>
                    <a:pt x="6069330" y="121919"/>
                  </a:lnTo>
                  <a:lnTo>
                    <a:pt x="6069330" y="0"/>
                  </a:lnTo>
                  <a:close/>
                </a:path>
              </a:pathLst>
            </a:custGeom>
            <a:solidFill>
              <a:srgbClr val="351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85160" y="899160"/>
              <a:ext cx="5958840" cy="5958840"/>
            </a:xfrm>
            <a:custGeom>
              <a:avLst/>
              <a:gdLst/>
              <a:ahLst/>
              <a:cxnLst/>
              <a:rect l="l" t="t" r="r" b="b"/>
              <a:pathLst>
                <a:path w="5958839" h="5958840">
                  <a:moveTo>
                    <a:pt x="5958840" y="0"/>
                  </a:moveTo>
                  <a:lnTo>
                    <a:pt x="0" y="5958840"/>
                  </a:lnTo>
                  <a:lnTo>
                    <a:pt x="120650" y="5958840"/>
                  </a:lnTo>
                  <a:lnTo>
                    <a:pt x="5958840" y="120650"/>
                  </a:lnTo>
                  <a:lnTo>
                    <a:pt x="5958840" y="0"/>
                  </a:lnTo>
                  <a:close/>
                </a:path>
              </a:pathLst>
            </a:custGeom>
            <a:solidFill>
              <a:srgbClr val="341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95649" y="1009650"/>
              <a:ext cx="5848350" cy="5848350"/>
            </a:xfrm>
            <a:custGeom>
              <a:avLst/>
              <a:gdLst/>
              <a:ahLst/>
              <a:cxnLst/>
              <a:rect l="l" t="t" r="r" b="b"/>
              <a:pathLst>
                <a:path w="5848350" h="5848350">
                  <a:moveTo>
                    <a:pt x="5848350" y="0"/>
                  </a:moveTo>
                  <a:lnTo>
                    <a:pt x="0" y="5848350"/>
                  </a:lnTo>
                  <a:lnTo>
                    <a:pt x="121920" y="5848350"/>
                  </a:lnTo>
                  <a:lnTo>
                    <a:pt x="5848350" y="121920"/>
                  </a:lnTo>
                  <a:lnTo>
                    <a:pt x="5848350" y="0"/>
                  </a:lnTo>
                  <a:close/>
                </a:path>
              </a:pathLst>
            </a:custGeom>
            <a:solidFill>
              <a:srgbClr val="331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06140" y="1120139"/>
              <a:ext cx="5737860" cy="5737860"/>
            </a:xfrm>
            <a:custGeom>
              <a:avLst/>
              <a:gdLst/>
              <a:ahLst/>
              <a:cxnLst/>
              <a:rect l="l" t="t" r="r" b="b"/>
              <a:pathLst>
                <a:path w="5737860" h="5737859">
                  <a:moveTo>
                    <a:pt x="5737860" y="0"/>
                  </a:moveTo>
                  <a:lnTo>
                    <a:pt x="0" y="5737860"/>
                  </a:lnTo>
                  <a:lnTo>
                    <a:pt x="120650" y="5737860"/>
                  </a:lnTo>
                  <a:lnTo>
                    <a:pt x="5737860" y="120649"/>
                  </a:lnTo>
                  <a:lnTo>
                    <a:pt x="5737860" y="0"/>
                  </a:lnTo>
                  <a:close/>
                </a:path>
              </a:pathLst>
            </a:custGeom>
            <a:solidFill>
              <a:srgbClr val="331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16629" y="1230630"/>
              <a:ext cx="5627370" cy="5627370"/>
            </a:xfrm>
            <a:custGeom>
              <a:avLst/>
              <a:gdLst/>
              <a:ahLst/>
              <a:cxnLst/>
              <a:rect l="l" t="t" r="r" b="b"/>
              <a:pathLst>
                <a:path w="5627370" h="5627370">
                  <a:moveTo>
                    <a:pt x="5627370" y="0"/>
                  </a:moveTo>
                  <a:lnTo>
                    <a:pt x="0" y="5627370"/>
                  </a:lnTo>
                  <a:lnTo>
                    <a:pt x="119379" y="5627370"/>
                  </a:lnTo>
                  <a:lnTo>
                    <a:pt x="5627370" y="119380"/>
                  </a:lnTo>
                  <a:lnTo>
                    <a:pt x="5627370" y="0"/>
                  </a:lnTo>
                  <a:close/>
                </a:path>
              </a:pathLst>
            </a:custGeom>
            <a:solidFill>
              <a:srgbClr val="31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25849" y="1339850"/>
              <a:ext cx="5518150" cy="5518150"/>
            </a:xfrm>
            <a:custGeom>
              <a:avLst/>
              <a:gdLst/>
              <a:ahLst/>
              <a:cxnLst/>
              <a:rect l="l" t="t" r="r" b="b"/>
              <a:pathLst>
                <a:path w="5518150" h="5518150">
                  <a:moveTo>
                    <a:pt x="5518150" y="0"/>
                  </a:moveTo>
                  <a:lnTo>
                    <a:pt x="0" y="5518150"/>
                  </a:lnTo>
                  <a:lnTo>
                    <a:pt x="121920" y="5518150"/>
                  </a:lnTo>
                  <a:lnTo>
                    <a:pt x="5518150" y="121920"/>
                  </a:lnTo>
                  <a:lnTo>
                    <a:pt x="5518150" y="0"/>
                  </a:lnTo>
                  <a:close/>
                </a:path>
              </a:pathLst>
            </a:custGeom>
            <a:solidFill>
              <a:srgbClr val="30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37609" y="1451610"/>
              <a:ext cx="5406390" cy="5406390"/>
            </a:xfrm>
            <a:custGeom>
              <a:avLst/>
              <a:gdLst/>
              <a:ahLst/>
              <a:cxnLst/>
              <a:rect l="l" t="t" r="r" b="b"/>
              <a:pathLst>
                <a:path w="5406389" h="5406390">
                  <a:moveTo>
                    <a:pt x="5406390" y="0"/>
                  </a:moveTo>
                  <a:lnTo>
                    <a:pt x="0" y="5406390"/>
                  </a:lnTo>
                  <a:lnTo>
                    <a:pt x="120650" y="5406389"/>
                  </a:lnTo>
                  <a:lnTo>
                    <a:pt x="5406390" y="120649"/>
                  </a:lnTo>
                  <a:lnTo>
                    <a:pt x="5406390" y="0"/>
                  </a:lnTo>
                  <a:close/>
                </a:path>
              </a:pathLst>
            </a:custGeom>
            <a:solidFill>
              <a:srgbClr val="2F1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46829" y="1560830"/>
              <a:ext cx="5297170" cy="5297170"/>
            </a:xfrm>
            <a:custGeom>
              <a:avLst/>
              <a:gdLst/>
              <a:ahLst/>
              <a:cxnLst/>
              <a:rect l="l" t="t" r="r" b="b"/>
              <a:pathLst>
                <a:path w="5297170" h="5297170">
                  <a:moveTo>
                    <a:pt x="5297170" y="0"/>
                  </a:moveTo>
                  <a:lnTo>
                    <a:pt x="0" y="5297170"/>
                  </a:lnTo>
                  <a:lnTo>
                    <a:pt x="121920" y="5297170"/>
                  </a:lnTo>
                  <a:lnTo>
                    <a:pt x="5297170" y="121919"/>
                  </a:lnTo>
                  <a:lnTo>
                    <a:pt x="5297170" y="0"/>
                  </a:lnTo>
                  <a:close/>
                </a:path>
              </a:pathLst>
            </a:custGeom>
            <a:solidFill>
              <a:srgbClr val="2E14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58590" y="1672589"/>
              <a:ext cx="5185410" cy="5185410"/>
            </a:xfrm>
            <a:custGeom>
              <a:avLst/>
              <a:gdLst/>
              <a:ahLst/>
              <a:cxnLst/>
              <a:rect l="l" t="t" r="r" b="b"/>
              <a:pathLst>
                <a:path w="5185410" h="5185409">
                  <a:moveTo>
                    <a:pt x="5185410" y="0"/>
                  </a:moveTo>
                  <a:lnTo>
                    <a:pt x="0" y="5185410"/>
                  </a:lnTo>
                  <a:lnTo>
                    <a:pt x="119380" y="5185410"/>
                  </a:lnTo>
                  <a:lnTo>
                    <a:pt x="5185410" y="119380"/>
                  </a:lnTo>
                  <a:lnTo>
                    <a:pt x="5185410" y="0"/>
                  </a:lnTo>
                  <a:close/>
                </a:path>
              </a:pathLst>
            </a:custGeom>
            <a:solidFill>
              <a:srgbClr val="2E14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67809" y="1781810"/>
              <a:ext cx="5076190" cy="5076190"/>
            </a:xfrm>
            <a:custGeom>
              <a:avLst/>
              <a:gdLst/>
              <a:ahLst/>
              <a:cxnLst/>
              <a:rect l="l" t="t" r="r" b="b"/>
              <a:pathLst>
                <a:path w="5076189" h="5076190">
                  <a:moveTo>
                    <a:pt x="5076190" y="0"/>
                  </a:moveTo>
                  <a:lnTo>
                    <a:pt x="0" y="5076190"/>
                  </a:lnTo>
                  <a:lnTo>
                    <a:pt x="121919" y="5076190"/>
                  </a:lnTo>
                  <a:lnTo>
                    <a:pt x="5076190" y="121919"/>
                  </a:lnTo>
                  <a:lnTo>
                    <a:pt x="5076190" y="0"/>
                  </a:lnTo>
                  <a:close/>
                </a:path>
              </a:pathLst>
            </a:custGeom>
            <a:solidFill>
              <a:srgbClr val="2D1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78299" y="1892300"/>
              <a:ext cx="4965700" cy="4965700"/>
            </a:xfrm>
            <a:custGeom>
              <a:avLst/>
              <a:gdLst/>
              <a:ahLst/>
              <a:cxnLst/>
              <a:rect l="l" t="t" r="r" b="b"/>
              <a:pathLst>
                <a:path w="4965700" h="4965700">
                  <a:moveTo>
                    <a:pt x="4965700" y="0"/>
                  </a:moveTo>
                  <a:lnTo>
                    <a:pt x="0" y="4965700"/>
                  </a:lnTo>
                  <a:lnTo>
                    <a:pt x="120650" y="4965700"/>
                  </a:lnTo>
                  <a:lnTo>
                    <a:pt x="4965700" y="120649"/>
                  </a:lnTo>
                  <a:lnTo>
                    <a:pt x="4965700" y="0"/>
                  </a:lnTo>
                  <a:close/>
                </a:path>
              </a:pathLst>
            </a:custGeom>
            <a:solidFill>
              <a:srgbClr val="2C13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88790" y="2002789"/>
              <a:ext cx="4855210" cy="4855210"/>
            </a:xfrm>
            <a:custGeom>
              <a:avLst/>
              <a:gdLst/>
              <a:ahLst/>
              <a:cxnLst/>
              <a:rect l="l" t="t" r="r" b="b"/>
              <a:pathLst>
                <a:path w="4855210" h="4855209">
                  <a:moveTo>
                    <a:pt x="4855210" y="0"/>
                  </a:moveTo>
                  <a:lnTo>
                    <a:pt x="0" y="4855210"/>
                  </a:lnTo>
                  <a:lnTo>
                    <a:pt x="121920" y="4855210"/>
                  </a:lnTo>
                  <a:lnTo>
                    <a:pt x="4855210" y="121920"/>
                  </a:lnTo>
                  <a:lnTo>
                    <a:pt x="4855210" y="0"/>
                  </a:lnTo>
                  <a:close/>
                </a:path>
              </a:pathLst>
            </a:custGeom>
            <a:solidFill>
              <a:srgbClr val="2B1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279" y="2113279"/>
              <a:ext cx="4744720" cy="4744720"/>
            </a:xfrm>
            <a:custGeom>
              <a:avLst/>
              <a:gdLst/>
              <a:ahLst/>
              <a:cxnLst/>
              <a:rect l="l" t="t" r="r" b="b"/>
              <a:pathLst>
                <a:path w="4744720" h="4744720">
                  <a:moveTo>
                    <a:pt x="4744720" y="0"/>
                  </a:moveTo>
                  <a:lnTo>
                    <a:pt x="0" y="4744720"/>
                  </a:lnTo>
                  <a:lnTo>
                    <a:pt x="120650" y="4744720"/>
                  </a:lnTo>
                  <a:lnTo>
                    <a:pt x="4744720" y="120650"/>
                  </a:lnTo>
                  <a:lnTo>
                    <a:pt x="4744720" y="0"/>
                  </a:lnTo>
                  <a:close/>
                </a:path>
              </a:pathLst>
            </a:custGeom>
            <a:solidFill>
              <a:srgbClr val="2A12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09770" y="2223770"/>
              <a:ext cx="4634230" cy="4634230"/>
            </a:xfrm>
            <a:custGeom>
              <a:avLst/>
              <a:gdLst/>
              <a:ahLst/>
              <a:cxnLst/>
              <a:rect l="l" t="t" r="r" b="b"/>
              <a:pathLst>
                <a:path w="4634230" h="4634230">
                  <a:moveTo>
                    <a:pt x="4634230" y="0"/>
                  </a:moveTo>
                  <a:lnTo>
                    <a:pt x="0" y="4634230"/>
                  </a:lnTo>
                  <a:lnTo>
                    <a:pt x="120649" y="4634230"/>
                  </a:lnTo>
                  <a:lnTo>
                    <a:pt x="4634230" y="120649"/>
                  </a:lnTo>
                  <a:lnTo>
                    <a:pt x="4634230" y="0"/>
                  </a:lnTo>
                  <a:close/>
                </a:path>
              </a:pathLst>
            </a:custGeom>
            <a:solidFill>
              <a:srgbClr val="2911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618990" y="2332989"/>
              <a:ext cx="4525010" cy="4525010"/>
            </a:xfrm>
            <a:custGeom>
              <a:avLst/>
              <a:gdLst/>
              <a:ahLst/>
              <a:cxnLst/>
              <a:rect l="l" t="t" r="r" b="b"/>
              <a:pathLst>
                <a:path w="4525010" h="4525009">
                  <a:moveTo>
                    <a:pt x="4525010" y="0"/>
                  </a:moveTo>
                  <a:lnTo>
                    <a:pt x="0" y="4525010"/>
                  </a:lnTo>
                  <a:lnTo>
                    <a:pt x="121920" y="4525010"/>
                  </a:lnTo>
                  <a:lnTo>
                    <a:pt x="4525010" y="121920"/>
                  </a:lnTo>
                  <a:lnTo>
                    <a:pt x="4525010" y="0"/>
                  </a:lnTo>
                  <a:close/>
                </a:path>
              </a:pathLst>
            </a:custGeom>
            <a:solidFill>
              <a:srgbClr val="281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30749" y="2444750"/>
              <a:ext cx="4413250" cy="4413250"/>
            </a:xfrm>
            <a:custGeom>
              <a:avLst/>
              <a:gdLst/>
              <a:ahLst/>
              <a:cxnLst/>
              <a:rect l="l" t="t" r="r" b="b"/>
              <a:pathLst>
                <a:path w="4413250" h="4413250">
                  <a:moveTo>
                    <a:pt x="4413250" y="0"/>
                  </a:moveTo>
                  <a:lnTo>
                    <a:pt x="0" y="4413250"/>
                  </a:lnTo>
                  <a:lnTo>
                    <a:pt x="120650" y="4413250"/>
                  </a:lnTo>
                  <a:lnTo>
                    <a:pt x="4413250" y="120650"/>
                  </a:lnTo>
                  <a:lnTo>
                    <a:pt x="4413250" y="0"/>
                  </a:lnTo>
                  <a:close/>
                </a:path>
              </a:pathLst>
            </a:custGeom>
            <a:solidFill>
              <a:srgbClr val="271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39970" y="2553970"/>
              <a:ext cx="4304030" cy="4304030"/>
            </a:xfrm>
            <a:custGeom>
              <a:avLst/>
              <a:gdLst/>
              <a:ahLst/>
              <a:cxnLst/>
              <a:rect l="l" t="t" r="r" b="b"/>
              <a:pathLst>
                <a:path w="4304030" h="4304030">
                  <a:moveTo>
                    <a:pt x="4304030" y="0"/>
                  </a:moveTo>
                  <a:lnTo>
                    <a:pt x="0" y="4304030"/>
                  </a:lnTo>
                  <a:lnTo>
                    <a:pt x="121920" y="4304030"/>
                  </a:lnTo>
                  <a:lnTo>
                    <a:pt x="4304030" y="121919"/>
                  </a:lnTo>
                  <a:lnTo>
                    <a:pt x="4304030" y="0"/>
                  </a:lnTo>
                  <a:close/>
                </a:path>
              </a:pathLst>
            </a:custGeom>
            <a:solidFill>
              <a:srgbClr val="261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951729" y="2665729"/>
              <a:ext cx="4192270" cy="4192270"/>
            </a:xfrm>
            <a:custGeom>
              <a:avLst/>
              <a:gdLst/>
              <a:ahLst/>
              <a:cxnLst/>
              <a:rect l="l" t="t" r="r" b="b"/>
              <a:pathLst>
                <a:path w="4192270" h="4192270">
                  <a:moveTo>
                    <a:pt x="4192270" y="0"/>
                  </a:moveTo>
                  <a:lnTo>
                    <a:pt x="0" y="4192270"/>
                  </a:lnTo>
                  <a:lnTo>
                    <a:pt x="120650" y="4192270"/>
                  </a:lnTo>
                  <a:lnTo>
                    <a:pt x="4192270" y="120650"/>
                  </a:lnTo>
                  <a:lnTo>
                    <a:pt x="4192270" y="0"/>
                  </a:lnTo>
                  <a:close/>
                </a:path>
              </a:pathLst>
            </a:custGeom>
            <a:solidFill>
              <a:srgbClr val="2510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60949" y="2774950"/>
              <a:ext cx="4083050" cy="4083050"/>
            </a:xfrm>
            <a:custGeom>
              <a:avLst/>
              <a:gdLst/>
              <a:ahLst/>
              <a:cxnLst/>
              <a:rect l="l" t="t" r="r" b="b"/>
              <a:pathLst>
                <a:path w="4083050" h="4083050">
                  <a:moveTo>
                    <a:pt x="4083050" y="0"/>
                  </a:moveTo>
                  <a:lnTo>
                    <a:pt x="0" y="4083050"/>
                  </a:lnTo>
                  <a:lnTo>
                    <a:pt x="121920" y="4083050"/>
                  </a:lnTo>
                  <a:lnTo>
                    <a:pt x="4083050" y="121920"/>
                  </a:lnTo>
                  <a:lnTo>
                    <a:pt x="4083050" y="0"/>
                  </a:lnTo>
                  <a:close/>
                </a:path>
              </a:pathLst>
            </a:custGeom>
            <a:solidFill>
              <a:srgbClr val="240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72709" y="2886710"/>
              <a:ext cx="3971290" cy="3971290"/>
            </a:xfrm>
            <a:custGeom>
              <a:avLst/>
              <a:gdLst/>
              <a:ahLst/>
              <a:cxnLst/>
              <a:rect l="l" t="t" r="r" b="b"/>
              <a:pathLst>
                <a:path w="3971289" h="3971290">
                  <a:moveTo>
                    <a:pt x="3971290" y="0"/>
                  </a:moveTo>
                  <a:lnTo>
                    <a:pt x="0" y="3971289"/>
                  </a:lnTo>
                  <a:lnTo>
                    <a:pt x="119380" y="3971289"/>
                  </a:lnTo>
                  <a:lnTo>
                    <a:pt x="3971290" y="119379"/>
                  </a:lnTo>
                  <a:lnTo>
                    <a:pt x="3971290" y="0"/>
                  </a:lnTo>
                  <a:close/>
                </a:path>
              </a:pathLst>
            </a:custGeom>
            <a:solidFill>
              <a:srgbClr val="2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81929" y="2995929"/>
              <a:ext cx="3862070" cy="3862070"/>
            </a:xfrm>
            <a:custGeom>
              <a:avLst/>
              <a:gdLst/>
              <a:ahLst/>
              <a:cxnLst/>
              <a:rect l="l" t="t" r="r" b="b"/>
              <a:pathLst>
                <a:path w="3862070" h="3862070">
                  <a:moveTo>
                    <a:pt x="3862070" y="0"/>
                  </a:moveTo>
                  <a:lnTo>
                    <a:pt x="0" y="3862070"/>
                  </a:lnTo>
                  <a:lnTo>
                    <a:pt x="121920" y="3862070"/>
                  </a:lnTo>
                  <a:lnTo>
                    <a:pt x="3862070" y="121919"/>
                  </a:lnTo>
                  <a:lnTo>
                    <a:pt x="3862070" y="0"/>
                  </a:lnTo>
                  <a:close/>
                </a:path>
              </a:pathLst>
            </a:custGeom>
            <a:solidFill>
              <a:srgbClr val="220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393690" y="3107689"/>
              <a:ext cx="3750310" cy="3750310"/>
            </a:xfrm>
            <a:custGeom>
              <a:avLst/>
              <a:gdLst/>
              <a:ahLst/>
              <a:cxnLst/>
              <a:rect l="l" t="t" r="r" b="b"/>
              <a:pathLst>
                <a:path w="3750310" h="3750309">
                  <a:moveTo>
                    <a:pt x="3750310" y="0"/>
                  </a:moveTo>
                  <a:lnTo>
                    <a:pt x="0" y="3750310"/>
                  </a:lnTo>
                  <a:lnTo>
                    <a:pt x="119380" y="3750310"/>
                  </a:lnTo>
                  <a:lnTo>
                    <a:pt x="3750310" y="119380"/>
                  </a:lnTo>
                  <a:lnTo>
                    <a:pt x="3750310" y="0"/>
                  </a:lnTo>
                  <a:close/>
                </a:path>
              </a:pathLst>
            </a:custGeom>
            <a:solidFill>
              <a:srgbClr val="210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02909" y="3216910"/>
              <a:ext cx="3641090" cy="3641090"/>
            </a:xfrm>
            <a:custGeom>
              <a:avLst/>
              <a:gdLst/>
              <a:ahLst/>
              <a:cxnLst/>
              <a:rect l="l" t="t" r="r" b="b"/>
              <a:pathLst>
                <a:path w="3641089" h="3641090">
                  <a:moveTo>
                    <a:pt x="3641089" y="0"/>
                  </a:moveTo>
                  <a:lnTo>
                    <a:pt x="0" y="3641089"/>
                  </a:lnTo>
                  <a:lnTo>
                    <a:pt x="121919" y="3641089"/>
                  </a:lnTo>
                  <a:lnTo>
                    <a:pt x="3641089" y="121919"/>
                  </a:lnTo>
                  <a:lnTo>
                    <a:pt x="3641089" y="0"/>
                  </a:lnTo>
                  <a:close/>
                </a:path>
              </a:pathLst>
            </a:custGeom>
            <a:solidFill>
              <a:srgbClr val="200E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13399" y="3327400"/>
              <a:ext cx="3530600" cy="3530600"/>
            </a:xfrm>
            <a:custGeom>
              <a:avLst/>
              <a:gdLst/>
              <a:ahLst/>
              <a:cxnLst/>
              <a:rect l="l" t="t" r="r" b="b"/>
              <a:pathLst>
                <a:path w="3530600" h="3530600">
                  <a:moveTo>
                    <a:pt x="3530600" y="0"/>
                  </a:moveTo>
                  <a:lnTo>
                    <a:pt x="0" y="3530600"/>
                  </a:lnTo>
                  <a:lnTo>
                    <a:pt x="120650" y="3530600"/>
                  </a:lnTo>
                  <a:lnTo>
                    <a:pt x="3530600" y="120650"/>
                  </a:lnTo>
                  <a:lnTo>
                    <a:pt x="3530600" y="0"/>
                  </a:lnTo>
                  <a:close/>
                </a:path>
              </a:pathLst>
            </a:custGeom>
            <a:solidFill>
              <a:srgbClr val="1F0D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23890" y="3437890"/>
              <a:ext cx="3420110" cy="3420110"/>
            </a:xfrm>
            <a:custGeom>
              <a:avLst/>
              <a:gdLst/>
              <a:ahLst/>
              <a:cxnLst/>
              <a:rect l="l" t="t" r="r" b="b"/>
              <a:pathLst>
                <a:path w="3420110" h="3420109">
                  <a:moveTo>
                    <a:pt x="3420110" y="0"/>
                  </a:moveTo>
                  <a:lnTo>
                    <a:pt x="0" y="3420110"/>
                  </a:lnTo>
                  <a:lnTo>
                    <a:pt x="120650" y="3420110"/>
                  </a:lnTo>
                  <a:lnTo>
                    <a:pt x="3420110" y="120650"/>
                  </a:lnTo>
                  <a:lnTo>
                    <a:pt x="3420110" y="0"/>
                  </a:lnTo>
                  <a:close/>
                </a:path>
              </a:pathLst>
            </a:custGeom>
            <a:solidFill>
              <a:srgbClr val="1E0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833109" y="3547109"/>
              <a:ext cx="3310890" cy="3310890"/>
            </a:xfrm>
            <a:custGeom>
              <a:avLst/>
              <a:gdLst/>
              <a:ahLst/>
              <a:cxnLst/>
              <a:rect l="l" t="t" r="r" b="b"/>
              <a:pathLst>
                <a:path w="3310889" h="3310890">
                  <a:moveTo>
                    <a:pt x="3310889" y="0"/>
                  </a:moveTo>
                  <a:lnTo>
                    <a:pt x="0" y="3310890"/>
                  </a:lnTo>
                  <a:lnTo>
                    <a:pt x="121919" y="3310890"/>
                  </a:lnTo>
                  <a:lnTo>
                    <a:pt x="3310889" y="121919"/>
                  </a:lnTo>
                  <a:lnTo>
                    <a:pt x="3310889" y="0"/>
                  </a:lnTo>
                  <a:close/>
                </a:path>
              </a:pathLst>
            </a:custGeom>
            <a:solidFill>
              <a:srgbClr val="1D0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44870" y="3658870"/>
              <a:ext cx="3199130" cy="3199130"/>
            </a:xfrm>
            <a:custGeom>
              <a:avLst/>
              <a:gdLst/>
              <a:ahLst/>
              <a:cxnLst/>
              <a:rect l="l" t="t" r="r" b="b"/>
              <a:pathLst>
                <a:path w="3199129" h="3199129">
                  <a:moveTo>
                    <a:pt x="3199129" y="0"/>
                  </a:moveTo>
                  <a:lnTo>
                    <a:pt x="0" y="3199129"/>
                  </a:lnTo>
                  <a:lnTo>
                    <a:pt x="120649" y="3199129"/>
                  </a:lnTo>
                  <a:lnTo>
                    <a:pt x="3199129" y="120649"/>
                  </a:lnTo>
                  <a:lnTo>
                    <a:pt x="3199129" y="0"/>
                  </a:lnTo>
                  <a:close/>
                </a:path>
              </a:pathLst>
            </a:custGeom>
            <a:solidFill>
              <a:srgbClr val="1C0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054090" y="3768090"/>
              <a:ext cx="3089910" cy="3089910"/>
            </a:xfrm>
            <a:custGeom>
              <a:avLst/>
              <a:gdLst/>
              <a:ahLst/>
              <a:cxnLst/>
              <a:rect l="l" t="t" r="r" b="b"/>
              <a:pathLst>
                <a:path w="3089910" h="3089909">
                  <a:moveTo>
                    <a:pt x="3089910" y="0"/>
                  </a:moveTo>
                  <a:lnTo>
                    <a:pt x="0" y="3089910"/>
                  </a:lnTo>
                  <a:lnTo>
                    <a:pt x="121920" y="3089910"/>
                  </a:lnTo>
                  <a:lnTo>
                    <a:pt x="3089910" y="121920"/>
                  </a:lnTo>
                  <a:lnTo>
                    <a:pt x="3089910" y="0"/>
                  </a:lnTo>
                  <a:close/>
                </a:path>
              </a:pathLst>
            </a:custGeom>
            <a:solidFill>
              <a:srgbClr val="1B0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65849" y="3879850"/>
              <a:ext cx="2978150" cy="2978150"/>
            </a:xfrm>
            <a:custGeom>
              <a:avLst/>
              <a:gdLst/>
              <a:ahLst/>
              <a:cxnLst/>
              <a:rect l="l" t="t" r="r" b="b"/>
              <a:pathLst>
                <a:path w="2978150" h="2978150">
                  <a:moveTo>
                    <a:pt x="2978150" y="0"/>
                  </a:moveTo>
                  <a:lnTo>
                    <a:pt x="0" y="2978150"/>
                  </a:lnTo>
                  <a:lnTo>
                    <a:pt x="120650" y="2978150"/>
                  </a:lnTo>
                  <a:lnTo>
                    <a:pt x="2978150" y="120650"/>
                  </a:lnTo>
                  <a:lnTo>
                    <a:pt x="2978150" y="0"/>
                  </a:lnTo>
                  <a:close/>
                </a:path>
              </a:pathLst>
            </a:custGeom>
            <a:solidFill>
              <a:srgbClr val="1A0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275070" y="3989070"/>
              <a:ext cx="2868930" cy="2868930"/>
            </a:xfrm>
            <a:custGeom>
              <a:avLst/>
              <a:gdLst/>
              <a:ahLst/>
              <a:cxnLst/>
              <a:rect l="l" t="t" r="r" b="b"/>
              <a:pathLst>
                <a:path w="2868929" h="2868929">
                  <a:moveTo>
                    <a:pt x="2868929" y="0"/>
                  </a:moveTo>
                  <a:lnTo>
                    <a:pt x="0" y="2868930"/>
                  </a:lnTo>
                  <a:lnTo>
                    <a:pt x="121920" y="2868930"/>
                  </a:lnTo>
                  <a:lnTo>
                    <a:pt x="2868929" y="121920"/>
                  </a:lnTo>
                  <a:lnTo>
                    <a:pt x="2868929" y="0"/>
                  </a:lnTo>
                  <a:close/>
                </a:path>
              </a:pathLst>
            </a:custGeom>
            <a:solidFill>
              <a:srgbClr val="190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385559" y="4099559"/>
              <a:ext cx="2758440" cy="2758440"/>
            </a:xfrm>
            <a:custGeom>
              <a:avLst/>
              <a:gdLst/>
              <a:ahLst/>
              <a:cxnLst/>
              <a:rect l="l" t="t" r="r" b="b"/>
              <a:pathLst>
                <a:path w="2758439" h="2758440">
                  <a:moveTo>
                    <a:pt x="2758440" y="0"/>
                  </a:moveTo>
                  <a:lnTo>
                    <a:pt x="0" y="2758440"/>
                  </a:lnTo>
                  <a:lnTo>
                    <a:pt x="120650" y="2758440"/>
                  </a:lnTo>
                  <a:lnTo>
                    <a:pt x="2758440" y="120650"/>
                  </a:lnTo>
                  <a:lnTo>
                    <a:pt x="2758440" y="0"/>
                  </a:lnTo>
                  <a:close/>
                </a:path>
              </a:pathLst>
            </a:custGeom>
            <a:solidFill>
              <a:srgbClr val="180A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96049" y="4210050"/>
              <a:ext cx="2647950" cy="2647950"/>
            </a:xfrm>
            <a:custGeom>
              <a:avLst/>
              <a:gdLst/>
              <a:ahLst/>
              <a:cxnLst/>
              <a:rect l="l" t="t" r="r" b="b"/>
              <a:pathLst>
                <a:path w="2647950" h="2647950">
                  <a:moveTo>
                    <a:pt x="2647950" y="0"/>
                  </a:moveTo>
                  <a:lnTo>
                    <a:pt x="0" y="2647950"/>
                  </a:lnTo>
                  <a:lnTo>
                    <a:pt x="121920" y="2647950"/>
                  </a:lnTo>
                  <a:lnTo>
                    <a:pt x="2647950" y="121920"/>
                  </a:lnTo>
                  <a:lnTo>
                    <a:pt x="2647950" y="0"/>
                  </a:lnTo>
                  <a:close/>
                </a:path>
              </a:pathLst>
            </a:custGeom>
            <a:solidFill>
              <a:srgbClr val="170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09" y="4321809"/>
              <a:ext cx="2536190" cy="2536190"/>
            </a:xfrm>
            <a:custGeom>
              <a:avLst/>
              <a:gdLst/>
              <a:ahLst/>
              <a:cxnLst/>
              <a:rect l="l" t="t" r="r" b="b"/>
              <a:pathLst>
                <a:path w="2536189" h="2536190">
                  <a:moveTo>
                    <a:pt x="2536189" y="0"/>
                  </a:moveTo>
                  <a:lnTo>
                    <a:pt x="0" y="2536190"/>
                  </a:lnTo>
                  <a:lnTo>
                    <a:pt x="119379" y="2536190"/>
                  </a:lnTo>
                  <a:lnTo>
                    <a:pt x="2536189" y="119379"/>
                  </a:lnTo>
                  <a:lnTo>
                    <a:pt x="2536189" y="0"/>
                  </a:lnTo>
                  <a:close/>
                </a:path>
              </a:pathLst>
            </a:custGeom>
            <a:solidFill>
              <a:srgbClr val="170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717030" y="4431029"/>
              <a:ext cx="2426970" cy="2426970"/>
            </a:xfrm>
            <a:custGeom>
              <a:avLst/>
              <a:gdLst/>
              <a:ahLst/>
              <a:cxnLst/>
              <a:rect l="l" t="t" r="r" b="b"/>
              <a:pathLst>
                <a:path w="2426970" h="2426970">
                  <a:moveTo>
                    <a:pt x="2426970" y="0"/>
                  </a:moveTo>
                  <a:lnTo>
                    <a:pt x="0" y="2426970"/>
                  </a:lnTo>
                  <a:lnTo>
                    <a:pt x="121920" y="2426970"/>
                  </a:lnTo>
                  <a:lnTo>
                    <a:pt x="2426970" y="12191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160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828790" y="4542790"/>
              <a:ext cx="2315210" cy="2315210"/>
            </a:xfrm>
            <a:custGeom>
              <a:avLst/>
              <a:gdLst/>
              <a:ahLst/>
              <a:cxnLst/>
              <a:rect l="l" t="t" r="r" b="b"/>
              <a:pathLst>
                <a:path w="2315210" h="2315209">
                  <a:moveTo>
                    <a:pt x="2315209" y="0"/>
                  </a:moveTo>
                  <a:lnTo>
                    <a:pt x="0" y="2315210"/>
                  </a:lnTo>
                  <a:lnTo>
                    <a:pt x="119379" y="2315210"/>
                  </a:lnTo>
                  <a:lnTo>
                    <a:pt x="2315209" y="119380"/>
                  </a:lnTo>
                  <a:lnTo>
                    <a:pt x="2315209" y="0"/>
                  </a:lnTo>
                  <a:close/>
                </a:path>
              </a:pathLst>
            </a:custGeom>
            <a:solidFill>
              <a:srgbClr val="1509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38009" y="4652009"/>
              <a:ext cx="2205990" cy="2205990"/>
            </a:xfrm>
            <a:custGeom>
              <a:avLst/>
              <a:gdLst/>
              <a:ahLst/>
              <a:cxnLst/>
              <a:rect l="l" t="t" r="r" b="b"/>
              <a:pathLst>
                <a:path w="2205989" h="2205990">
                  <a:moveTo>
                    <a:pt x="2205989" y="0"/>
                  </a:moveTo>
                  <a:lnTo>
                    <a:pt x="0" y="2205990"/>
                  </a:lnTo>
                  <a:lnTo>
                    <a:pt x="121919" y="2205990"/>
                  </a:lnTo>
                  <a:lnTo>
                    <a:pt x="2205989" y="121919"/>
                  </a:lnTo>
                  <a:lnTo>
                    <a:pt x="2205989" y="0"/>
                  </a:lnTo>
                  <a:close/>
                </a:path>
              </a:pathLst>
            </a:custGeom>
            <a:solidFill>
              <a:srgbClr val="1408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47230" y="4761229"/>
              <a:ext cx="2096770" cy="2096770"/>
            </a:xfrm>
            <a:custGeom>
              <a:avLst/>
              <a:gdLst/>
              <a:ahLst/>
              <a:cxnLst/>
              <a:rect l="l" t="t" r="r" b="b"/>
              <a:pathLst>
                <a:path w="2096770" h="2096770">
                  <a:moveTo>
                    <a:pt x="2096770" y="0"/>
                  </a:moveTo>
                  <a:lnTo>
                    <a:pt x="0" y="2096770"/>
                  </a:lnTo>
                  <a:lnTo>
                    <a:pt x="121920" y="2096770"/>
                  </a:lnTo>
                  <a:lnTo>
                    <a:pt x="2096770" y="121919"/>
                  </a:lnTo>
                  <a:lnTo>
                    <a:pt x="2096770" y="0"/>
                  </a:lnTo>
                  <a:close/>
                </a:path>
              </a:pathLst>
            </a:custGeom>
            <a:solidFill>
              <a:srgbClr val="130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58990" y="4872990"/>
              <a:ext cx="1985010" cy="1985010"/>
            </a:xfrm>
            <a:custGeom>
              <a:avLst/>
              <a:gdLst/>
              <a:ahLst/>
              <a:cxnLst/>
              <a:rect l="l" t="t" r="r" b="b"/>
              <a:pathLst>
                <a:path w="1985010" h="1985009">
                  <a:moveTo>
                    <a:pt x="1985009" y="0"/>
                  </a:moveTo>
                  <a:lnTo>
                    <a:pt x="0" y="1985010"/>
                  </a:lnTo>
                  <a:lnTo>
                    <a:pt x="121919" y="1985010"/>
                  </a:lnTo>
                  <a:lnTo>
                    <a:pt x="1985009" y="121920"/>
                  </a:lnTo>
                  <a:lnTo>
                    <a:pt x="1985009" y="0"/>
                  </a:lnTo>
                  <a:close/>
                </a:path>
              </a:pathLst>
            </a:custGeom>
            <a:solidFill>
              <a:srgbClr val="1207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68209" y="4982209"/>
              <a:ext cx="1875789" cy="1875789"/>
            </a:xfrm>
            <a:custGeom>
              <a:avLst/>
              <a:gdLst/>
              <a:ahLst/>
              <a:cxnLst/>
              <a:rect l="l" t="t" r="r" b="b"/>
              <a:pathLst>
                <a:path w="1875789" h="1875790">
                  <a:moveTo>
                    <a:pt x="1875789" y="0"/>
                  </a:moveTo>
                  <a:lnTo>
                    <a:pt x="0" y="1875789"/>
                  </a:lnTo>
                  <a:lnTo>
                    <a:pt x="121919" y="1875789"/>
                  </a:lnTo>
                  <a:lnTo>
                    <a:pt x="1875789" y="121919"/>
                  </a:lnTo>
                  <a:lnTo>
                    <a:pt x="1875789" y="0"/>
                  </a:lnTo>
                  <a:close/>
                </a:path>
              </a:pathLst>
            </a:custGeom>
            <a:solidFill>
              <a:srgbClr val="110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379969" y="5093970"/>
              <a:ext cx="1764030" cy="1764030"/>
            </a:xfrm>
            <a:custGeom>
              <a:avLst/>
              <a:gdLst/>
              <a:ahLst/>
              <a:cxnLst/>
              <a:rect l="l" t="t" r="r" b="b"/>
              <a:pathLst>
                <a:path w="1764029" h="1764029">
                  <a:moveTo>
                    <a:pt x="1764029" y="0"/>
                  </a:moveTo>
                  <a:lnTo>
                    <a:pt x="0" y="1764030"/>
                  </a:lnTo>
                  <a:lnTo>
                    <a:pt x="119379" y="1764030"/>
                  </a:lnTo>
                  <a:lnTo>
                    <a:pt x="1764029" y="119380"/>
                  </a:lnTo>
                  <a:lnTo>
                    <a:pt x="1764029" y="0"/>
                  </a:lnTo>
                  <a:close/>
                </a:path>
              </a:pathLst>
            </a:custGeom>
            <a:solidFill>
              <a:srgbClr val="1007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89190" y="5203190"/>
              <a:ext cx="1654810" cy="1654810"/>
            </a:xfrm>
            <a:custGeom>
              <a:avLst/>
              <a:gdLst/>
              <a:ahLst/>
              <a:cxnLst/>
              <a:rect l="l" t="t" r="r" b="b"/>
              <a:pathLst>
                <a:path w="1654810" h="1654809">
                  <a:moveTo>
                    <a:pt x="1654809" y="0"/>
                  </a:moveTo>
                  <a:lnTo>
                    <a:pt x="0" y="1654810"/>
                  </a:lnTo>
                  <a:lnTo>
                    <a:pt x="121919" y="1654810"/>
                  </a:lnTo>
                  <a:lnTo>
                    <a:pt x="1654809" y="121920"/>
                  </a:lnTo>
                  <a:lnTo>
                    <a:pt x="1654809" y="0"/>
                  </a:lnTo>
                  <a:close/>
                </a:path>
              </a:pathLst>
            </a:custGeom>
            <a:solidFill>
              <a:srgbClr val="0F0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00949" y="5314950"/>
              <a:ext cx="1543050" cy="1543050"/>
            </a:xfrm>
            <a:custGeom>
              <a:avLst/>
              <a:gdLst/>
              <a:ahLst/>
              <a:cxnLst/>
              <a:rect l="l" t="t" r="r" b="b"/>
              <a:pathLst>
                <a:path w="1543050" h="1543050">
                  <a:moveTo>
                    <a:pt x="1543050" y="0"/>
                  </a:moveTo>
                  <a:lnTo>
                    <a:pt x="0" y="1543050"/>
                  </a:lnTo>
                  <a:lnTo>
                    <a:pt x="119379" y="1543050"/>
                  </a:lnTo>
                  <a:lnTo>
                    <a:pt x="1543050" y="119380"/>
                  </a:lnTo>
                  <a:lnTo>
                    <a:pt x="1543050" y="0"/>
                  </a:lnTo>
                  <a:close/>
                </a:path>
              </a:pathLst>
            </a:custGeom>
            <a:solidFill>
              <a:srgbClr val="0E0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710169" y="5424170"/>
              <a:ext cx="1433830" cy="1433830"/>
            </a:xfrm>
            <a:custGeom>
              <a:avLst/>
              <a:gdLst/>
              <a:ahLst/>
              <a:cxnLst/>
              <a:rect l="l" t="t" r="r" b="b"/>
              <a:pathLst>
                <a:path w="1433829" h="1433829">
                  <a:moveTo>
                    <a:pt x="1433829" y="0"/>
                  </a:moveTo>
                  <a:lnTo>
                    <a:pt x="0" y="1433829"/>
                  </a:lnTo>
                  <a:lnTo>
                    <a:pt x="121919" y="1433829"/>
                  </a:lnTo>
                  <a:lnTo>
                    <a:pt x="1433829" y="121919"/>
                  </a:lnTo>
                  <a:lnTo>
                    <a:pt x="1433829" y="0"/>
                  </a:lnTo>
                  <a:close/>
                </a:path>
              </a:pathLst>
            </a:custGeom>
            <a:solidFill>
              <a:srgbClr val="0D0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21930" y="5535929"/>
              <a:ext cx="1322070" cy="1322070"/>
            </a:xfrm>
            <a:custGeom>
              <a:avLst/>
              <a:gdLst/>
              <a:ahLst/>
              <a:cxnLst/>
              <a:rect l="l" t="t" r="r" b="b"/>
              <a:pathLst>
                <a:path w="1322070" h="1322070">
                  <a:moveTo>
                    <a:pt x="1322070" y="0"/>
                  </a:moveTo>
                  <a:lnTo>
                    <a:pt x="0" y="1322070"/>
                  </a:lnTo>
                  <a:lnTo>
                    <a:pt x="119380" y="1322070"/>
                  </a:lnTo>
                  <a:lnTo>
                    <a:pt x="1322070" y="119380"/>
                  </a:lnTo>
                  <a:lnTo>
                    <a:pt x="1322070" y="0"/>
                  </a:lnTo>
                  <a:close/>
                </a:path>
              </a:pathLst>
            </a:custGeom>
            <a:solidFill>
              <a:srgbClr val="0C05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31149" y="5645150"/>
              <a:ext cx="1212850" cy="1212850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850" y="0"/>
                  </a:moveTo>
                  <a:lnTo>
                    <a:pt x="0" y="1212850"/>
                  </a:lnTo>
                  <a:lnTo>
                    <a:pt x="121920" y="1212850"/>
                  </a:lnTo>
                  <a:lnTo>
                    <a:pt x="1212850" y="121920"/>
                  </a:lnTo>
                  <a:lnTo>
                    <a:pt x="1212850" y="0"/>
                  </a:lnTo>
                  <a:close/>
                </a:path>
              </a:pathLst>
            </a:custGeom>
            <a:solidFill>
              <a:srgbClr val="0B0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041640" y="5755640"/>
              <a:ext cx="1102360" cy="1102360"/>
            </a:xfrm>
            <a:custGeom>
              <a:avLst/>
              <a:gdLst/>
              <a:ahLst/>
              <a:cxnLst/>
              <a:rect l="l" t="t" r="r" b="b"/>
              <a:pathLst>
                <a:path w="1102359" h="1102359">
                  <a:moveTo>
                    <a:pt x="1102359" y="0"/>
                  </a:moveTo>
                  <a:lnTo>
                    <a:pt x="0" y="1102360"/>
                  </a:lnTo>
                  <a:lnTo>
                    <a:pt x="120650" y="1102360"/>
                  </a:lnTo>
                  <a:lnTo>
                    <a:pt x="1102359" y="120650"/>
                  </a:lnTo>
                  <a:lnTo>
                    <a:pt x="1102359" y="0"/>
                  </a:lnTo>
                  <a:close/>
                </a:path>
              </a:pathLst>
            </a:custGeom>
            <a:solidFill>
              <a:srgbClr val="0A04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52130" y="5866129"/>
              <a:ext cx="991869" cy="991869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991870" y="0"/>
                  </a:moveTo>
                  <a:lnTo>
                    <a:pt x="0" y="991869"/>
                  </a:lnTo>
                  <a:lnTo>
                    <a:pt x="121920" y="991869"/>
                  </a:lnTo>
                  <a:lnTo>
                    <a:pt x="991870" y="121919"/>
                  </a:lnTo>
                  <a:lnTo>
                    <a:pt x="991870" y="0"/>
                  </a:lnTo>
                  <a:close/>
                </a:path>
              </a:pathLst>
            </a:custGeom>
            <a:solidFill>
              <a:srgbClr val="0904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261349" y="5975350"/>
              <a:ext cx="882650" cy="882650"/>
            </a:xfrm>
            <a:custGeom>
              <a:avLst/>
              <a:gdLst/>
              <a:ahLst/>
              <a:cxnLst/>
              <a:rect l="l" t="t" r="r" b="b"/>
              <a:pathLst>
                <a:path w="882650" h="882650">
                  <a:moveTo>
                    <a:pt x="882650" y="0"/>
                  </a:moveTo>
                  <a:lnTo>
                    <a:pt x="0" y="882650"/>
                  </a:lnTo>
                  <a:lnTo>
                    <a:pt x="121920" y="882650"/>
                  </a:lnTo>
                  <a:lnTo>
                    <a:pt x="882650" y="121920"/>
                  </a:lnTo>
                  <a:lnTo>
                    <a:pt x="882650" y="0"/>
                  </a:lnTo>
                  <a:close/>
                </a:path>
              </a:pathLst>
            </a:custGeom>
            <a:solidFill>
              <a:srgbClr val="080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373109" y="6087109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770889" y="0"/>
                  </a:moveTo>
                  <a:lnTo>
                    <a:pt x="0" y="770890"/>
                  </a:lnTo>
                  <a:lnTo>
                    <a:pt x="121919" y="770890"/>
                  </a:lnTo>
                  <a:lnTo>
                    <a:pt x="770889" y="121919"/>
                  </a:lnTo>
                  <a:lnTo>
                    <a:pt x="770889" y="0"/>
                  </a:lnTo>
                  <a:close/>
                </a:path>
              </a:pathLst>
            </a:custGeom>
            <a:solidFill>
              <a:srgbClr val="0703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482330" y="6196329"/>
              <a:ext cx="661670" cy="661670"/>
            </a:xfrm>
            <a:custGeom>
              <a:avLst/>
              <a:gdLst/>
              <a:ahLst/>
              <a:cxnLst/>
              <a:rect l="l" t="t" r="r" b="b"/>
              <a:pathLst>
                <a:path w="661670" h="661670">
                  <a:moveTo>
                    <a:pt x="661670" y="0"/>
                  </a:moveTo>
                  <a:lnTo>
                    <a:pt x="0" y="661670"/>
                  </a:lnTo>
                  <a:lnTo>
                    <a:pt x="121920" y="661670"/>
                  </a:lnTo>
                  <a:lnTo>
                    <a:pt x="661670" y="121919"/>
                  </a:lnTo>
                  <a:lnTo>
                    <a:pt x="661670" y="0"/>
                  </a:lnTo>
                  <a:close/>
                </a:path>
              </a:pathLst>
            </a:custGeom>
            <a:solidFill>
              <a:srgbClr val="060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594090" y="6308090"/>
              <a:ext cx="549910" cy="549910"/>
            </a:xfrm>
            <a:custGeom>
              <a:avLst/>
              <a:gdLst/>
              <a:ahLst/>
              <a:cxnLst/>
              <a:rect l="l" t="t" r="r" b="b"/>
              <a:pathLst>
                <a:path w="549909" h="549909">
                  <a:moveTo>
                    <a:pt x="549910" y="0"/>
                  </a:moveTo>
                  <a:lnTo>
                    <a:pt x="0" y="549910"/>
                  </a:lnTo>
                  <a:lnTo>
                    <a:pt x="119380" y="549910"/>
                  </a:lnTo>
                  <a:lnTo>
                    <a:pt x="549910" y="119380"/>
                  </a:lnTo>
                  <a:lnTo>
                    <a:pt x="549910" y="0"/>
                  </a:lnTo>
                  <a:close/>
                </a:path>
              </a:pathLst>
            </a:custGeom>
            <a:solidFill>
              <a:srgbClr val="050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703309" y="6417309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689" y="0"/>
                  </a:moveTo>
                  <a:lnTo>
                    <a:pt x="0" y="440689"/>
                  </a:lnTo>
                  <a:lnTo>
                    <a:pt x="121919" y="440689"/>
                  </a:lnTo>
                  <a:lnTo>
                    <a:pt x="440689" y="121919"/>
                  </a:lnTo>
                  <a:lnTo>
                    <a:pt x="440689" y="0"/>
                  </a:lnTo>
                  <a:close/>
                </a:path>
              </a:pathLst>
            </a:custGeom>
            <a:solidFill>
              <a:srgbClr val="0402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815069" y="6529069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929" y="0"/>
                  </a:moveTo>
                  <a:lnTo>
                    <a:pt x="0" y="328929"/>
                  </a:lnTo>
                  <a:lnTo>
                    <a:pt x="120649" y="328929"/>
                  </a:lnTo>
                  <a:lnTo>
                    <a:pt x="328929" y="120649"/>
                  </a:lnTo>
                  <a:lnTo>
                    <a:pt x="328929" y="0"/>
                  </a:lnTo>
                  <a:close/>
                </a:path>
              </a:pathLst>
            </a:custGeom>
            <a:solidFill>
              <a:srgbClr val="0301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924290" y="6638290"/>
              <a:ext cx="219709" cy="219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6199" y="2362200"/>
              <a:ext cx="534670" cy="951230"/>
            </a:xfrm>
            <a:custGeom>
              <a:avLst/>
              <a:gdLst/>
              <a:ahLst/>
              <a:cxnLst/>
              <a:rect l="l" t="t" r="r" b="b"/>
              <a:pathLst>
                <a:path w="534670" h="951229">
                  <a:moveTo>
                    <a:pt x="534670" y="0"/>
                  </a:moveTo>
                  <a:lnTo>
                    <a:pt x="0" y="0"/>
                  </a:lnTo>
                  <a:lnTo>
                    <a:pt x="0" y="951229"/>
                  </a:lnTo>
                  <a:lnTo>
                    <a:pt x="534670" y="951229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76200" y="2362200"/>
            <a:ext cx="534670" cy="95123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0"/>
              </a:spcBef>
            </a:pPr>
            <a:r>
              <a:rPr sz="2400" b="1" spc="350" dirty="0">
                <a:latin typeface="Trebuchet MS"/>
                <a:cs typeface="Trebuchet MS"/>
              </a:rPr>
              <a:t>A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48" name="object 148"/>
          <p:cNvGrpSpPr/>
          <p:nvPr/>
        </p:nvGrpSpPr>
        <p:grpSpPr>
          <a:xfrm>
            <a:off x="610869" y="2362200"/>
            <a:ext cx="1068070" cy="951230"/>
            <a:chOff x="610869" y="2362200"/>
            <a:chExt cx="1068070" cy="951230"/>
          </a:xfrm>
        </p:grpSpPr>
        <p:sp>
          <p:nvSpPr>
            <p:cNvPr id="149" name="object 149"/>
            <p:cNvSpPr/>
            <p:nvPr/>
          </p:nvSpPr>
          <p:spPr>
            <a:xfrm>
              <a:off x="610869" y="2362200"/>
              <a:ext cx="533400" cy="951230"/>
            </a:xfrm>
            <a:custGeom>
              <a:avLst/>
              <a:gdLst/>
              <a:ahLst/>
              <a:cxnLst/>
              <a:rect l="l" t="t" r="r" b="b"/>
              <a:pathLst>
                <a:path w="533400" h="951229">
                  <a:moveTo>
                    <a:pt x="533399" y="0"/>
                  </a:moveTo>
                  <a:lnTo>
                    <a:pt x="0" y="0"/>
                  </a:lnTo>
                  <a:lnTo>
                    <a:pt x="0" y="951229"/>
                  </a:lnTo>
                  <a:lnTo>
                    <a:pt x="533399" y="951229"/>
                  </a:lnTo>
                  <a:lnTo>
                    <a:pt x="5333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144269" y="2362200"/>
              <a:ext cx="534670" cy="951230"/>
            </a:xfrm>
            <a:custGeom>
              <a:avLst/>
              <a:gdLst/>
              <a:ahLst/>
              <a:cxnLst/>
              <a:rect l="l" t="t" r="r" b="b"/>
              <a:pathLst>
                <a:path w="534669" h="951229">
                  <a:moveTo>
                    <a:pt x="534669" y="0"/>
                  </a:moveTo>
                  <a:lnTo>
                    <a:pt x="0" y="0"/>
                  </a:lnTo>
                  <a:lnTo>
                    <a:pt x="0" y="951229"/>
                  </a:lnTo>
                  <a:lnTo>
                    <a:pt x="534669" y="951229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1" name="object 151"/>
          <p:cNvSpPr txBox="1"/>
          <p:nvPr/>
        </p:nvSpPr>
        <p:spPr>
          <a:xfrm>
            <a:off x="1144269" y="2362200"/>
            <a:ext cx="1070610" cy="95123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0"/>
              </a:spcBef>
            </a:pPr>
            <a:r>
              <a:rPr sz="2400" b="1" spc="45" dirty="0">
                <a:latin typeface="Trebuchet MS"/>
                <a:cs typeface="Trebuchet MS"/>
              </a:rPr>
              <a:t>F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52" name="object 152"/>
          <p:cNvGrpSpPr/>
          <p:nvPr/>
        </p:nvGrpSpPr>
        <p:grpSpPr>
          <a:xfrm>
            <a:off x="76200" y="2362200"/>
            <a:ext cx="2138680" cy="1902460"/>
            <a:chOff x="76200" y="2362200"/>
            <a:chExt cx="2138680" cy="1902460"/>
          </a:xfrm>
        </p:grpSpPr>
        <p:sp>
          <p:nvSpPr>
            <p:cNvPr id="153" name="object 153"/>
            <p:cNvSpPr/>
            <p:nvPr/>
          </p:nvSpPr>
          <p:spPr>
            <a:xfrm>
              <a:off x="1678939" y="2362200"/>
              <a:ext cx="535940" cy="951230"/>
            </a:xfrm>
            <a:custGeom>
              <a:avLst/>
              <a:gdLst/>
              <a:ahLst/>
              <a:cxnLst/>
              <a:rect l="l" t="t" r="r" b="b"/>
              <a:pathLst>
                <a:path w="535939" h="951229">
                  <a:moveTo>
                    <a:pt x="535940" y="0"/>
                  </a:moveTo>
                  <a:lnTo>
                    <a:pt x="0" y="0"/>
                  </a:lnTo>
                  <a:lnTo>
                    <a:pt x="0" y="951229"/>
                  </a:lnTo>
                  <a:lnTo>
                    <a:pt x="535940" y="95122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6200" y="3313430"/>
              <a:ext cx="534670" cy="951230"/>
            </a:xfrm>
            <a:custGeom>
              <a:avLst/>
              <a:gdLst/>
              <a:ahLst/>
              <a:cxnLst/>
              <a:rect l="l" t="t" r="r" b="b"/>
              <a:pathLst>
                <a:path w="534670" h="951229">
                  <a:moveTo>
                    <a:pt x="534670" y="0"/>
                  </a:moveTo>
                  <a:lnTo>
                    <a:pt x="0" y="0"/>
                  </a:lnTo>
                  <a:lnTo>
                    <a:pt x="0" y="951230"/>
                  </a:lnTo>
                  <a:lnTo>
                    <a:pt x="534670" y="95123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CDD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5" name="object 155"/>
          <p:cNvSpPr txBox="1"/>
          <p:nvPr/>
        </p:nvSpPr>
        <p:spPr>
          <a:xfrm>
            <a:off x="166370" y="3326129"/>
            <a:ext cx="226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245" dirty="0">
                <a:latin typeface="Trebuchet MS"/>
                <a:cs typeface="Trebuchet MS"/>
              </a:rPr>
              <a:t>B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610870" y="3313429"/>
            <a:ext cx="1068070" cy="951230"/>
          </a:xfrm>
          <a:custGeom>
            <a:avLst/>
            <a:gdLst/>
            <a:ahLst/>
            <a:cxnLst/>
            <a:rect l="l" t="t" r="r" b="b"/>
            <a:pathLst>
              <a:path w="1068070" h="951229">
                <a:moveTo>
                  <a:pt x="1068070" y="0"/>
                </a:moveTo>
                <a:lnTo>
                  <a:pt x="533400" y="0"/>
                </a:lnTo>
                <a:lnTo>
                  <a:pt x="0" y="0"/>
                </a:lnTo>
                <a:lnTo>
                  <a:pt x="0" y="951230"/>
                </a:lnTo>
                <a:lnTo>
                  <a:pt x="533400" y="951230"/>
                </a:lnTo>
                <a:lnTo>
                  <a:pt x="1068070" y="951230"/>
                </a:lnTo>
                <a:lnTo>
                  <a:pt x="1068070" y="0"/>
                </a:lnTo>
                <a:close/>
              </a:path>
            </a:pathLst>
          </a:custGeom>
          <a:solidFill>
            <a:srgbClr val="CDD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>
            <a:off x="1234439" y="3326129"/>
            <a:ext cx="248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380" dirty="0">
                <a:latin typeface="Trebuchet MS"/>
                <a:cs typeface="Trebuchet MS"/>
              </a:rPr>
              <a:t>C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58" name="object 158"/>
          <p:cNvGrpSpPr/>
          <p:nvPr/>
        </p:nvGrpSpPr>
        <p:grpSpPr>
          <a:xfrm>
            <a:off x="76200" y="3313429"/>
            <a:ext cx="2138680" cy="1901189"/>
            <a:chOff x="76200" y="3313429"/>
            <a:chExt cx="2138680" cy="1901189"/>
          </a:xfrm>
        </p:grpSpPr>
        <p:sp>
          <p:nvSpPr>
            <p:cNvPr id="159" name="object 159"/>
            <p:cNvSpPr/>
            <p:nvPr/>
          </p:nvSpPr>
          <p:spPr>
            <a:xfrm>
              <a:off x="1678939" y="3313429"/>
              <a:ext cx="535940" cy="951230"/>
            </a:xfrm>
            <a:custGeom>
              <a:avLst/>
              <a:gdLst/>
              <a:ahLst/>
              <a:cxnLst/>
              <a:rect l="l" t="t" r="r" b="b"/>
              <a:pathLst>
                <a:path w="535939" h="951229">
                  <a:moveTo>
                    <a:pt x="535940" y="0"/>
                  </a:moveTo>
                  <a:lnTo>
                    <a:pt x="0" y="0"/>
                  </a:lnTo>
                  <a:lnTo>
                    <a:pt x="0" y="951230"/>
                  </a:lnTo>
                  <a:lnTo>
                    <a:pt x="535940" y="95123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CDD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76200" y="4264659"/>
              <a:ext cx="2138680" cy="949960"/>
            </a:xfrm>
            <a:custGeom>
              <a:avLst/>
              <a:gdLst/>
              <a:ahLst/>
              <a:cxnLst/>
              <a:rect l="l" t="t" r="r" b="b"/>
              <a:pathLst>
                <a:path w="2138680" h="949960">
                  <a:moveTo>
                    <a:pt x="2138680" y="0"/>
                  </a:moveTo>
                  <a:lnTo>
                    <a:pt x="1602740" y="0"/>
                  </a:lnTo>
                  <a:lnTo>
                    <a:pt x="1068070" y="0"/>
                  </a:lnTo>
                  <a:lnTo>
                    <a:pt x="534670" y="0"/>
                  </a:lnTo>
                  <a:lnTo>
                    <a:pt x="0" y="0"/>
                  </a:lnTo>
                  <a:lnTo>
                    <a:pt x="0" y="949960"/>
                  </a:lnTo>
                  <a:lnTo>
                    <a:pt x="534670" y="949960"/>
                  </a:lnTo>
                  <a:lnTo>
                    <a:pt x="1068070" y="949960"/>
                  </a:lnTo>
                  <a:lnTo>
                    <a:pt x="1602740" y="949960"/>
                  </a:lnTo>
                  <a:lnTo>
                    <a:pt x="2138680" y="949960"/>
                  </a:lnTo>
                  <a:lnTo>
                    <a:pt x="2138680" y="0"/>
                  </a:lnTo>
                  <a:close/>
                </a:path>
              </a:pathLst>
            </a:custGeom>
            <a:solidFill>
              <a:srgbClr val="E7ED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1" name="object 161"/>
          <p:cNvSpPr txBox="1"/>
          <p:nvPr/>
        </p:nvSpPr>
        <p:spPr>
          <a:xfrm>
            <a:off x="166370" y="4277359"/>
            <a:ext cx="1951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34035" algn="l"/>
                <a:tab pos="1067435" algn="l"/>
                <a:tab pos="1602105" algn="l"/>
              </a:tabLst>
            </a:pPr>
            <a:r>
              <a:rPr sz="2400" b="1" spc="380" dirty="0">
                <a:latin typeface="Trebuchet MS"/>
                <a:cs typeface="Trebuchet MS"/>
              </a:rPr>
              <a:t>D	</a:t>
            </a:r>
            <a:r>
              <a:rPr sz="2400" b="1" spc="-90" dirty="0">
                <a:latin typeface="Trebuchet MS"/>
                <a:cs typeface="Trebuchet MS"/>
              </a:rPr>
              <a:t>2</a:t>
            </a:r>
            <a:r>
              <a:rPr sz="2400" b="1" spc="-85" dirty="0">
                <a:latin typeface="Trebuchet MS"/>
                <a:cs typeface="Trebuchet MS"/>
              </a:rPr>
              <a:t>0</a:t>
            </a:r>
            <a:r>
              <a:rPr sz="2400" b="1" dirty="0">
                <a:latin typeface="Trebuchet MS"/>
                <a:cs typeface="Trebuchet MS"/>
              </a:rPr>
              <a:t>	</a:t>
            </a:r>
            <a:r>
              <a:rPr sz="2400" b="1" spc="155" dirty="0">
                <a:latin typeface="Trebuchet MS"/>
                <a:cs typeface="Trebuchet MS"/>
              </a:rPr>
              <a:t>E</a:t>
            </a:r>
            <a:r>
              <a:rPr sz="2400" b="1" dirty="0">
                <a:latin typeface="Trebuchet MS"/>
                <a:cs typeface="Trebuchet MS"/>
              </a:rPr>
              <a:t>	</a:t>
            </a:r>
            <a:r>
              <a:rPr sz="2400" b="1" spc="-90" dirty="0">
                <a:latin typeface="Trebuchet MS"/>
                <a:cs typeface="Trebuchet MS"/>
              </a:rPr>
              <a:t>3</a:t>
            </a:r>
            <a:r>
              <a:rPr sz="2400" b="1" spc="-85" dirty="0">
                <a:latin typeface="Trebuchet MS"/>
                <a:cs typeface="Trebuchet MS"/>
              </a:rPr>
              <a:t>0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5143500" y="2362200"/>
            <a:ext cx="589280" cy="974090"/>
          </a:xfrm>
          <a:prstGeom prst="rect">
            <a:avLst/>
          </a:prstGeom>
          <a:solidFill>
            <a:srgbClr val="3790A6"/>
          </a:solidFill>
        </p:spPr>
        <p:txBody>
          <a:bodyPr vert="horz" wrap="square" lIns="0" tIns="215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70"/>
              </a:spcBef>
            </a:pPr>
            <a:r>
              <a:rPr sz="2800" b="1" spc="409" dirty="0">
                <a:latin typeface="Trebuchet MS"/>
                <a:cs typeface="Trebuchet MS"/>
              </a:rPr>
              <a:t>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5732779" y="2362200"/>
            <a:ext cx="590550" cy="974090"/>
          </a:xfrm>
          <a:custGeom>
            <a:avLst/>
            <a:gdLst/>
            <a:ahLst/>
            <a:cxnLst/>
            <a:rect l="l" t="t" r="r" b="b"/>
            <a:pathLst>
              <a:path w="590550" h="974089">
                <a:moveTo>
                  <a:pt x="590550" y="0"/>
                </a:moveTo>
                <a:lnTo>
                  <a:pt x="0" y="0"/>
                </a:lnTo>
                <a:lnTo>
                  <a:pt x="0" y="974089"/>
                </a:lnTo>
                <a:lnTo>
                  <a:pt x="590550" y="974089"/>
                </a:lnTo>
                <a:lnTo>
                  <a:pt x="59055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 txBox="1"/>
          <p:nvPr/>
        </p:nvSpPr>
        <p:spPr>
          <a:xfrm>
            <a:off x="5732779" y="2362200"/>
            <a:ext cx="590550" cy="97409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70"/>
              </a:spcBef>
            </a:pPr>
            <a:r>
              <a:rPr sz="2800" b="1" spc="-100" dirty="0">
                <a:latin typeface="Trebuchet MS"/>
                <a:cs typeface="Trebuchet MS"/>
              </a:rPr>
              <a:t>80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6323329" y="2362200"/>
            <a:ext cx="589280" cy="974090"/>
          </a:xfrm>
          <a:custGeom>
            <a:avLst/>
            <a:gdLst/>
            <a:ahLst/>
            <a:cxnLst/>
            <a:rect l="l" t="t" r="r" b="b"/>
            <a:pathLst>
              <a:path w="589279" h="974089">
                <a:moveTo>
                  <a:pt x="589279" y="0"/>
                </a:moveTo>
                <a:lnTo>
                  <a:pt x="0" y="0"/>
                </a:lnTo>
                <a:lnTo>
                  <a:pt x="0" y="974089"/>
                </a:lnTo>
                <a:lnTo>
                  <a:pt x="589279" y="974089"/>
                </a:lnTo>
                <a:lnTo>
                  <a:pt x="589279" y="0"/>
                </a:lnTo>
                <a:close/>
              </a:path>
            </a:pathLst>
          </a:custGeom>
          <a:solidFill>
            <a:srgbClr val="3790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 txBox="1"/>
          <p:nvPr/>
        </p:nvSpPr>
        <p:spPr>
          <a:xfrm>
            <a:off x="6323329" y="2362200"/>
            <a:ext cx="1177290" cy="97409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70"/>
              </a:spcBef>
            </a:pPr>
            <a:r>
              <a:rPr sz="2800" b="1" spc="55" dirty="0">
                <a:latin typeface="Trebuchet MS"/>
                <a:cs typeface="Trebuchet MS"/>
              </a:rPr>
              <a:t>F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167" name="object 167"/>
          <p:cNvGrpSpPr/>
          <p:nvPr/>
        </p:nvGrpSpPr>
        <p:grpSpPr>
          <a:xfrm>
            <a:off x="5143500" y="2362200"/>
            <a:ext cx="2357120" cy="1949450"/>
            <a:chOff x="5143500" y="2362200"/>
            <a:chExt cx="2357120" cy="1949450"/>
          </a:xfrm>
        </p:grpSpPr>
        <p:sp>
          <p:nvSpPr>
            <p:cNvPr id="168" name="object 168"/>
            <p:cNvSpPr/>
            <p:nvPr/>
          </p:nvSpPr>
          <p:spPr>
            <a:xfrm>
              <a:off x="6912610" y="2362200"/>
              <a:ext cx="588010" cy="974090"/>
            </a:xfrm>
            <a:custGeom>
              <a:avLst/>
              <a:gdLst/>
              <a:ahLst/>
              <a:cxnLst/>
              <a:rect l="l" t="t" r="r" b="b"/>
              <a:pathLst>
                <a:path w="588009" h="974089">
                  <a:moveTo>
                    <a:pt x="588010" y="0"/>
                  </a:moveTo>
                  <a:lnTo>
                    <a:pt x="0" y="0"/>
                  </a:lnTo>
                  <a:lnTo>
                    <a:pt x="0" y="974089"/>
                  </a:lnTo>
                  <a:lnTo>
                    <a:pt x="588010" y="974089"/>
                  </a:lnTo>
                  <a:lnTo>
                    <a:pt x="588010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143500" y="3336289"/>
              <a:ext cx="589280" cy="975360"/>
            </a:xfrm>
            <a:custGeom>
              <a:avLst/>
              <a:gdLst/>
              <a:ahLst/>
              <a:cxnLst/>
              <a:rect l="l" t="t" r="r" b="b"/>
              <a:pathLst>
                <a:path w="589279" h="975360">
                  <a:moveTo>
                    <a:pt x="589279" y="0"/>
                  </a:moveTo>
                  <a:lnTo>
                    <a:pt x="0" y="0"/>
                  </a:lnTo>
                  <a:lnTo>
                    <a:pt x="0" y="975360"/>
                  </a:lnTo>
                  <a:lnTo>
                    <a:pt x="589279" y="975360"/>
                  </a:lnTo>
                  <a:lnTo>
                    <a:pt x="589279" y="0"/>
                  </a:lnTo>
                  <a:close/>
                </a:path>
              </a:pathLst>
            </a:custGeom>
            <a:solidFill>
              <a:srgbClr val="CDD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0" name="object 170"/>
          <p:cNvSpPr txBox="1"/>
          <p:nvPr/>
        </p:nvSpPr>
        <p:spPr>
          <a:xfrm>
            <a:off x="5233670" y="3346450"/>
            <a:ext cx="2616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spc="285" dirty="0">
                <a:latin typeface="Trebuchet MS"/>
                <a:cs typeface="Trebuchet MS"/>
              </a:rPr>
              <a:t>B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5732780" y="3336289"/>
            <a:ext cx="1179830" cy="975360"/>
          </a:xfrm>
          <a:custGeom>
            <a:avLst/>
            <a:gdLst/>
            <a:ahLst/>
            <a:cxnLst/>
            <a:rect l="l" t="t" r="r" b="b"/>
            <a:pathLst>
              <a:path w="1179829" h="975360">
                <a:moveTo>
                  <a:pt x="1179830" y="0"/>
                </a:moveTo>
                <a:lnTo>
                  <a:pt x="590550" y="0"/>
                </a:lnTo>
                <a:lnTo>
                  <a:pt x="0" y="0"/>
                </a:lnTo>
                <a:lnTo>
                  <a:pt x="0" y="975360"/>
                </a:lnTo>
                <a:lnTo>
                  <a:pt x="590550" y="975360"/>
                </a:lnTo>
                <a:lnTo>
                  <a:pt x="1179830" y="975360"/>
                </a:lnTo>
                <a:lnTo>
                  <a:pt x="1179830" y="0"/>
                </a:lnTo>
                <a:close/>
              </a:path>
            </a:pathLst>
          </a:custGeom>
          <a:solidFill>
            <a:srgbClr val="CDD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 txBox="1"/>
          <p:nvPr/>
        </p:nvSpPr>
        <p:spPr>
          <a:xfrm>
            <a:off x="6413500" y="3346450"/>
            <a:ext cx="2870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spc="445" dirty="0">
                <a:latin typeface="Trebuchet MS"/>
                <a:cs typeface="Trebuchet MS"/>
              </a:rPr>
              <a:t>C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173" name="object 173"/>
          <p:cNvGrpSpPr/>
          <p:nvPr/>
        </p:nvGrpSpPr>
        <p:grpSpPr>
          <a:xfrm>
            <a:off x="5143500" y="3336290"/>
            <a:ext cx="2357120" cy="1949450"/>
            <a:chOff x="5143500" y="3336290"/>
            <a:chExt cx="2357120" cy="1949450"/>
          </a:xfrm>
        </p:grpSpPr>
        <p:sp>
          <p:nvSpPr>
            <p:cNvPr id="174" name="object 174"/>
            <p:cNvSpPr/>
            <p:nvPr/>
          </p:nvSpPr>
          <p:spPr>
            <a:xfrm>
              <a:off x="6912610" y="3336290"/>
              <a:ext cx="588010" cy="975360"/>
            </a:xfrm>
            <a:custGeom>
              <a:avLst/>
              <a:gdLst/>
              <a:ahLst/>
              <a:cxnLst/>
              <a:rect l="l" t="t" r="r" b="b"/>
              <a:pathLst>
                <a:path w="588009" h="975360">
                  <a:moveTo>
                    <a:pt x="588010" y="0"/>
                  </a:moveTo>
                  <a:lnTo>
                    <a:pt x="0" y="0"/>
                  </a:lnTo>
                  <a:lnTo>
                    <a:pt x="0" y="975360"/>
                  </a:lnTo>
                  <a:lnTo>
                    <a:pt x="588010" y="975360"/>
                  </a:lnTo>
                  <a:lnTo>
                    <a:pt x="588010" y="0"/>
                  </a:lnTo>
                  <a:close/>
                </a:path>
              </a:pathLst>
            </a:custGeom>
            <a:solidFill>
              <a:srgbClr val="CDD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5143500" y="4311650"/>
              <a:ext cx="2357120" cy="974090"/>
            </a:xfrm>
            <a:custGeom>
              <a:avLst/>
              <a:gdLst/>
              <a:ahLst/>
              <a:cxnLst/>
              <a:rect l="l" t="t" r="r" b="b"/>
              <a:pathLst>
                <a:path w="2357120" h="974089">
                  <a:moveTo>
                    <a:pt x="2357120" y="0"/>
                  </a:moveTo>
                  <a:lnTo>
                    <a:pt x="1769110" y="0"/>
                  </a:lnTo>
                  <a:lnTo>
                    <a:pt x="1179830" y="0"/>
                  </a:lnTo>
                  <a:lnTo>
                    <a:pt x="589280" y="0"/>
                  </a:lnTo>
                  <a:lnTo>
                    <a:pt x="0" y="0"/>
                  </a:lnTo>
                  <a:lnTo>
                    <a:pt x="0" y="974090"/>
                  </a:lnTo>
                  <a:lnTo>
                    <a:pt x="589280" y="974090"/>
                  </a:lnTo>
                  <a:lnTo>
                    <a:pt x="1179830" y="974090"/>
                  </a:lnTo>
                  <a:lnTo>
                    <a:pt x="1769110" y="974090"/>
                  </a:lnTo>
                  <a:lnTo>
                    <a:pt x="2357120" y="974090"/>
                  </a:lnTo>
                  <a:lnTo>
                    <a:pt x="2357120" y="0"/>
                  </a:lnTo>
                  <a:close/>
                </a:path>
              </a:pathLst>
            </a:custGeom>
            <a:solidFill>
              <a:srgbClr val="E7ED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6" name="object 176"/>
          <p:cNvSpPr txBox="1"/>
          <p:nvPr/>
        </p:nvSpPr>
        <p:spPr>
          <a:xfrm>
            <a:off x="5233670" y="4320540"/>
            <a:ext cx="21736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88645" algn="l"/>
                <a:tab pos="1179195" algn="l"/>
                <a:tab pos="1767205" algn="l"/>
              </a:tabLst>
            </a:pPr>
            <a:r>
              <a:rPr sz="2800" b="1" spc="445" dirty="0">
                <a:latin typeface="Trebuchet MS"/>
                <a:cs typeface="Trebuchet MS"/>
              </a:rPr>
              <a:t>D	</a:t>
            </a:r>
            <a:r>
              <a:rPr sz="2800" b="1" spc="-100" dirty="0">
                <a:latin typeface="Trebuchet MS"/>
                <a:cs typeface="Trebuchet MS"/>
              </a:rPr>
              <a:t>20	</a:t>
            </a:r>
            <a:r>
              <a:rPr sz="2800" b="1" spc="180" dirty="0">
                <a:latin typeface="Trebuchet MS"/>
                <a:cs typeface="Trebuchet MS"/>
              </a:rPr>
              <a:t>E	</a:t>
            </a:r>
            <a:r>
              <a:rPr sz="2800" b="1" spc="-100" dirty="0">
                <a:latin typeface="Trebuchet MS"/>
                <a:cs typeface="Trebuchet MS"/>
              </a:rPr>
              <a:t>30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177" name="object 177"/>
          <p:cNvGrpSpPr/>
          <p:nvPr/>
        </p:nvGrpSpPr>
        <p:grpSpPr>
          <a:xfrm>
            <a:off x="3172460" y="2438400"/>
            <a:ext cx="685800" cy="1879600"/>
            <a:chOff x="3172460" y="2438400"/>
            <a:chExt cx="685800" cy="1879600"/>
          </a:xfrm>
        </p:grpSpPr>
        <p:sp>
          <p:nvSpPr>
            <p:cNvPr id="178" name="object 178"/>
            <p:cNvSpPr/>
            <p:nvPr/>
          </p:nvSpPr>
          <p:spPr>
            <a:xfrm>
              <a:off x="3172460" y="2438400"/>
              <a:ext cx="685800" cy="939800"/>
            </a:xfrm>
            <a:custGeom>
              <a:avLst/>
              <a:gdLst/>
              <a:ahLst/>
              <a:cxnLst/>
              <a:rect l="l" t="t" r="r" b="b"/>
              <a:pathLst>
                <a:path w="685800" h="939800">
                  <a:moveTo>
                    <a:pt x="68580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685800" y="9398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172460" y="3378200"/>
              <a:ext cx="685800" cy="939800"/>
            </a:xfrm>
            <a:custGeom>
              <a:avLst/>
              <a:gdLst/>
              <a:ahLst/>
              <a:cxnLst/>
              <a:rect l="l" t="t" r="r" b="b"/>
              <a:pathLst>
                <a:path w="685800" h="939800">
                  <a:moveTo>
                    <a:pt x="68580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685800" y="9398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0" name="object 180"/>
          <p:cNvSpPr txBox="1"/>
          <p:nvPr/>
        </p:nvSpPr>
        <p:spPr>
          <a:xfrm>
            <a:off x="3172460" y="3378200"/>
            <a:ext cx="685800" cy="9398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50"/>
              </a:spcBef>
            </a:pPr>
            <a:r>
              <a:rPr sz="3200" b="1" spc="-110" dirty="0">
                <a:latin typeface="Trebuchet MS"/>
                <a:cs typeface="Trebuchet MS"/>
              </a:rPr>
              <a:t>80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181" name="object 181"/>
          <p:cNvGrpSpPr/>
          <p:nvPr/>
        </p:nvGrpSpPr>
        <p:grpSpPr>
          <a:xfrm>
            <a:off x="3172460" y="2362200"/>
            <a:ext cx="5819140" cy="2895600"/>
            <a:chOff x="3172460" y="2362200"/>
            <a:chExt cx="5819140" cy="2895600"/>
          </a:xfrm>
        </p:grpSpPr>
        <p:sp>
          <p:nvSpPr>
            <p:cNvPr id="182" name="object 182"/>
            <p:cNvSpPr/>
            <p:nvPr/>
          </p:nvSpPr>
          <p:spPr>
            <a:xfrm>
              <a:off x="3172460" y="4318000"/>
              <a:ext cx="685800" cy="939800"/>
            </a:xfrm>
            <a:custGeom>
              <a:avLst/>
              <a:gdLst/>
              <a:ahLst/>
              <a:cxnLst/>
              <a:rect l="l" t="t" r="r" b="b"/>
              <a:pathLst>
                <a:path w="685800" h="939800">
                  <a:moveTo>
                    <a:pt x="68580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685800" y="9398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E7ED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8305800" y="2362200"/>
              <a:ext cx="685800" cy="965200"/>
            </a:xfrm>
            <a:custGeom>
              <a:avLst/>
              <a:gdLst/>
              <a:ahLst/>
              <a:cxnLst/>
              <a:rect l="l" t="t" r="r" b="b"/>
              <a:pathLst>
                <a:path w="685800" h="965200">
                  <a:moveTo>
                    <a:pt x="685800" y="0"/>
                  </a:moveTo>
                  <a:lnTo>
                    <a:pt x="0" y="0"/>
                  </a:lnTo>
                  <a:lnTo>
                    <a:pt x="0" y="965200"/>
                  </a:lnTo>
                  <a:lnTo>
                    <a:pt x="685800" y="9652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305800" y="3327400"/>
              <a:ext cx="685800" cy="965200"/>
            </a:xfrm>
            <a:custGeom>
              <a:avLst/>
              <a:gdLst/>
              <a:ahLst/>
              <a:cxnLst/>
              <a:rect l="l" t="t" r="r" b="b"/>
              <a:pathLst>
                <a:path w="685800" h="965200">
                  <a:moveTo>
                    <a:pt x="685800" y="0"/>
                  </a:moveTo>
                  <a:lnTo>
                    <a:pt x="0" y="0"/>
                  </a:lnTo>
                  <a:lnTo>
                    <a:pt x="0" y="965200"/>
                  </a:lnTo>
                  <a:lnTo>
                    <a:pt x="685800" y="9652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CDD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5" name="object 185"/>
          <p:cNvSpPr txBox="1"/>
          <p:nvPr/>
        </p:nvSpPr>
        <p:spPr>
          <a:xfrm>
            <a:off x="8305800" y="3327400"/>
            <a:ext cx="685800" cy="9652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50"/>
              </a:spcBef>
            </a:pPr>
            <a:r>
              <a:rPr sz="3200" b="1" spc="-114" dirty="0">
                <a:latin typeface="Trebuchet MS"/>
                <a:cs typeface="Trebuchet MS"/>
              </a:rPr>
              <a:t>80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186" name="object 186"/>
          <p:cNvGrpSpPr/>
          <p:nvPr/>
        </p:nvGrpSpPr>
        <p:grpSpPr>
          <a:xfrm>
            <a:off x="5791607" y="1519327"/>
            <a:ext cx="3200400" cy="3738879"/>
            <a:chOff x="5791607" y="1519327"/>
            <a:chExt cx="3200400" cy="3738879"/>
          </a:xfrm>
        </p:grpSpPr>
        <p:sp>
          <p:nvSpPr>
            <p:cNvPr id="187" name="object 187"/>
            <p:cNvSpPr/>
            <p:nvPr/>
          </p:nvSpPr>
          <p:spPr>
            <a:xfrm>
              <a:off x="8305800" y="4292600"/>
              <a:ext cx="685800" cy="965200"/>
            </a:xfrm>
            <a:custGeom>
              <a:avLst/>
              <a:gdLst/>
              <a:ahLst/>
              <a:cxnLst/>
              <a:rect l="l" t="t" r="r" b="b"/>
              <a:pathLst>
                <a:path w="685800" h="965200">
                  <a:moveTo>
                    <a:pt x="685800" y="0"/>
                  </a:moveTo>
                  <a:lnTo>
                    <a:pt x="0" y="0"/>
                  </a:lnTo>
                  <a:lnTo>
                    <a:pt x="0" y="965200"/>
                  </a:lnTo>
                  <a:lnTo>
                    <a:pt x="685800" y="9652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E7ED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5796280" y="1524000"/>
              <a:ext cx="2894330" cy="520700"/>
            </a:xfrm>
            <a:custGeom>
              <a:avLst/>
              <a:gdLst/>
              <a:ahLst/>
              <a:cxnLst/>
              <a:rect l="l" t="t" r="r" b="b"/>
              <a:pathLst>
                <a:path w="2894329" h="520700">
                  <a:moveTo>
                    <a:pt x="1447800" y="520700"/>
                  </a:moveTo>
                  <a:lnTo>
                    <a:pt x="0" y="520700"/>
                  </a:lnTo>
                  <a:lnTo>
                    <a:pt x="0" y="0"/>
                  </a:lnTo>
                  <a:lnTo>
                    <a:pt x="2894329" y="0"/>
                  </a:lnTo>
                  <a:lnTo>
                    <a:pt x="2894329" y="520700"/>
                  </a:lnTo>
                  <a:lnTo>
                    <a:pt x="1447800" y="520700"/>
                  </a:lnTo>
                  <a:close/>
                </a:path>
              </a:pathLst>
            </a:custGeom>
            <a:ln w="9344">
              <a:solidFill>
                <a:srgbClr val="3790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9" name="object 189"/>
          <p:cNvSpPr txBox="1">
            <a:spLocks noGrp="1"/>
          </p:cNvSpPr>
          <p:nvPr>
            <p:ph type="title"/>
          </p:nvPr>
        </p:nvSpPr>
        <p:spPr>
          <a:xfrm>
            <a:off x="5796279" y="1524000"/>
            <a:ext cx="2894330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2800" b="1" spc="-229" dirty="0">
                <a:solidFill>
                  <a:srgbClr val="FFFFFF"/>
                </a:solidFill>
                <a:latin typeface="Trebuchet MS"/>
                <a:cs typeface="Trebuchet MS"/>
              </a:rPr>
              <a:t>AFTER</a:t>
            </a:r>
            <a:r>
              <a:rPr sz="28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60" dirty="0">
                <a:solidFill>
                  <a:srgbClr val="FFFFFF"/>
                </a:solidFill>
                <a:latin typeface="Trebuchet MS"/>
                <a:cs typeface="Trebuchet MS"/>
              </a:rPr>
              <a:t>EXECUTION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773430" y="1558290"/>
            <a:ext cx="2546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5" dirty="0">
                <a:solidFill>
                  <a:srgbClr val="FFFFFF"/>
                </a:solidFill>
                <a:latin typeface="Trebuchet MS"/>
                <a:cs typeface="Trebuchet MS"/>
              </a:rPr>
              <a:t>BEFORE</a:t>
            </a:r>
            <a:r>
              <a:rPr sz="2400" b="1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135" dirty="0">
                <a:solidFill>
                  <a:srgbClr val="FFFFFF"/>
                </a:solidFill>
                <a:latin typeface="Trebuchet MS"/>
                <a:cs typeface="Trebuchet MS"/>
              </a:rPr>
              <a:t>EXECUTION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3934459" y="3839209"/>
            <a:ext cx="1115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60" dirty="0">
                <a:solidFill>
                  <a:srgbClr val="FFFFFF"/>
                </a:solidFill>
                <a:latin typeface="Trebuchet MS"/>
                <a:cs typeface="Trebuchet MS"/>
              </a:rPr>
              <a:t>LDAX</a:t>
            </a:r>
            <a:r>
              <a:rPr sz="2800" b="1" spc="-2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2292350" y="3596640"/>
            <a:ext cx="8724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3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800" b="1" spc="-229" dirty="0">
                <a:solidFill>
                  <a:srgbClr val="FFFFFF"/>
                </a:solidFill>
                <a:latin typeface="Trebuchet MS"/>
                <a:cs typeface="Trebuchet MS"/>
              </a:rPr>
              <a:t>030</a:t>
            </a:r>
            <a:r>
              <a:rPr sz="1600" b="1" spc="-8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7545069" y="3539490"/>
            <a:ext cx="702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60" dirty="0">
                <a:solidFill>
                  <a:srgbClr val="FFFFFF"/>
                </a:solidFill>
                <a:latin typeface="Trebuchet MS"/>
                <a:cs typeface="Trebuchet MS"/>
              </a:rPr>
              <a:t>2030</a:t>
            </a:r>
            <a:r>
              <a:rPr sz="2000" b="1" spc="-1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870" y="1142999"/>
            <a:ext cx="8501380" cy="579120"/>
          </a:xfrm>
          <a:custGeom>
            <a:avLst/>
            <a:gdLst/>
            <a:ahLst/>
            <a:cxnLst/>
            <a:rect l="l" t="t" r="r" b="b"/>
            <a:pathLst>
              <a:path w="8501380" h="579119">
                <a:moveTo>
                  <a:pt x="8501380" y="0"/>
                </a:moveTo>
                <a:lnTo>
                  <a:pt x="3237230" y="0"/>
                </a:lnTo>
                <a:lnTo>
                  <a:pt x="0" y="0"/>
                </a:lnTo>
                <a:lnTo>
                  <a:pt x="0" y="579120"/>
                </a:lnTo>
                <a:lnTo>
                  <a:pt x="3237230" y="579120"/>
                </a:lnTo>
                <a:lnTo>
                  <a:pt x="8501380" y="579120"/>
                </a:lnTo>
                <a:lnTo>
                  <a:pt x="8501380" y="0"/>
                </a:lnTo>
                <a:close/>
              </a:path>
            </a:pathLst>
          </a:custGeom>
          <a:solidFill>
            <a:srgbClr val="FDB7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11580" y="1148079"/>
            <a:ext cx="58712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67504" algn="l"/>
              </a:tabLst>
            </a:pPr>
            <a:r>
              <a:rPr sz="3200" b="1" spc="55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b="1" spc="-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b="1" spc="-1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b="1" spc="9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b="1" spc="-3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32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200" b="1" spc="55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b="1" spc="-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b="1" spc="-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b="1" spc="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b="1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b="1" spc="-10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6870" y="1722120"/>
            <a:ext cx="3237230" cy="969010"/>
          </a:xfrm>
          <a:custGeom>
            <a:avLst/>
            <a:gdLst/>
            <a:ahLst/>
            <a:cxnLst/>
            <a:rect l="l" t="t" r="r" b="b"/>
            <a:pathLst>
              <a:path w="3237229" h="969010">
                <a:moveTo>
                  <a:pt x="3237230" y="0"/>
                </a:moveTo>
                <a:lnTo>
                  <a:pt x="0" y="0"/>
                </a:lnTo>
                <a:lnTo>
                  <a:pt x="0" y="969009"/>
                </a:lnTo>
                <a:lnTo>
                  <a:pt x="3237230" y="969009"/>
                </a:lnTo>
                <a:lnTo>
                  <a:pt x="3237230" y="0"/>
                </a:lnTo>
                <a:close/>
              </a:path>
            </a:pathLst>
          </a:custGeom>
          <a:solidFill>
            <a:srgbClr val="FF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61769" y="1713229"/>
            <a:ext cx="8953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800" spc="165" dirty="0">
                <a:latin typeface="Trebuchet MS"/>
                <a:cs typeface="Trebuchet MS"/>
              </a:rPr>
              <a:t>LXI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4100" y="1722120"/>
            <a:ext cx="5264150" cy="969010"/>
          </a:xfrm>
          <a:custGeom>
            <a:avLst/>
            <a:gdLst/>
            <a:ahLst/>
            <a:cxnLst/>
            <a:rect l="l" t="t" r="r" b="b"/>
            <a:pathLst>
              <a:path w="5264150" h="969010">
                <a:moveTo>
                  <a:pt x="5264150" y="0"/>
                </a:moveTo>
                <a:lnTo>
                  <a:pt x="0" y="0"/>
                </a:lnTo>
                <a:lnTo>
                  <a:pt x="0" y="969009"/>
                </a:lnTo>
                <a:lnTo>
                  <a:pt x="5264150" y="969009"/>
                </a:lnTo>
                <a:lnTo>
                  <a:pt x="5264150" y="0"/>
                </a:lnTo>
                <a:close/>
              </a:path>
            </a:pathLst>
          </a:custGeom>
          <a:solidFill>
            <a:srgbClr val="FF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84270" y="1727200"/>
            <a:ext cx="34270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spc="-220" dirty="0">
                <a:latin typeface="Trebuchet MS"/>
                <a:cs typeface="Trebuchet MS"/>
              </a:rPr>
              <a:t>Reg. </a:t>
            </a:r>
            <a:r>
              <a:rPr sz="3200" spc="-229" dirty="0">
                <a:latin typeface="Trebuchet MS"/>
                <a:cs typeface="Trebuchet MS"/>
              </a:rPr>
              <a:t>pair, </a:t>
            </a:r>
            <a:r>
              <a:rPr sz="3200" spc="-150" dirty="0">
                <a:latin typeface="Trebuchet MS"/>
                <a:cs typeface="Trebuchet MS"/>
              </a:rPr>
              <a:t>16-bit</a:t>
            </a:r>
            <a:r>
              <a:rPr sz="3200" spc="155" dirty="0">
                <a:latin typeface="Trebuchet MS"/>
                <a:cs typeface="Trebuchet MS"/>
              </a:rPr>
              <a:t> </a:t>
            </a:r>
            <a:r>
              <a:rPr sz="3200" spc="-250" dirty="0">
                <a:latin typeface="Trebuchet MS"/>
                <a:cs typeface="Trebuchet MS"/>
              </a:rPr>
              <a:t>data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9269" y="4066540"/>
            <a:ext cx="7326630" cy="112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75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dirty="0">
                <a:latin typeface="Times New Roman"/>
                <a:cs typeface="Times New Roman"/>
              </a:rPr>
              <a:t>This </a:t>
            </a:r>
            <a:r>
              <a:rPr sz="2600" spc="-5" dirty="0">
                <a:latin typeface="Times New Roman"/>
                <a:cs typeface="Times New Roman"/>
              </a:rPr>
              <a:t>instruction loads </a:t>
            </a:r>
            <a:r>
              <a:rPr sz="2600" dirty="0">
                <a:latin typeface="Times New Roman"/>
                <a:cs typeface="Times New Roman"/>
              </a:rPr>
              <a:t>16-bit data </a:t>
            </a:r>
            <a:r>
              <a:rPr sz="2600" spc="-5" dirty="0">
                <a:latin typeface="Times New Roman"/>
                <a:cs typeface="Times New Roman"/>
              </a:rPr>
              <a:t>in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register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pair.</a:t>
            </a:r>
            <a:endParaRPr sz="2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390"/>
              </a:spcBef>
            </a:pPr>
            <a:r>
              <a:rPr sz="3675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b="1" dirty="0">
                <a:latin typeface="Times New Roman"/>
                <a:cs typeface="Times New Roman"/>
              </a:rPr>
              <a:t>Example: </a:t>
            </a:r>
            <a:r>
              <a:rPr sz="2600" dirty="0">
                <a:latin typeface="Times New Roman"/>
                <a:cs typeface="Times New Roman"/>
              </a:rPr>
              <a:t>LXI </a:t>
            </a:r>
            <a:r>
              <a:rPr sz="2600" spc="-5" dirty="0">
                <a:latin typeface="Times New Roman"/>
                <a:cs typeface="Times New Roman"/>
              </a:rPr>
              <a:t>H, </a:t>
            </a:r>
            <a:r>
              <a:rPr sz="2600" dirty="0">
                <a:latin typeface="Times New Roman"/>
                <a:cs typeface="Times New Roman"/>
              </a:rPr>
              <a:t>2030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48969" y="327659"/>
            <a:ext cx="668337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0" dirty="0"/>
              <a:t>LXI-Load </a:t>
            </a:r>
            <a:r>
              <a:rPr sz="3900" spc="-175" dirty="0"/>
              <a:t>register </a:t>
            </a:r>
            <a:r>
              <a:rPr sz="3900" spc="-210" dirty="0"/>
              <a:t>pair</a:t>
            </a:r>
            <a:r>
              <a:rPr sz="3900" spc="-55" dirty="0"/>
              <a:t> </a:t>
            </a:r>
            <a:r>
              <a:rPr sz="3900" spc="-260" dirty="0"/>
              <a:t>immediate</a:t>
            </a:r>
            <a:endParaRPr sz="3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29870" cy="2298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341629" y="0"/>
                  </a:moveTo>
                  <a:lnTo>
                    <a:pt x="219710" y="0"/>
                  </a:lnTo>
                  <a:lnTo>
                    <a:pt x="0" y="219709"/>
                  </a:lnTo>
                  <a:lnTo>
                    <a:pt x="0" y="341629"/>
                  </a:lnTo>
                  <a:lnTo>
                    <a:pt x="341629" y="0"/>
                  </a:lnTo>
                  <a:close/>
                </a:path>
              </a:pathLst>
            </a:custGeom>
            <a:solidFill>
              <a:srgbClr val="8A3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49" y="0"/>
                  </a:moveTo>
                  <a:lnTo>
                    <a:pt x="330200" y="0"/>
                  </a:lnTo>
                  <a:lnTo>
                    <a:pt x="0" y="330200"/>
                  </a:lnTo>
                  <a:lnTo>
                    <a:pt x="0" y="450849"/>
                  </a:lnTo>
                  <a:lnTo>
                    <a:pt x="450849" y="0"/>
                  </a:lnTo>
                  <a:close/>
                </a:path>
              </a:pathLst>
            </a:custGeom>
            <a:solidFill>
              <a:srgbClr val="8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562610" y="0"/>
                  </a:moveTo>
                  <a:lnTo>
                    <a:pt x="440689" y="0"/>
                  </a:lnTo>
                  <a:lnTo>
                    <a:pt x="0" y="440689"/>
                  </a:lnTo>
                  <a:lnTo>
                    <a:pt x="0" y="562610"/>
                  </a:lnTo>
                  <a:lnTo>
                    <a:pt x="562610" y="0"/>
                  </a:lnTo>
                  <a:close/>
                </a:path>
              </a:pathLst>
            </a:custGeom>
            <a:solidFill>
              <a:srgbClr val="883B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30">
                  <a:moveTo>
                    <a:pt x="671830" y="0"/>
                  </a:moveTo>
                  <a:lnTo>
                    <a:pt x="551180" y="0"/>
                  </a:lnTo>
                  <a:lnTo>
                    <a:pt x="0" y="551179"/>
                  </a:lnTo>
                  <a:lnTo>
                    <a:pt x="0" y="671829"/>
                  </a:lnTo>
                  <a:lnTo>
                    <a:pt x="671830" y="0"/>
                  </a:lnTo>
                  <a:close/>
                </a:path>
              </a:pathLst>
            </a:custGeom>
            <a:solidFill>
              <a:srgbClr val="873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782319" y="0"/>
                  </a:moveTo>
                  <a:lnTo>
                    <a:pt x="661669" y="0"/>
                  </a:lnTo>
                  <a:lnTo>
                    <a:pt x="0" y="661669"/>
                  </a:lnTo>
                  <a:lnTo>
                    <a:pt x="0" y="782319"/>
                  </a:lnTo>
                  <a:lnTo>
                    <a:pt x="782319" y="0"/>
                  </a:lnTo>
                  <a:close/>
                </a:path>
              </a:pathLst>
            </a:custGeom>
            <a:solidFill>
              <a:srgbClr val="863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892809" y="0"/>
                  </a:moveTo>
                  <a:lnTo>
                    <a:pt x="770889" y="0"/>
                  </a:lnTo>
                  <a:lnTo>
                    <a:pt x="0" y="770889"/>
                  </a:lnTo>
                  <a:lnTo>
                    <a:pt x="0" y="892809"/>
                  </a:lnTo>
                  <a:lnTo>
                    <a:pt x="892809" y="0"/>
                  </a:lnTo>
                  <a:close/>
                </a:path>
              </a:pathLst>
            </a:custGeom>
            <a:solidFill>
              <a:srgbClr val="85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003300" cy="1003300"/>
            </a:xfrm>
            <a:custGeom>
              <a:avLst/>
              <a:gdLst/>
              <a:ahLst/>
              <a:cxnLst/>
              <a:rect l="l" t="t" r="r" b="b"/>
              <a:pathLst>
                <a:path w="1003300" h="1003300">
                  <a:moveTo>
                    <a:pt x="1003300" y="0"/>
                  </a:moveTo>
                  <a:lnTo>
                    <a:pt x="882650" y="0"/>
                  </a:lnTo>
                  <a:lnTo>
                    <a:pt x="0" y="882650"/>
                  </a:lnTo>
                  <a:lnTo>
                    <a:pt x="0" y="1003300"/>
                  </a:lnTo>
                  <a:lnTo>
                    <a:pt x="1003300" y="0"/>
                  </a:lnTo>
                  <a:close/>
                </a:path>
              </a:pathLst>
            </a:custGeom>
            <a:solidFill>
              <a:srgbClr val="843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113790" cy="1113790"/>
            </a:xfrm>
            <a:custGeom>
              <a:avLst/>
              <a:gdLst/>
              <a:ahLst/>
              <a:cxnLst/>
              <a:rect l="l" t="t" r="r" b="b"/>
              <a:pathLst>
                <a:path w="1113790" h="1113790">
                  <a:moveTo>
                    <a:pt x="1113789" y="0"/>
                  </a:moveTo>
                  <a:lnTo>
                    <a:pt x="991870" y="0"/>
                  </a:lnTo>
                  <a:lnTo>
                    <a:pt x="0" y="991870"/>
                  </a:lnTo>
                  <a:lnTo>
                    <a:pt x="0" y="1113790"/>
                  </a:lnTo>
                  <a:lnTo>
                    <a:pt x="1113789" y="0"/>
                  </a:lnTo>
                  <a:close/>
                </a:path>
              </a:pathLst>
            </a:custGeom>
            <a:solidFill>
              <a:srgbClr val="83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23010" cy="1223010"/>
            </a:xfrm>
            <a:custGeom>
              <a:avLst/>
              <a:gdLst/>
              <a:ahLst/>
              <a:cxnLst/>
              <a:rect l="l" t="t" r="r" b="b"/>
              <a:pathLst>
                <a:path w="1223010" h="1223010">
                  <a:moveTo>
                    <a:pt x="1223009" y="0"/>
                  </a:moveTo>
                  <a:lnTo>
                    <a:pt x="1103630" y="0"/>
                  </a:lnTo>
                  <a:lnTo>
                    <a:pt x="0" y="1103629"/>
                  </a:lnTo>
                  <a:lnTo>
                    <a:pt x="0" y="1223009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823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334770" cy="1334770"/>
            </a:xfrm>
            <a:custGeom>
              <a:avLst/>
              <a:gdLst/>
              <a:ahLst/>
              <a:cxnLst/>
              <a:rect l="l" t="t" r="r" b="b"/>
              <a:pathLst>
                <a:path w="1334770" h="1334770">
                  <a:moveTo>
                    <a:pt x="1334770" y="0"/>
                  </a:moveTo>
                  <a:lnTo>
                    <a:pt x="1212850" y="0"/>
                  </a:lnTo>
                  <a:lnTo>
                    <a:pt x="0" y="1212850"/>
                  </a:lnTo>
                  <a:lnTo>
                    <a:pt x="0" y="1334770"/>
                  </a:lnTo>
                  <a:lnTo>
                    <a:pt x="1334770" y="0"/>
                  </a:lnTo>
                  <a:close/>
                </a:path>
              </a:pathLst>
            </a:custGeom>
            <a:solidFill>
              <a:srgbClr val="8138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443990" cy="1443990"/>
            </a:xfrm>
            <a:custGeom>
              <a:avLst/>
              <a:gdLst/>
              <a:ahLst/>
              <a:cxnLst/>
              <a:rect l="l" t="t" r="r" b="b"/>
              <a:pathLst>
                <a:path w="1443990" h="1443990">
                  <a:moveTo>
                    <a:pt x="1443989" y="0"/>
                  </a:moveTo>
                  <a:lnTo>
                    <a:pt x="1323339" y="0"/>
                  </a:lnTo>
                  <a:lnTo>
                    <a:pt x="0" y="1323339"/>
                  </a:lnTo>
                  <a:lnTo>
                    <a:pt x="0" y="1443990"/>
                  </a:lnTo>
                  <a:lnTo>
                    <a:pt x="1443989" y="0"/>
                  </a:lnTo>
                  <a:close/>
                </a:path>
              </a:pathLst>
            </a:custGeom>
            <a:solidFill>
              <a:srgbClr val="803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1555750" cy="1555750"/>
            </a:xfrm>
            <a:custGeom>
              <a:avLst/>
              <a:gdLst/>
              <a:ahLst/>
              <a:cxnLst/>
              <a:rect l="l" t="t" r="r" b="b"/>
              <a:pathLst>
                <a:path w="1555750" h="1555750">
                  <a:moveTo>
                    <a:pt x="1555750" y="0"/>
                  </a:moveTo>
                  <a:lnTo>
                    <a:pt x="1433830" y="0"/>
                  </a:lnTo>
                  <a:lnTo>
                    <a:pt x="0" y="1433829"/>
                  </a:lnTo>
                  <a:lnTo>
                    <a:pt x="0" y="155575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7F3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1664970" cy="1664970"/>
            </a:xfrm>
            <a:custGeom>
              <a:avLst/>
              <a:gdLst/>
              <a:ahLst/>
              <a:cxnLst/>
              <a:rect l="l" t="t" r="r" b="b"/>
              <a:pathLst>
                <a:path w="1664970" h="1664970">
                  <a:moveTo>
                    <a:pt x="1664969" y="0"/>
                  </a:moveTo>
                  <a:lnTo>
                    <a:pt x="1544319" y="0"/>
                  </a:lnTo>
                  <a:lnTo>
                    <a:pt x="0" y="1544319"/>
                  </a:lnTo>
                  <a:lnTo>
                    <a:pt x="0" y="1664969"/>
                  </a:lnTo>
                  <a:lnTo>
                    <a:pt x="1664969" y="0"/>
                  </a:lnTo>
                  <a:close/>
                </a:path>
              </a:pathLst>
            </a:custGeom>
            <a:solidFill>
              <a:srgbClr val="7E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1775460" cy="1775460"/>
            </a:xfrm>
            <a:custGeom>
              <a:avLst/>
              <a:gdLst/>
              <a:ahLst/>
              <a:cxnLst/>
              <a:rect l="l" t="t" r="r" b="b"/>
              <a:pathLst>
                <a:path w="1775460" h="1775460">
                  <a:moveTo>
                    <a:pt x="1775460" y="0"/>
                  </a:moveTo>
                  <a:lnTo>
                    <a:pt x="1654810" y="0"/>
                  </a:lnTo>
                  <a:lnTo>
                    <a:pt x="0" y="1654810"/>
                  </a:lnTo>
                  <a:lnTo>
                    <a:pt x="0" y="177546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3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1885950" cy="1885950"/>
            </a:xfrm>
            <a:custGeom>
              <a:avLst/>
              <a:gdLst/>
              <a:ahLst/>
              <a:cxnLst/>
              <a:rect l="l" t="t" r="r" b="b"/>
              <a:pathLst>
                <a:path w="1885950" h="1885950">
                  <a:moveTo>
                    <a:pt x="1885950" y="0"/>
                  </a:moveTo>
                  <a:lnTo>
                    <a:pt x="1764030" y="0"/>
                  </a:lnTo>
                  <a:lnTo>
                    <a:pt x="0" y="1764029"/>
                  </a:lnTo>
                  <a:lnTo>
                    <a:pt x="0" y="1885950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7C3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1996439" cy="1996439"/>
            </a:xfrm>
            <a:custGeom>
              <a:avLst/>
              <a:gdLst/>
              <a:ahLst/>
              <a:cxnLst/>
              <a:rect l="l" t="t" r="r" b="b"/>
              <a:pathLst>
                <a:path w="1996439" h="1996439">
                  <a:moveTo>
                    <a:pt x="1996439" y="0"/>
                  </a:moveTo>
                  <a:lnTo>
                    <a:pt x="1875789" y="0"/>
                  </a:lnTo>
                  <a:lnTo>
                    <a:pt x="0" y="1875789"/>
                  </a:lnTo>
                  <a:lnTo>
                    <a:pt x="0" y="1996439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7B35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2106930" cy="2106930"/>
            </a:xfrm>
            <a:custGeom>
              <a:avLst/>
              <a:gdLst/>
              <a:ahLst/>
              <a:cxnLst/>
              <a:rect l="l" t="t" r="r" b="b"/>
              <a:pathLst>
                <a:path w="2106930" h="2106930">
                  <a:moveTo>
                    <a:pt x="2106929" y="0"/>
                  </a:moveTo>
                  <a:lnTo>
                    <a:pt x="1985010" y="0"/>
                  </a:lnTo>
                  <a:lnTo>
                    <a:pt x="0" y="1985010"/>
                  </a:lnTo>
                  <a:lnTo>
                    <a:pt x="0" y="2106929"/>
                  </a:lnTo>
                  <a:lnTo>
                    <a:pt x="2106929" y="0"/>
                  </a:lnTo>
                  <a:close/>
                </a:path>
              </a:pathLst>
            </a:custGeom>
            <a:solidFill>
              <a:srgbClr val="7A3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0"/>
              <a:ext cx="2218690" cy="2218690"/>
            </a:xfrm>
            <a:custGeom>
              <a:avLst/>
              <a:gdLst/>
              <a:ahLst/>
              <a:cxnLst/>
              <a:rect l="l" t="t" r="r" b="b"/>
              <a:pathLst>
                <a:path w="2218690" h="2218690">
                  <a:moveTo>
                    <a:pt x="2218690" y="0"/>
                  </a:moveTo>
                  <a:lnTo>
                    <a:pt x="2096770" y="0"/>
                  </a:lnTo>
                  <a:lnTo>
                    <a:pt x="0" y="2096769"/>
                  </a:lnTo>
                  <a:lnTo>
                    <a:pt x="0" y="2218690"/>
                  </a:lnTo>
                  <a:lnTo>
                    <a:pt x="2218690" y="0"/>
                  </a:lnTo>
                  <a:close/>
                </a:path>
              </a:pathLst>
            </a:custGeom>
            <a:solidFill>
              <a:srgbClr val="7935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2327910" cy="2327910"/>
            </a:xfrm>
            <a:custGeom>
              <a:avLst/>
              <a:gdLst/>
              <a:ahLst/>
              <a:cxnLst/>
              <a:rect l="l" t="t" r="r" b="b"/>
              <a:pathLst>
                <a:path w="2327910" h="2327910">
                  <a:moveTo>
                    <a:pt x="2327910" y="0"/>
                  </a:moveTo>
                  <a:lnTo>
                    <a:pt x="2205990" y="0"/>
                  </a:lnTo>
                  <a:lnTo>
                    <a:pt x="0" y="2205990"/>
                  </a:lnTo>
                  <a:lnTo>
                    <a:pt x="0" y="2327909"/>
                  </a:lnTo>
                  <a:lnTo>
                    <a:pt x="2327910" y="0"/>
                  </a:lnTo>
                  <a:close/>
                </a:path>
              </a:pathLst>
            </a:custGeom>
            <a:solidFill>
              <a:srgbClr val="7834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2437130" cy="2437130"/>
            </a:xfrm>
            <a:custGeom>
              <a:avLst/>
              <a:gdLst/>
              <a:ahLst/>
              <a:cxnLst/>
              <a:rect l="l" t="t" r="r" b="b"/>
              <a:pathLst>
                <a:path w="2437130" h="2437130">
                  <a:moveTo>
                    <a:pt x="2437130" y="0"/>
                  </a:moveTo>
                  <a:lnTo>
                    <a:pt x="2316480" y="0"/>
                  </a:lnTo>
                  <a:lnTo>
                    <a:pt x="0" y="2316479"/>
                  </a:lnTo>
                  <a:lnTo>
                    <a:pt x="0" y="2437129"/>
                  </a:lnTo>
                  <a:lnTo>
                    <a:pt x="2437130" y="0"/>
                  </a:lnTo>
                  <a:close/>
                </a:path>
              </a:pathLst>
            </a:custGeom>
            <a:solidFill>
              <a:srgbClr val="773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2548890" cy="2548890"/>
            </a:xfrm>
            <a:custGeom>
              <a:avLst/>
              <a:gdLst/>
              <a:ahLst/>
              <a:cxnLst/>
              <a:rect l="l" t="t" r="r" b="b"/>
              <a:pathLst>
                <a:path w="2548890" h="2548890">
                  <a:moveTo>
                    <a:pt x="2548890" y="0"/>
                  </a:moveTo>
                  <a:lnTo>
                    <a:pt x="2426970" y="0"/>
                  </a:lnTo>
                  <a:lnTo>
                    <a:pt x="0" y="2426969"/>
                  </a:lnTo>
                  <a:lnTo>
                    <a:pt x="0" y="2548890"/>
                  </a:lnTo>
                  <a:lnTo>
                    <a:pt x="2548890" y="0"/>
                  </a:lnTo>
                  <a:close/>
                </a:path>
              </a:pathLst>
            </a:custGeom>
            <a:solidFill>
              <a:srgbClr val="763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2658110" cy="2658110"/>
            </a:xfrm>
            <a:custGeom>
              <a:avLst/>
              <a:gdLst/>
              <a:ahLst/>
              <a:cxnLst/>
              <a:rect l="l" t="t" r="r" b="b"/>
              <a:pathLst>
                <a:path w="2658110" h="2658110">
                  <a:moveTo>
                    <a:pt x="2658110" y="0"/>
                  </a:moveTo>
                  <a:lnTo>
                    <a:pt x="2537460" y="0"/>
                  </a:lnTo>
                  <a:lnTo>
                    <a:pt x="0" y="2537459"/>
                  </a:lnTo>
                  <a:lnTo>
                    <a:pt x="0" y="2658109"/>
                  </a:lnTo>
                  <a:lnTo>
                    <a:pt x="2658110" y="0"/>
                  </a:lnTo>
                  <a:close/>
                </a:path>
              </a:pathLst>
            </a:custGeom>
            <a:solidFill>
              <a:srgbClr val="753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2769870" cy="2769870"/>
            </a:xfrm>
            <a:custGeom>
              <a:avLst/>
              <a:gdLst/>
              <a:ahLst/>
              <a:cxnLst/>
              <a:rect l="l" t="t" r="r" b="b"/>
              <a:pathLst>
                <a:path w="2769870" h="2769870">
                  <a:moveTo>
                    <a:pt x="2769870" y="0"/>
                  </a:moveTo>
                  <a:lnTo>
                    <a:pt x="2647950" y="0"/>
                  </a:lnTo>
                  <a:lnTo>
                    <a:pt x="0" y="2647950"/>
                  </a:lnTo>
                  <a:lnTo>
                    <a:pt x="0" y="2769869"/>
                  </a:lnTo>
                  <a:lnTo>
                    <a:pt x="2769870" y="0"/>
                  </a:lnTo>
                  <a:close/>
                </a:path>
              </a:pathLst>
            </a:custGeom>
            <a:solidFill>
              <a:srgbClr val="743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2879090" cy="2879090"/>
            </a:xfrm>
            <a:custGeom>
              <a:avLst/>
              <a:gdLst/>
              <a:ahLst/>
              <a:cxnLst/>
              <a:rect l="l" t="t" r="r" b="b"/>
              <a:pathLst>
                <a:path w="2879090" h="2879090">
                  <a:moveTo>
                    <a:pt x="2879090" y="0"/>
                  </a:moveTo>
                  <a:lnTo>
                    <a:pt x="2759710" y="0"/>
                  </a:lnTo>
                  <a:lnTo>
                    <a:pt x="0" y="2759710"/>
                  </a:lnTo>
                  <a:lnTo>
                    <a:pt x="0" y="2879090"/>
                  </a:lnTo>
                  <a:lnTo>
                    <a:pt x="2879090" y="0"/>
                  </a:lnTo>
                  <a:close/>
                </a:path>
              </a:pathLst>
            </a:custGeom>
            <a:solidFill>
              <a:srgbClr val="743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2990850" y="0"/>
                  </a:moveTo>
                  <a:lnTo>
                    <a:pt x="2868930" y="0"/>
                  </a:lnTo>
                  <a:lnTo>
                    <a:pt x="0" y="2868929"/>
                  </a:lnTo>
                  <a:lnTo>
                    <a:pt x="0" y="2990849"/>
                  </a:lnTo>
                  <a:lnTo>
                    <a:pt x="2990850" y="0"/>
                  </a:lnTo>
                  <a:close/>
                </a:path>
              </a:pathLst>
            </a:custGeom>
            <a:solidFill>
              <a:srgbClr val="733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3100070" cy="3100070"/>
            </a:xfrm>
            <a:custGeom>
              <a:avLst/>
              <a:gdLst/>
              <a:ahLst/>
              <a:cxnLst/>
              <a:rect l="l" t="t" r="r" b="b"/>
              <a:pathLst>
                <a:path w="3100070" h="3100070">
                  <a:moveTo>
                    <a:pt x="3100070" y="0"/>
                  </a:moveTo>
                  <a:lnTo>
                    <a:pt x="2978150" y="0"/>
                  </a:lnTo>
                  <a:lnTo>
                    <a:pt x="0" y="2978150"/>
                  </a:lnTo>
                  <a:lnTo>
                    <a:pt x="0" y="3100070"/>
                  </a:lnTo>
                  <a:lnTo>
                    <a:pt x="3100070" y="0"/>
                  </a:lnTo>
                  <a:close/>
                </a:path>
              </a:pathLst>
            </a:custGeom>
            <a:solidFill>
              <a:srgbClr val="7231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3209290" cy="3209290"/>
            </a:xfrm>
            <a:custGeom>
              <a:avLst/>
              <a:gdLst/>
              <a:ahLst/>
              <a:cxnLst/>
              <a:rect l="l" t="t" r="r" b="b"/>
              <a:pathLst>
                <a:path w="3209290" h="3209290">
                  <a:moveTo>
                    <a:pt x="3209290" y="0"/>
                  </a:moveTo>
                  <a:lnTo>
                    <a:pt x="3089910" y="0"/>
                  </a:lnTo>
                  <a:lnTo>
                    <a:pt x="0" y="3089910"/>
                  </a:lnTo>
                  <a:lnTo>
                    <a:pt x="0" y="3209290"/>
                  </a:lnTo>
                  <a:lnTo>
                    <a:pt x="3209290" y="0"/>
                  </a:lnTo>
                  <a:close/>
                </a:path>
              </a:pathLst>
            </a:custGeom>
            <a:solidFill>
              <a:srgbClr val="7131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3321050" cy="3321050"/>
            </a:xfrm>
            <a:custGeom>
              <a:avLst/>
              <a:gdLst/>
              <a:ahLst/>
              <a:cxnLst/>
              <a:rect l="l" t="t" r="r" b="b"/>
              <a:pathLst>
                <a:path w="3321050" h="3321050">
                  <a:moveTo>
                    <a:pt x="3321050" y="0"/>
                  </a:moveTo>
                  <a:lnTo>
                    <a:pt x="3199130" y="0"/>
                  </a:lnTo>
                  <a:lnTo>
                    <a:pt x="0" y="3199129"/>
                  </a:lnTo>
                  <a:lnTo>
                    <a:pt x="0" y="3321050"/>
                  </a:lnTo>
                  <a:lnTo>
                    <a:pt x="3321050" y="0"/>
                  </a:lnTo>
                  <a:close/>
                </a:path>
              </a:pathLst>
            </a:custGeom>
            <a:solidFill>
              <a:srgbClr val="703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3430270" cy="3430270"/>
            </a:xfrm>
            <a:custGeom>
              <a:avLst/>
              <a:gdLst/>
              <a:ahLst/>
              <a:cxnLst/>
              <a:rect l="l" t="t" r="r" b="b"/>
              <a:pathLst>
                <a:path w="3430270" h="3430270">
                  <a:moveTo>
                    <a:pt x="3430270" y="0"/>
                  </a:moveTo>
                  <a:lnTo>
                    <a:pt x="3310890" y="0"/>
                  </a:lnTo>
                  <a:lnTo>
                    <a:pt x="0" y="3310890"/>
                  </a:lnTo>
                  <a:lnTo>
                    <a:pt x="0" y="3430270"/>
                  </a:lnTo>
                  <a:lnTo>
                    <a:pt x="3430270" y="0"/>
                  </a:lnTo>
                  <a:close/>
                </a:path>
              </a:pathLst>
            </a:custGeom>
            <a:solidFill>
              <a:srgbClr val="6F3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3542029" cy="3542029"/>
            </a:xfrm>
            <a:custGeom>
              <a:avLst/>
              <a:gdLst/>
              <a:ahLst/>
              <a:cxnLst/>
              <a:rect l="l" t="t" r="r" b="b"/>
              <a:pathLst>
                <a:path w="3542029" h="3542029">
                  <a:moveTo>
                    <a:pt x="3542029" y="0"/>
                  </a:moveTo>
                  <a:lnTo>
                    <a:pt x="3420110" y="0"/>
                  </a:lnTo>
                  <a:lnTo>
                    <a:pt x="0" y="3420110"/>
                  </a:lnTo>
                  <a:lnTo>
                    <a:pt x="0" y="3542029"/>
                  </a:lnTo>
                  <a:lnTo>
                    <a:pt x="3542029" y="0"/>
                  </a:lnTo>
                  <a:close/>
                </a:path>
              </a:pathLst>
            </a:custGeom>
            <a:solidFill>
              <a:srgbClr val="6E3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3651250" cy="3651250"/>
            </a:xfrm>
            <a:custGeom>
              <a:avLst/>
              <a:gdLst/>
              <a:ahLst/>
              <a:cxnLst/>
              <a:rect l="l" t="t" r="r" b="b"/>
              <a:pathLst>
                <a:path w="3651250" h="3651250">
                  <a:moveTo>
                    <a:pt x="3651250" y="0"/>
                  </a:moveTo>
                  <a:lnTo>
                    <a:pt x="3530600" y="0"/>
                  </a:lnTo>
                  <a:lnTo>
                    <a:pt x="0" y="3530600"/>
                  </a:lnTo>
                  <a:lnTo>
                    <a:pt x="0" y="3651250"/>
                  </a:lnTo>
                  <a:lnTo>
                    <a:pt x="3651250" y="0"/>
                  </a:lnTo>
                  <a:close/>
                </a:path>
              </a:pathLst>
            </a:custGeom>
            <a:solidFill>
              <a:srgbClr val="6D2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0"/>
              <a:ext cx="3763010" cy="3763010"/>
            </a:xfrm>
            <a:custGeom>
              <a:avLst/>
              <a:gdLst/>
              <a:ahLst/>
              <a:cxnLst/>
              <a:rect l="l" t="t" r="r" b="b"/>
              <a:pathLst>
                <a:path w="3763010" h="3763010">
                  <a:moveTo>
                    <a:pt x="3763010" y="0"/>
                  </a:moveTo>
                  <a:lnTo>
                    <a:pt x="3641090" y="0"/>
                  </a:lnTo>
                  <a:lnTo>
                    <a:pt x="0" y="3641090"/>
                  </a:lnTo>
                  <a:lnTo>
                    <a:pt x="0" y="3763010"/>
                  </a:lnTo>
                  <a:lnTo>
                    <a:pt x="3763010" y="0"/>
                  </a:lnTo>
                  <a:close/>
                </a:path>
              </a:pathLst>
            </a:custGeom>
            <a:solidFill>
              <a:srgbClr val="6C2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3872229" cy="3872229"/>
            </a:xfrm>
            <a:custGeom>
              <a:avLst/>
              <a:gdLst/>
              <a:ahLst/>
              <a:cxnLst/>
              <a:rect l="l" t="t" r="r" b="b"/>
              <a:pathLst>
                <a:path w="3872229" h="3872229">
                  <a:moveTo>
                    <a:pt x="3872229" y="0"/>
                  </a:moveTo>
                  <a:lnTo>
                    <a:pt x="3750310" y="0"/>
                  </a:lnTo>
                  <a:lnTo>
                    <a:pt x="0" y="3750310"/>
                  </a:lnTo>
                  <a:lnTo>
                    <a:pt x="0" y="3872229"/>
                  </a:lnTo>
                  <a:lnTo>
                    <a:pt x="3872229" y="0"/>
                  </a:lnTo>
                  <a:close/>
                </a:path>
              </a:pathLst>
            </a:custGeom>
            <a:solidFill>
              <a:srgbClr val="6B2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0"/>
              <a:ext cx="3983990" cy="3983990"/>
            </a:xfrm>
            <a:custGeom>
              <a:avLst/>
              <a:gdLst/>
              <a:ahLst/>
              <a:cxnLst/>
              <a:rect l="l" t="t" r="r" b="b"/>
              <a:pathLst>
                <a:path w="3983990" h="3983990">
                  <a:moveTo>
                    <a:pt x="3983989" y="0"/>
                  </a:moveTo>
                  <a:lnTo>
                    <a:pt x="3862070" y="0"/>
                  </a:lnTo>
                  <a:lnTo>
                    <a:pt x="0" y="3862070"/>
                  </a:lnTo>
                  <a:lnTo>
                    <a:pt x="0" y="3983989"/>
                  </a:lnTo>
                  <a:lnTo>
                    <a:pt x="3983989" y="0"/>
                  </a:lnTo>
                  <a:close/>
                </a:path>
              </a:pathLst>
            </a:custGeom>
            <a:solidFill>
              <a:srgbClr val="6A2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0"/>
              <a:ext cx="4093210" cy="4093210"/>
            </a:xfrm>
            <a:custGeom>
              <a:avLst/>
              <a:gdLst/>
              <a:ahLst/>
              <a:cxnLst/>
              <a:rect l="l" t="t" r="r" b="b"/>
              <a:pathLst>
                <a:path w="4093210" h="4093210">
                  <a:moveTo>
                    <a:pt x="4093210" y="0"/>
                  </a:moveTo>
                  <a:lnTo>
                    <a:pt x="3971290" y="0"/>
                  </a:lnTo>
                  <a:lnTo>
                    <a:pt x="0" y="3971290"/>
                  </a:lnTo>
                  <a:lnTo>
                    <a:pt x="0" y="4093210"/>
                  </a:lnTo>
                  <a:lnTo>
                    <a:pt x="4093210" y="0"/>
                  </a:lnTo>
                  <a:close/>
                </a:path>
              </a:pathLst>
            </a:custGeom>
            <a:solidFill>
              <a:srgbClr val="692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0"/>
              <a:ext cx="4202430" cy="4202430"/>
            </a:xfrm>
            <a:custGeom>
              <a:avLst/>
              <a:gdLst/>
              <a:ahLst/>
              <a:cxnLst/>
              <a:rect l="l" t="t" r="r" b="b"/>
              <a:pathLst>
                <a:path w="4202430" h="4202430">
                  <a:moveTo>
                    <a:pt x="4202430" y="0"/>
                  </a:moveTo>
                  <a:lnTo>
                    <a:pt x="4083049" y="0"/>
                  </a:lnTo>
                  <a:lnTo>
                    <a:pt x="0" y="4083050"/>
                  </a:lnTo>
                  <a:lnTo>
                    <a:pt x="0" y="4202430"/>
                  </a:lnTo>
                  <a:lnTo>
                    <a:pt x="4202430" y="0"/>
                  </a:lnTo>
                  <a:close/>
                </a:path>
              </a:pathLst>
            </a:custGeom>
            <a:solidFill>
              <a:srgbClr val="682D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0"/>
              <a:ext cx="4314190" cy="4314190"/>
            </a:xfrm>
            <a:custGeom>
              <a:avLst/>
              <a:gdLst/>
              <a:ahLst/>
              <a:cxnLst/>
              <a:rect l="l" t="t" r="r" b="b"/>
              <a:pathLst>
                <a:path w="4314190" h="4314190">
                  <a:moveTo>
                    <a:pt x="4314190" y="0"/>
                  </a:moveTo>
                  <a:lnTo>
                    <a:pt x="4192270" y="0"/>
                  </a:lnTo>
                  <a:lnTo>
                    <a:pt x="0" y="4192270"/>
                  </a:lnTo>
                  <a:lnTo>
                    <a:pt x="0" y="4314190"/>
                  </a:lnTo>
                  <a:lnTo>
                    <a:pt x="4314190" y="0"/>
                  </a:lnTo>
                  <a:close/>
                </a:path>
              </a:pathLst>
            </a:custGeom>
            <a:solidFill>
              <a:srgbClr val="672D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0"/>
              <a:ext cx="4423410" cy="4423410"/>
            </a:xfrm>
            <a:custGeom>
              <a:avLst/>
              <a:gdLst/>
              <a:ahLst/>
              <a:cxnLst/>
              <a:rect l="l" t="t" r="r" b="b"/>
              <a:pathLst>
                <a:path w="4423410" h="4423410">
                  <a:moveTo>
                    <a:pt x="4423410" y="0"/>
                  </a:moveTo>
                  <a:lnTo>
                    <a:pt x="4304030" y="0"/>
                  </a:lnTo>
                  <a:lnTo>
                    <a:pt x="0" y="4304030"/>
                  </a:lnTo>
                  <a:lnTo>
                    <a:pt x="0" y="4423410"/>
                  </a:lnTo>
                  <a:lnTo>
                    <a:pt x="4423410" y="0"/>
                  </a:lnTo>
                  <a:close/>
                </a:path>
              </a:pathLst>
            </a:custGeom>
            <a:solidFill>
              <a:srgbClr val="662C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0"/>
              <a:ext cx="4535170" cy="4535170"/>
            </a:xfrm>
            <a:custGeom>
              <a:avLst/>
              <a:gdLst/>
              <a:ahLst/>
              <a:cxnLst/>
              <a:rect l="l" t="t" r="r" b="b"/>
              <a:pathLst>
                <a:path w="4535170" h="4535170">
                  <a:moveTo>
                    <a:pt x="4535170" y="0"/>
                  </a:moveTo>
                  <a:lnTo>
                    <a:pt x="4413250" y="0"/>
                  </a:lnTo>
                  <a:lnTo>
                    <a:pt x="0" y="4413250"/>
                  </a:lnTo>
                  <a:lnTo>
                    <a:pt x="0" y="4535170"/>
                  </a:lnTo>
                  <a:lnTo>
                    <a:pt x="4535170" y="0"/>
                  </a:lnTo>
                  <a:close/>
                </a:path>
              </a:pathLst>
            </a:custGeom>
            <a:solidFill>
              <a:srgbClr val="662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0"/>
              <a:ext cx="4644390" cy="4644390"/>
            </a:xfrm>
            <a:custGeom>
              <a:avLst/>
              <a:gdLst/>
              <a:ahLst/>
              <a:cxnLst/>
              <a:rect l="l" t="t" r="r" b="b"/>
              <a:pathLst>
                <a:path w="4644390" h="4644390">
                  <a:moveTo>
                    <a:pt x="4644389" y="0"/>
                  </a:moveTo>
                  <a:lnTo>
                    <a:pt x="4525009" y="0"/>
                  </a:lnTo>
                  <a:lnTo>
                    <a:pt x="0" y="4525010"/>
                  </a:lnTo>
                  <a:lnTo>
                    <a:pt x="0" y="4644389"/>
                  </a:lnTo>
                  <a:lnTo>
                    <a:pt x="4644389" y="0"/>
                  </a:lnTo>
                  <a:close/>
                </a:path>
              </a:pathLst>
            </a:custGeom>
            <a:solidFill>
              <a:srgbClr val="642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0"/>
              <a:ext cx="4756150" cy="4756150"/>
            </a:xfrm>
            <a:custGeom>
              <a:avLst/>
              <a:gdLst/>
              <a:ahLst/>
              <a:cxnLst/>
              <a:rect l="l" t="t" r="r" b="b"/>
              <a:pathLst>
                <a:path w="4756150" h="4756150">
                  <a:moveTo>
                    <a:pt x="4756150" y="0"/>
                  </a:moveTo>
                  <a:lnTo>
                    <a:pt x="4634230" y="0"/>
                  </a:lnTo>
                  <a:lnTo>
                    <a:pt x="0" y="4634230"/>
                  </a:lnTo>
                  <a:lnTo>
                    <a:pt x="0" y="4756150"/>
                  </a:lnTo>
                  <a:lnTo>
                    <a:pt x="4756150" y="0"/>
                  </a:lnTo>
                  <a:close/>
                </a:path>
              </a:pathLst>
            </a:custGeom>
            <a:solidFill>
              <a:srgbClr val="632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0"/>
              <a:ext cx="4865370" cy="4865370"/>
            </a:xfrm>
            <a:custGeom>
              <a:avLst/>
              <a:gdLst/>
              <a:ahLst/>
              <a:cxnLst/>
              <a:rect l="l" t="t" r="r" b="b"/>
              <a:pathLst>
                <a:path w="4865370" h="4865370">
                  <a:moveTo>
                    <a:pt x="4865370" y="0"/>
                  </a:moveTo>
                  <a:lnTo>
                    <a:pt x="4744720" y="0"/>
                  </a:lnTo>
                  <a:lnTo>
                    <a:pt x="0" y="4744720"/>
                  </a:lnTo>
                  <a:lnTo>
                    <a:pt x="0" y="4865370"/>
                  </a:lnTo>
                  <a:lnTo>
                    <a:pt x="4865370" y="0"/>
                  </a:lnTo>
                  <a:close/>
                </a:path>
              </a:pathLst>
            </a:custGeom>
            <a:solidFill>
              <a:srgbClr val="622B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0"/>
              <a:ext cx="4977130" cy="4977130"/>
            </a:xfrm>
            <a:custGeom>
              <a:avLst/>
              <a:gdLst/>
              <a:ahLst/>
              <a:cxnLst/>
              <a:rect l="l" t="t" r="r" b="b"/>
              <a:pathLst>
                <a:path w="4977130" h="4977130">
                  <a:moveTo>
                    <a:pt x="4977130" y="0"/>
                  </a:moveTo>
                  <a:lnTo>
                    <a:pt x="4855210" y="0"/>
                  </a:lnTo>
                  <a:lnTo>
                    <a:pt x="0" y="4855210"/>
                  </a:lnTo>
                  <a:lnTo>
                    <a:pt x="0" y="4977130"/>
                  </a:lnTo>
                  <a:lnTo>
                    <a:pt x="4977130" y="0"/>
                  </a:lnTo>
                  <a:close/>
                </a:path>
              </a:pathLst>
            </a:custGeom>
            <a:solidFill>
              <a:srgbClr val="612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0"/>
              <a:ext cx="5086350" cy="5086350"/>
            </a:xfrm>
            <a:custGeom>
              <a:avLst/>
              <a:gdLst/>
              <a:ahLst/>
              <a:cxnLst/>
              <a:rect l="l" t="t" r="r" b="b"/>
              <a:pathLst>
                <a:path w="5086350" h="5086350">
                  <a:moveTo>
                    <a:pt x="5086350" y="0"/>
                  </a:moveTo>
                  <a:lnTo>
                    <a:pt x="4965700" y="0"/>
                  </a:lnTo>
                  <a:lnTo>
                    <a:pt x="0" y="4965700"/>
                  </a:lnTo>
                  <a:lnTo>
                    <a:pt x="0" y="5086350"/>
                  </a:lnTo>
                  <a:lnTo>
                    <a:pt x="5086350" y="0"/>
                  </a:lnTo>
                  <a:close/>
                </a:path>
              </a:pathLst>
            </a:custGeom>
            <a:solidFill>
              <a:srgbClr val="602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0"/>
              <a:ext cx="5196840" cy="5196840"/>
            </a:xfrm>
            <a:custGeom>
              <a:avLst/>
              <a:gdLst/>
              <a:ahLst/>
              <a:cxnLst/>
              <a:rect l="l" t="t" r="r" b="b"/>
              <a:pathLst>
                <a:path w="5196840" h="5196840">
                  <a:moveTo>
                    <a:pt x="5196840" y="0"/>
                  </a:moveTo>
                  <a:lnTo>
                    <a:pt x="5076190" y="0"/>
                  </a:lnTo>
                  <a:lnTo>
                    <a:pt x="0" y="5076190"/>
                  </a:lnTo>
                  <a:lnTo>
                    <a:pt x="0" y="5196840"/>
                  </a:lnTo>
                  <a:lnTo>
                    <a:pt x="5196840" y="0"/>
                  </a:lnTo>
                  <a:close/>
                </a:path>
              </a:pathLst>
            </a:custGeom>
            <a:solidFill>
              <a:srgbClr val="5F29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0"/>
              <a:ext cx="5307330" cy="5307330"/>
            </a:xfrm>
            <a:custGeom>
              <a:avLst/>
              <a:gdLst/>
              <a:ahLst/>
              <a:cxnLst/>
              <a:rect l="l" t="t" r="r" b="b"/>
              <a:pathLst>
                <a:path w="5307330" h="5307330">
                  <a:moveTo>
                    <a:pt x="5307330" y="0"/>
                  </a:moveTo>
                  <a:lnTo>
                    <a:pt x="5185409" y="0"/>
                  </a:lnTo>
                  <a:lnTo>
                    <a:pt x="0" y="5185410"/>
                  </a:lnTo>
                  <a:lnTo>
                    <a:pt x="0" y="5307330"/>
                  </a:lnTo>
                  <a:lnTo>
                    <a:pt x="5307330" y="0"/>
                  </a:lnTo>
                  <a:close/>
                </a:path>
              </a:pathLst>
            </a:custGeom>
            <a:solidFill>
              <a:srgbClr val="5E2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0"/>
              <a:ext cx="5417820" cy="5417820"/>
            </a:xfrm>
            <a:custGeom>
              <a:avLst/>
              <a:gdLst/>
              <a:ahLst/>
              <a:cxnLst/>
              <a:rect l="l" t="t" r="r" b="b"/>
              <a:pathLst>
                <a:path w="5417820" h="5417820">
                  <a:moveTo>
                    <a:pt x="5417820" y="0"/>
                  </a:moveTo>
                  <a:lnTo>
                    <a:pt x="5297170" y="0"/>
                  </a:lnTo>
                  <a:lnTo>
                    <a:pt x="0" y="5297170"/>
                  </a:lnTo>
                  <a:lnTo>
                    <a:pt x="0" y="5417820"/>
                  </a:lnTo>
                  <a:lnTo>
                    <a:pt x="5417820" y="0"/>
                  </a:lnTo>
                  <a:close/>
                </a:path>
              </a:pathLst>
            </a:custGeom>
            <a:solidFill>
              <a:srgbClr val="5D2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0"/>
              <a:ext cx="5528310" cy="5528310"/>
            </a:xfrm>
            <a:custGeom>
              <a:avLst/>
              <a:gdLst/>
              <a:ahLst/>
              <a:cxnLst/>
              <a:rect l="l" t="t" r="r" b="b"/>
              <a:pathLst>
                <a:path w="5528310" h="5528310">
                  <a:moveTo>
                    <a:pt x="5528310" y="0"/>
                  </a:moveTo>
                  <a:lnTo>
                    <a:pt x="5406390" y="0"/>
                  </a:lnTo>
                  <a:lnTo>
                    <a:pt x="0" y="5406390"/>
                  </a:lnTo>
                  <a:lnTo>
                    <a:pt x="0" y="5528310"/>
                  </a:lnTo>
                  <a:lnTo>
                    <a:pt x="5528310" y="0"/>
                  </a:lnTo>
                  <a:close/>
                </a:path>
              </a:pathLst>
            </a:custGeom>
            <a:solidFill>
              <a:srgbClr val="5D2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0"/>
              <a:ext cx="5638800" cy="5638800"/>
            </a:xfrm>
            <a:custGeom>
              <a:avLst/>
              <a:gdLst/>
              <a:ahLst/>
              <a:cxnLst/>
              <a:rect l="l" t="t" r="r" b="b"/>
              <a:pathLst>
                <a:path w="5638800" h="5638800">
                  <a:moveTo>
                    <a:pt x="5638800" y="0"/>
                  </a:moveTo>
                  <a:lnTo>
                    <a:pt x="5518149" y="0"/>
                  </a:lnTo>
                  <a:lnTo>
                    <a:pt x="0" y="5518150"/>
                  </a:lnTo>
                  <a:lnTo>
                    <a:pt x="0" y="5638800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5C2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0"/>
              <a:ext cx="5749290" cy="5749290"/>
            </a:xfrm>
            <a:custGeom>
              <a:avLst/>
              <a:gdLst/>
              <a:ahLst/>
              <a:cxnLst/>
              <a:rect l="l" t="t" r="r" b="b"/>
              <a:pathLst>
                <a:path w="5749290" h="5749290">
                  <a:moveTo>
                    <a:pt x="5749289" y="0"/>
                  </a:moveTo>
                  <a:lnTo>
                    <a:pt x="5627370" y="0"/>
                  </a:lnTo>
                  <a:lnTo>
                    <a:pt x="0" y="5627370"/>
                  </a:lnTo>
                  <a:lnTo>
                    <a:pt x="0" y="5749289"/>
                  </a:lnTo>
                  <a:lnTo>
                    <a:pt x="5749289" y="0"/>
                  </a:lnTo>
                  <a:close/>
                </a:path>
              </a:pathLst>
            </a:custGeom>
            <a:solidFill>
              <a:srgbClr val="5B2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0"/>
              <a:ext cx="5858510" cy="5858510"/>
            </a:xfrm>
            <a:custGeom>
              <a:avLst/>
              <a:gdLst/>
              <a:ahLst/>
              <a:cxnLst/>
              <a:rect l="l" t="t" r="r" b="b"/>
              <a:pathLst>
                <a:path w="5858510" h="5858510">
                  <a:moveTo>
                    <a:pt x="5858510" y="0"/>
                  </a:moveTo>
                  <a:lnTo>
                    <a:pt x="5737859" y="0"/>
                  </a:lnTo>
                  <a:lnTo>
                    <a:pt x="0" y="5737860"/>
                  </a:lnTo>
                  <a:lnTo>
                    <a:pt x="0" y="5858510"/>
                  </a:lnTo>
                  <a:lnTo>
                    <a:pt x="5858510" y="0"/>
                  </a:lnTo>
                  <a:close/>
                </a:path>
              </a:pathLst>
            </a:custGeom>
            <a:solidFill>
              <a:srgbClr val="5A27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0"/>
              <a:ext cx="5970270" cy="5970270"/>
            </a:xfrm>
            <a:custGeom>
              <a:avLst/>
              <a:gdLst/>
              <a:ahLst/>
              <a:cxnLst/>
              <a:rect l="l" t="t" r="r" b="b"/>
              <a:pathLst>
                <a:path w="5970270" h="5970270">
                  <a:moveTo>
                    <a:pt x="5970270" y="0"/>
                  </a:moveTo>
                  <a:lnTo>
                    <a:pt x="5848350" y="0"/>
                  </a:lnTo>
                  <a:lnTo>
                    <a:pt x="0" y="5848350"/>
                  </a:lnTo>
                  <a:lnTo>
                    <a:pt x="0" y="5970270"/>
                  </a:lnTo>
                  <a:lnTo>
                    <a:pt x="5970270" y="0"/>
                  </a:lnTo>
                  <a:close/>
                </a:path>
              </a:pathLst>
            </a:custGeom>
            <a:solidFill>
              <a:srgbClr val="592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0"/>
              <a:ext cx="6079490" cy="6079490"/>
            </a:xfrm>
            <a:custGeom>
              <a:avLst/>
              <a:gdLst/>
              <a:ahLst/>
              <a:cxnLst/>
              <a:rect l="l" t="t" r="r" b="b"/>
              <a:pathLst>
                <a:path w="6079490" h="6079490">
                  <a:moveTo>
                    <a:pt x="6079489" y="0"/>
                  </a:moveTo>
                  <a:lnTo>
                    <a:pt x="5958840" y="0"/>
                  </a:lnTo>
                  <a:lnTo>
                    <a:pt x="0" y="5958839"/>
                  </a:lnTo>
                  <a:lnTo>
                    <a:pt x="0" y="6079489"/>
                  </a:lnTo>
                  <a:lnTo>
                    <a:pt x="6079489" y="0"/>
                  </a:lnTo>
                  <a:close/>
                </a:path>
              </a:pathLst>
            </a:custGeom>
            <a:solidFill>
              <a:srgbClr val="582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0"/>
              <a:ext cx="6191250" cy="6191250"/>
            </a:xfrm>
            <a:custGeom>
              <a:avLst/>
              <a:gdLst/>
              <a:ahLst/>
              <a:cxnLst/>
              <a:rect l="l" t="t" r="r" b="b"/>
              <a:pathLst>
                <a:path w="6191250" h="6191250">
                  <a:moveTo>
                    <a:pt x="6191250" y="0"/>
                  </a:moveTo>
                  <a:lnTo>
                    <a:pt x="6069330" y="0"/>
                  </a:lnTo>
                  <a:lnTo>
                    <a:pt x="0" y="6069330"/>
                  </a:lnTo>
                  <a:lnTo>
                    <a:pt x="0" y="6191250"/>
                  </a:lnTo>
                  <a:lnTo>
                    <a:pt x="6191250" y="0"/>
                  </a:lnTo>
                  <a:close/>
                </a:path>
              </a:pathLst>
            </a:custGeom>
            <a:solidFill>
              <a:srgbClr val="572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0"/>
              <a:ext cx="6300470" cy="6300470"/>
            </a:xfrm>
            <a:custGeom>
              <a:avLst/>
              <a:gdLst/>
              <a:ahLst/>
              <a:cxnLst/>
              <a:rect l="l" t="t" r="r" b="b"/>
              <a:pathLst>
                <a:path w="6300470" h="6300470">
                  <a:moveTo>
                    <a:pt x="6300470" y="0"/>
                  </a:moveTo>
                  <a:lnTo>
                    <a:pt x="6179820" y="0"/>
                  </a:lnTo>
                  <a:lnTo>
                    <a:pt x="0" y="6179820"/>
                  </a:lnTo>
                  <a:lnTo>
                    <a:pt x="0" y="6300470"/>
                  </a:lnTo>
                  <a:lnTo>
                    <a:pt x="6300470" y="0"/>
                  </a:lnTo>
                  <a:close/>
                </a:path>
              </a:pathLst>
            </a:custGeom>
            <a:solidFill>
              <a:srgbClr val="5625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0"/>
              <a:ext cx="6410960" cy="6410960"/>
            </a:xfrm>
            <a:custGeom>
              <a:avLst/>
              <a:gdLst/>
              <a:ahLst/>
              <a:cxnLst/>
              <a:rect l="l" t="t" r="r" b="b"/>
              <a:pathLst>
                <a:path w="6410960" h="6410960">
                  <a:moveTo>
                    <a:pt x="6410959" y="0"/>
                  </a:moveTo>
                  <a:lnTo>
                    <a:pt x="6290310" y="0"/>
                  </a:lnTo>
                  <a:lnTo>
                    <a:pt x="0" y="6290310"/>
                  </a:lnTo>
                  <a:lnTo>
                    <a:pt x="0" y="6410959"/>
                  </a:lnTo>
                  <a:lnTo>
                    <a:pt x="6410959" y="0"/>
                  </a:lnTo>
                  <a:close/>
                </a:path>
              </a:pathLst>
            </a:custGeom>
            <a:solidFill>
              <a:srgbClr val="552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0"/>
              <a:ext cx="6521450" cy="6521450"/>
            </a:xfrm>
            <a:custGeom>
              <a:avLst/>
              <a:gdLst/>
              <a:ahLst/>
              <a:cxnLst/>
              <a:rect l="l" t="t" r="r" b="b"/>
              <a:pathLst>
                <a:path w="6521450" h="6521450">
                  <a:moveTo>
                    <a:pt x="6521450" y="0"/>
                  </a:moveTo>
                  <a:lnTo>
                    <a:pt x="6399530" y="0"/>
                  </a:lnTo>
                  <a:lnTo>
                    <a:pt x="0" y="6399530"/>
                  </a:lnTo>
                  <a:lnTo>
                    <a:pt x="0" y="6521450"/>
                  </a:lnTo>
                  <a:lnTo>
                    <a:pt x="6521450" y="0"/>
                  </a:lnTo>
                  <a:close/>
                </a:path>
              </a:pathLst>
            </a:custGeom>
            <a:solidFill>
              <a:srgbClr val="542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0"/>
              <a:ext cx="6631940" cy="6631940"/>
            </a:xfrm>
            <a:custGeom>
              <a:avLst/>
              <a:gdLst/>
              <a:ahLst/>
              <a:cxnLst/>
              <a:rect l="l" t="t" r="r" b="b"/>
              <a:pathLst>
                <a:path w="6631940" h="6631940">
                  <a:moveTo>
                    <a:pt x="6631940" y="0"/>
                  </a:moveTo>
                  <a:lnTo>
                    <a:pt x="6511289" y="0"/>
                  </a:lnTo>
                  <a:lnTo>
                    <a:pt x="0" y="6511290"/>
                  </a:lnTo>
                  <a:lnTo>
                    <a:pt x="0" y="6631940"/>
                  </a:lnTo>
                  <a:lnTo>
                    <a:pt x="6631940" y="0"/>
                  </a:lnTo>
                  <a:close/>
                </a:path>
              </a:pathLst>
            </a:custGeom>
            <a:solidFill>
              <a:srgbClr val="5324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0"/>
              <a:ext cx="6742430" cy="6742430"/>
            </a:xfrm>
            <a:custGeom>
              <a:avLst/>
              <a:gdLst/>
              <a:ahLst/>
              <a:cxnLst/>
              <a:rect l="l" t="t" r="r" b="b"/>
              <a:pathLst>
                <a:path w="6742430" h="6742430">
                  <a:moveTo>
                    <a:pt x="6742430" y="0"/>
                  </a:moveTo>
                  <a:lnTo>
                    <a:pt x="6620510" y="0"/>
                  </a:lnTo>
                  <a:lnTo>
                    <a:pt x="0" y="6620509"/>
                  </a:lnTo>
                  <a:lnTo>
                    <a:pt x="0" y="6742430"/>
                  </a:lnTo>
                  <a:lnTo>
                    <a:pt x="6742430" y="0"/>
                  </a:lnTo>
                  <a:close/>
                </a:path>
              </a:pathLst>
            </a:custGeom>
            <a:solidFill>
              <a:srgbClr val="522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0"/>
              <a:ext cx="6852920" cy="6852920"/>
            </a:xfrm>
            <a:custGeom>
              <a:avLst/>
              <a:gdLst/>
              <a:ahLst/>
              <a:cxnLst/>
              <a:rect l="l" t="t" r="r" b="b"/>
              <a:pathLst>
                <a:path w="6852920" h="6852920">
                  <a:moveTo>
                    <a:pt x="6852920" y="0"/>
                  </a:moveTo>
                  <a:lnTo>
                    <a:pt x="6732270" y="0"/>
                  </a:lnTo>
                  <a:lnTo>
                    <a:pt x="0" y="6732270"/>
                  </a:lnTo>
                  <a:lnTo>
                    <a:pt x="0" y="6852920"/>
                  </a:lnTo>
                  <a:lnTo>
                    <a:pt x="6852920" y="0"/>
                  </a:lnTo>
                  <a:close/>
                </a:path>
              </a:pathLst>
            </a:custGeom>
            <a:solidFill>
              <a:srgbClr val="512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0"/>
              <a:ext cx="6963409" cy="6858000"/>
            </a:xfrm>
            <a:custGeom>
              <a:avLst/>
              <a:gdLst/>
              <a:ahLst/>
              <a:cxnLst/>
              <a:rect l="l" t="t" r="r" b="b"/>
              <a:pathLst>
                <a:path w="6963409" h="6858000">
                  <a:moveTo>
                    <a:pt x="6963410" y="0"/>
                  </a:moveTo>
                  <a:lnTo>
                    <a:pt x="6841489" y="0"/>
                  </a:lnTo>
                  <a:lnTo>
                    <a:pt x="0" y="6841490"/>
                  </a:lnTo>
                  <a:lnTo>
                    <a:pt x="0" y="6858000"/>
                  </a:lnTo>
                  <a:lnTo>
                    <a:pt x="105410" y="6858000"/>
                  </a:lnTo>
                  <a:lnTo>
                    <a:pt x="6963410" y="0"/>
                  </a:lnTo>
                  <a:close/>
                </a:path>
              </a:pathLst>
            </a:custGeom>
            <a:solidFill>
              <a:srgbClr val="502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52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F2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44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E2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622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D2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4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C2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94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4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49" y="0"/>
                  </a:lnTo>
                  <a:close/>
                </a:path>
              </a:pathLst>
            </a:custGeom>
            <a:solidFill>
              <a:srgbClr val="4B21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643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A2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56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92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741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81F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663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71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8389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7999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61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9761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51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0936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51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1858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41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303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31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395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21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5006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11C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605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01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97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F1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8152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E1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190749" y="0"/>
              <a:ext cx="6953250" cy="6858000"/>
            </a:xfrm>
            <a:custGeom>
              <a:avLst/>
              <a:gdLst/>
              <a:ahLst/>
              <a:cxnLst/>
              <a:rect l="l" t="t" r="r" b="b"/>
              <a:pathLst>
                <a:path w="6953250" h="6858000">
                  <a:moveTo>
                    <a:pt x="6953250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53250" y="26669"/>
                  </a:lnTo>
                  <a:lnTo>
                    <a:pt x="6953250" y="0"/>
                  </a:lnTo>
                  <a:close/>
                </a:path>
              </a:pathLst>
            </a:custGeom>
            <a:solidFill>
              <a:srgbClr val="3D1A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02510" y="16509"/>
              <a:ext cx="6841490" cy="6841490"/>
            </a:xfrm>
            <a:custGeom>
              <a:avLst/>
              <a:gdLst/>
              <a:ahLst/>
              <a:cxnLst/>
              <a:rect l="l" t="t" r="r" b="b"/>
              <a:pathLst>
                <a:path w="6841490" h="6841490">
                  <a:moveTo>
                    <a:pt x="6841490" y="0"/>
                  </a:moveTo>
                  <a:lnTo>
                    <a:pt x="0" y="6841490"/>
                  </a:lnTo>
                  <a:lnTo>
                    <a:pt x="119379" y="6841490"/>
                  </a:lnTo>
                  <a:lnTo>
                    <a:pt x="6841490" y="119379"/>
                  </a:lnTo>
                  <a:lnTo>
                    <a:pt x="6841490" y="0"/>
                  </a:lnTo>
                  <a:close/>
                </a:path>
              </a:pathLst>
            </a:custGeom>
            <a:solidFill>
              <a:srgbClr val="3C1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11729" y="125729"/>
              <a:ext cx="6732270" cy="6732270"/>
            </a:xfrm>
            <a:custGeom>
              <a:avLst/>
              <a:gdLst/>
              <a:ahLst/>
              <a:cxnLst/>
              <a:rect l="l" t="t" r="r" b="b"/>
              <a:pathLst>
                <a:path w="6732270" h="6732270">
                  <a:moveTo>
                    <a:pt x="6732269" y="0"/>
                  </a:moveTo>
                  <a:lnTo>
                    <a:pt x="0" y="6732270"/>
                  </a:lnTo>
                  <a:lnTo>
                    <a:pt x="121919" y="6732270"/>
                  </a:lnTo>
                  <a:lnTo>
                    <a:pt x="6732269" y="121920"/>
                  </a:lnTo>
                  <a:lnTo>
                    <a:pt x="6732269" y="0"/>
                  </a:lnTo>
                  <a:close/>
                </a:path>
              </a:pathLst>
            </a:custGeom>
            <a:solidFill>
              <a:srgbClr val="3B1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23489" y="237490"/>
              <a:ext cx="6620509" cy="6620509"/>
            </a:xfrm>
            <a:custGeom>
              <a:avLst/>
              <a:gdLst/>
              <a:ahLst/>
              <a:cxnLst/>
              <a:rect l="l" t="t" r="r" b="b"/>
              <a:pathLst>
                <a:path w="6620509" h="6620509">
                  <a:moveTo>
                    <a:pt x="6620509" y="0"/>
                  </a:moveTo>
                  <a:lnTo>
                    <a:pt x="0" y="6620510"/>
                  </a:lnTo>
                  <a:lnTo>
                    <a:pt x="119380" y="6620510"/>
                  </a:lnTo>
                  <a:lnTo>
                    <a:pt x="6620509" y="119380"/>
                  </a:lnTo>
                  <a:lnTo>
                    <a:pt x="6620509" y="0"/>
                  </a:lnTo>
                  <a:close/>
                </a:path>
              </a:pathLst>
            </a:custGeom>
            <a:solidFill>
              <a:srgbClr val="3A1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32710" y="346709"/>
              <a:ext cx="6511290" cy="6511290"/>
            </a:xfrm>
            <a:custGeom>
              <a:avLst/>
              <a:gdLst/>
              <a:ahLst/>
              <a:cxnLst/>
              <a:rect l="l" t="t" r="r" b="b"/>
              <a:pathLst>
                <a:path w="6511290" h="6511290">
                  <a:moveTo>
                    <a:pt x="6511290" y="0"/>
                  </a:moveTo>
                  <a:lnTo>
                    <a:pt x="0" y="6511289"/>
                  </a:lnTo>
                  <a:lnTo>
                    <a:pt x="121919" y="6511289"/>
                  </a:lnTo>
                  <a:lnTo>
                    <a:pt x="6511290" y="121919"/>
                  </a:lnTo>
                  <a:lnTo>
                    <a:pt x="6511290" y="0"/>
                  </a:lnTo>
                  <a:close/>
                </a:path>
              </a:pathLst>
            </a:custGeom>
            <a:solidFill>
              <a:srgbClr val="391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44470" y="458469"/>
              <a:ext cx="6399530" cy="6399530"/>
            </a:xfrm>
            <a:custGeom>
              <a:avLst/>
              <a:gdLst/>
              <a:ahLst/>
              <a:cxnLst/>
              <a:rect l="l" t="t" r="r" b="b"/>
              <a:pathLst>
                <a:path w="6399530" h="6399530">
                  <a:moveTo>
                    <a:pt x="6399530" y="0"/>
                  </a:moveTo>
                  <a:lnTo>
                    <a:pt x="0" y="6399530"/>
                  </a:lnTo>
                  <a:lnTo>
                    <a:pt x="119380" y="6399530"/>
                  </a:lnTo>
                  <a:lnTo>
                    <a:pt x="6399530" y="119379"/>
                  </a:lnTo>
                  <a:lnTo>
                    <a:pt x="6399530" y="0"/>
                  </a:lnTo>
                  <a:close/>
                </a:path>
              </a:pathLst>
            </a:custGeom>
            <a:solidFill>
              <a:srgbClr val="381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53689" y="567690"/>
              <a:ext cx="6290310" cy="6290310"/>
            </a:xfrm>
            <a:custGeom>
              <a:avLst/>
              <a:gdLst/>
              <a:ahLst/>
              <a:cxnLst/>
              <a:rect l="l" t="t" r="r" b="b"/>
              <a:pathLst>
                <a:path w="6290310" h="6290309">
                  <a:moveTo>
                    <a:pt x="6290310" y="0"/>
                  </a:moveTo>
                  <a:lnTo>
                    <a:pt x="0" y="6290310"/>
                  </a:lnTo>
                  <a:lnTo>
                    <a:pt x="121920" y="6290310"/>
                  </a:lnTo>
                  <a:lnTo>
                    <a:pt x="6290310" y="121920"/>
                  </a:lnTo>
                  <a:lnTo>
                    <a:pt x="6290310" y="0"/>
                  </a:lnTo>
                  <a:close/>
                </a:path>
              </a:pathLst>
            </a:custGeom>
            <a:solidFill>
              <a:srgbClr val="371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64179" y="678180"/>
              <a:ext cx="6179820" cy="6179820"/>
            </a:xfrm>
            <a:custGeom>
              <a:avLst/>
              <a:gdLst/>
              <a:ahLst/>
              <a:cxnLst/>
              <a:rect l="l" t="t" r="r" b="b"/>
              <a:pathLst>
                <a:path w="6179820" h="6179820">
                  <a:moveTo>
                    <a:pt x="6179820" y="0"/>
                  </a:moveTo>
                  <a:lnTo>
                    <a:pt x="0" y="6179820"/>
                  </a:lnTo>
                  <a:lnTo>
                    <a:pt x="120649" y="6179820"/>
                  </a:lnTo>
                  <a:lnTo>
                    <a:pt x="6179820" y="120650"/>
                  </a:lnTo>
                  <a:lnTo>
                    <a:pt x="6179820" y="0"/>
                  </a:lnTo>
                  <a:close/>
                </a:path>
              </a:pathLst>
            </a:custGeom>
            <a:solidFill>
              <a:srgbClr val="361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74670" y="788669"/>
              <a:ext cx="6069330" cy="6069330"/>
            </a:xfrm>
            <a:custGeom>
              <a:avLst/>
              <a:gdLst/>
              <a:ahLst/>
              <a:cxnLst/>
              <a:rect l="l" t="t" r="r" b="b"/>
              <a:pathLst>
                <a:path w="6069330" h="6069330">
                  <a:moveTo>
                    <a:pt x="6069330" y="0"/>
                  </a:moveTo>
                  <a:lnTo>
                    <a:pt x="0" y="6069330"/>
                  </a:lnTo>
                  <a:lnTo>
                    <a:pt x="121919" y="6069330"/>
                  </a:lnTo>
                  <a:lnTo>
                    <a:pt x="6069330" y="121919"/>
                  </a:lnTo>
                  <a:lnTo>
                    <a:pt x="6069330" y="0"/>
                  </a:lnTo>
                  <a:close/>
                </a:path>
              </a:pathLst>
            </a:custGeom>
            <a:solidFill>
              <a:srgbClr val="351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85160" y="899160"/>
              <a:ext cx="5958840" cy="5958840"/>
            </a:xfrm>
            <a:custGeom>
              <a:avLst/>
              <a:gdLst/>
              <a:ahLst/>
              <a:cxnLst/>
              <a:rect l="l" t="t" r="r" b="b"/>
              <a:pathLst>
                <a:path w="5958839" h="5958840">
                  <a:moveTo>
                    <a:pt x="5958840" y="0"/>
                  </a:moveTo>
                  <a:lnTo>
                    <a:pt x="0" y="5958840"/>
                  </a:lnTo>
                  <a:lnTo>
                    <a:pt x="120650" y="5958840"/>
                  </a:lnTo>
                  <a:lnTo>
                    <a:pt x="5958840" y="120650"/>
                  </a:lnTo>
                  <a:lnTo>
                    <a:pt x="5958840" y="0"/>
                  </a:lnTo>
                  <a:close/>
                </a:path>
              </a:pathLst>
            </a:custGeom>
            <a:solidFill>
              <a:srgbClr val="341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95649" y="1009650"/>
              <a:ext cx="5848350" cy="5848350"/>
            </a:xfrm>
            <a:custGeom>
              <a:avLst/>
              <a:gdLst/>
              <a:ahLst/>
              <a:cxnLst/>
              <a:rect l="l" t="t" r="r" b="b"/>
              <a:pathLst>
                <a:path w="5848350" h="5848350">
                  <a:moveTo>
                    <a:pt x="5848350" y="0"/>
                  </a:moveTo>
                  <a:lnTo>
                    <a:pt x="0" y="5848350"/>
                  </a:lnTo>
                  <a:lnTo>
                    <a:pt x="121920" y="5848350"/>
                  </a:lnTo>
                  <a:lnTo>
                    <a:pt x="5848350" y="121920"/>
                  </a:lnTo>
                  <a:lnTo>
                    <a:pt x="5848350" y="0"/>
                  </a:lnTo>
                  <a:close/>
                </a:path>
              </a:pathLst>
            </a:custGeom>
            <a:solidFill>
              <a:srgbClr val="331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06140" y="1120139"/>
              <a:ext cx="5737860" cy="5737860"/>
            </a:xfrm>
            <a:custGeom>
              <a:avLst/>
              <a:gdLst/>
              <a:ahLst/>
              <a:cxnLst/>
              <a:rect l="l" t="t" r="r" b="b"/>
              <a:pathLst>
                <a:path w="5737860" h="5737859">
                  <a:moveTo>
                    <a:pt x="5737860" y="0"/>
                  </a:moveTo>
                  <a:lnTo>
                    <a:pt x="0" y="5737860"/>
                  </a:lnTo>
                  <a:lnTo>
                    <a:pt x="120650" y="5737860"/>
                  </a:lnTo>
                  <a:lnTo>
                    <a:pt x="5737860" y="120649"/>
                  </a:lnTo>
                  <a:lnTo>
                    <a:pt x="5737860" y="0"/>
                  </a:lnTo>
                  <a:close/>
                </a:path>
              </a:pathLst>
            </a:custGeom>
            <a:solidFill>
              <a:srgbClr val="331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16629" y="1230630"/>
              <a:ext cx="5627370" cy="5627370"/>
            </a:xfrm>
            <a:custGeom>
              <a:avLst/>
              <a:gdLst/>
              <a:ahLst/>
              <a:cxnLst/>
              <a:rect l="l" t="t" r="r" b="b"/>
              <a:pathLst>
                <a:path w="5627370" h="5627370">
                  <a:moveTo>
                    <a:pt x="5627370" y="0"/>
                  </a:moveTo>
                  <a:lnTo>
                    <a:pt x="0" y="5627370"/>
                  </a:lnTo>
                  <a:lnTo>
                    <a:pt x="119379" y="5627370"/>
                  </a:lnTo>
                  <a:lnTo>
                    <a:pt x="5627370" y="119380"/>
                  </a:lnTo>
                  <a:lnTo>
                    <a:pt x="5627370" y="0"/>
                  </a:lnTo>
                  <a:close/>
                </a:path>
              </a:pathLst>
            </a:custGeom>
            <a:solidFill>
              <a:srgbClr val="31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25849" y="1339850"/>
              <a:ext cx="5518150" cy="5518150"/>
            </a:xfrm>
            <a:custGeom>
              <a:avLst/>
              <a:gdLst/>
              <a:ahLst/>
              <a:cxnLst/>
              <a:rect l="l" t="t" r="r" b="b"/>
              <a:pathLst>
                <a:path w="5518150" h="5518150">
                  <a:moveTo>
                    <a:pt x="5518150" y="0"/>
                  </a:moveTo>
                  <a:lnTo>
                    <a:pt x="0" y="5518150"/>
                  </a:lnTo>
                  <a:lnTo>
                    <a:pt x="121920" y="5518150"/>
                  </a:lnTo>
                  <a:lnTo>
                    <a:pt x="5518150" y="121920"/>
                  </a:lnTo>
                  <a:lnTo>
                    <a:pt x="5518150" y="0"/>
                  </a:lnTo>
                  <a:close/>
                </a:path>
              </a:pathLst>
            </a:custGeom>
            <a:solidFill>
              <a:srgbClr val="30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37609" y="1451610"/>
              <a:ext cx="5406390" cy="5406390"/>
            </a:xfrm>
            <a:custGeom>
              <a:avLst/>
              <a:gdLst/>
              <a:ahLst/>
              <a:cxnLst/>
              <a:rect l="l" t="t" r="r" b="b"/>
              <a:pathLst>
                <a:path w="5406389" h="5406390">
                  <a:moveTo>
                    <a:pt x="5406390" y="0"/>
                  </a:moveTo>
                  <a:lnTo>
                    <a:pt x="0" y="5406390"/>
                  </a:lnTo>
                  <a:lnTo>
                    <a:pt x="120650" y="5406389"/>
                  </a:lnTo>
                  <a:lnTo>
                    <a:pt x="5406390" y="120649"/>
                  </a:lnTo>
                  <a:lnTo>
                    <a:pt x="5406390" y="0"/>
                  </a:lnTo>
                  <a:close/>
                </a:path>
              </a:pathLst>
            </a:custGeom>
            <a:solidFill>
              <a:srgbClr val="2F1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46829" y="1560830"/>
              <a:ext cx="5297170" cy="5297170"/>
            </a:xfrm>
            <a:custGeom>
              <a:avLst/>
              <a:gdLst/>
              <a:ahLst/>
              <a:cxnLst/>
              <a:rect l="l" t="t" r="r" b="b"/>
              <a:pathLst>
                <a:path w="5297170" h="5297170">
                  <a:moveTo>
                    <a:pt x="5297170" y="0"/>
                  </a:moveTo>
                  <a:lnTo>
                    <a:pt x="0" y="5297170"/>
                  </a:lnTo>
                  <a:lnTo>
                    <a:pt x="121920" y="5297170"/>
                  </a:lnTo>
                  <a:lnTo>
                    <a:pt x="5297170" y="121919"/>
                  </a:lnTo>
                  <a:lnTo>
                    <a:pt x="5297170" y="0"/>
                  </a:lnTo>
                  <a:close/>
                </a:path>
              </a:pathLst>
            </a:custGeom>
            <a:solidFill>
              <a:srgbClr val="2E14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58590" y="1672589"/>
              <a:ext cx="5185410" cy="5185410"/>
            </a:xfrm>
            <a:custGeom>
              <a:avLst/>
              <a:gdLst/>
              <a:ahLst/>
              <a:cxnLst/>
              <a:rect l="l" t="t" r="r" b="b"/>
              <a:pathLst>
                <a:path w="5185410" h="5185409">
                  <a:moveTo>
                    <a:pt x="5185410" y="0"/>
                  </a:moveTo>
                  <a:lnTo>
                    <a:pt x="0" y="5185410"/>
                  </a:lnTo>
                  <a:lnTo>
                    <a:pt x="119380" y="5185410"/>
                  </a:lnTo>
                  <a:lnTo>
                    <a:pt x="5185410" y="119380"/>
                  </a:lnTo>
                  <a:lnTo>
                    <a:pt x="5185410" y="0"/>
                  </a:lnTo>
                  <a:close/>
                </a:path>
              </a:pathLst>
            </a:custGeom>
            <a:solidFill>
              <a:srgbClr val="2E14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67809" y="1781810"/>
              <a:ext cx="5076190" cy="5076190"/>
            </a:xfrm>
            <a:custGeom>
              <a:avLst/>
              <a:gdLst/>
              <a:ahLst/>
              <a:cxnLst/>
              <a:rect l="l" t="t" r="r" b="b"/>
              <a:pathLst>
                <a:path w="5076189" h="5076190">
                  <a:moveTo>
                    <a:pt x="5076190" y="0"/>
                  </a:moveTo>
                  <a:lnTo>
                    <a:pt x="0" y="5076190"/>
                  </a:lnTo>
                  <a:lnTo>
                    <a:pt x="121919" y="5076190"/>
                  </a:lnTo>
                  <a:lnTo>
                    <a:pt x="5076190" y="121919"/>
                  </a:lnTo>
                  <a:lnTo>
                    <a:pt x="5076190" y="0"/>
                  </a:lnTo>
                  <a:close/>
                </a:path>
              </a:pathLst>
            </a:custGeom>
            <a:solidFill>
              <a:srgbClr val="2D1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78299" y="1892300"/>
              <a:ext cx="4965700" cy="4965700"/>
            </a:xfrm>
            <a:custGeom>
              <a:avLst/>
              <a:gdLst/>
              <a:ahLst/>
              <a:cxnLst/>
              <a:rect l="l" t="t" r="r" b="b"/>
              <a:pathLst>
                <a:path w="4965700" h="4965700">
                  <a:moveTo>
                    <a:pt x="4965700" y="0"/>
                  </a:moveTo>
                  <a:lnTo>
                    <a:pt x="0" y="4965700"/>
                  </a:lnTo>
                  <a:lnTo>
                    <a:pt x="120650" y="4965700"/>
                  </a:lnTo>
                  <a:lnTo>
                    <a:pt x="4965700" y="120649"/>
                  </a:lnTo>
                  <a:lnTo>
                    <a:pt x="4965700" y="0"/>
                  </a:lnTo>
                  <a:close/>
                </a:path>
              </a:pathLst>
            </a:custGeom>
            <a:solidFill>
              <a:srgbClr val="2C13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88790" y="2002789"/>
              <a:ext cx="4855210" cy="4855210"/>
            </a:xfrm>
            <a:custGeom>
              <a:avLst/>
              <a:gdLst/>
              <a:ahLst/>
              <a:cxnLst/>
              <a:rect l="l" t="t" r="r" b="b"/>
              <a:pathLst>
                <a:path w="4855210" h="4855209">
                  <a:moveTo>
                    <a:pt x="4855210" y="0"/>
                  </a:moveTo>
                  <a:lnTo>
                    <a:pt x="0" y="4855210"/>
                  </a:lnTo>
                  <a:lnTo>
                    <a:pt x="121920" y="4855210"/>
                  </a:lnTo>
                  <a:lnTo>
                    <a:pt x="4855210" y="121920"/>
                  </a:lnTo>
                  <a:lnTo>
                    <a:pt x="4855210" y="0"/>
                  </a:lnTo>
                  <a:close/>
                </a:path>
              </a:pathLst>
            </a:custGeom>
            <a:solidFill>
              <a:srgbClr val="2B1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279" y="2113279"/>
              <a:ext cx="4744720" cy="4744720"/>
            </a:xfrm>
            <a:custGeom>
              <a:avLst/>
              <a:gdLst/>
              <a:ahLst/>
              <a:cxnLst/>
              <a:rect l="l" t="t" r="r" b="b"/>
              <a:pathLst>
                <a:path w="4744720" h="4744720">
                  <a:moveTo>
                    <a:pt x="4744720" y="0"/>
                  </a:moveTo>
                  <a:lnTo>
                    <a:pt x="0" y="4744720"/>
                  </a:lnTo>
                  <a:lnTo>
                    <a:pt x="120650" y="4744720"/>
                  </a:lnTo>
                  <a:lnTo>
                    <a:pt x="4744720" y="120650"/>
                  </a:lnTo>
                  <a:lnTo>
                    <a:pt x="4744720" y="0"/>
                  </a:lnTo>
                  <a:close/>
                </a:path>
              </a:pathLst>
            </a:custGeom>
            <a:solidFill>
              <a:srgbClr val="2A12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09770" y="2223770"/>
              <a:ext cx="4634230" cy="4634230"/>
            </a:xfrm>
            <a:custGeom>
              <a:avLst/>
              <a:gdLst/>
              <a:ahLst/>
              <a:cxnLst/>
              <a:rect l="l" t="t" r="r" b="b"/>
              <a:pathLst>
                <a:path w="4634230" h="4634230">
                  <a:moveTo>
                    <a:pt x="4634230" y="0"/>
                  </a:moveTo>
                  <a:lnTo>
                    <a:pt x="0" y="4634230"/>
                  </a:lnTo>
                  <a:lnTo>
                    <a:pt x="120649" y="4634230"/>
                  </a:lnTo>
                  <a:lnTo>
                    <a:pt x="4634230" y="120649"/>
                  </a:lnTo>
                  <a:lnTo>
                    <a:pt x="4634230" y="0"/>
                  </a:lnTo>
                  <a:close/>
                </a:path>
              </a:pathLst>
            </a:custGeom>
            <a:solidFill>
              <a:srgbClr val="2911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618990" y="2332989"/>
              <a:ext cx="4525010" cy="4525010"/>
            </a:xfrm>
            <a:custGeom>
              <a:avLst/>
              <a:gdLst/>
              <a:ahLst/>
              <a:cxnLst/>
              <a:rect l="l" t="t" r="r" b="b"/>
              <a:pathLst>
                <a:path w="4525010" h="4525009">
                  <a:moveTo>
                    <a:pt x="4525010" y="0"/>
                  </a:moveTo>
                  <a:lnTo>
                    <a:pt x="0" y="4525010"/>
                  </a:lnTo>
                  <a:lnTo>
                    <a:pt x="121920" y="4525010"/>
                  </a:lnTo>
                  <a:lnTo>
                    <a:pt x="4525010" y="121920"/>
                  </a:lnTo>
                  <a:lnTo>
                    <a:pt x="4525010" y="0"/>
                  </a:lnTo>
                  <a:close/>
                </a:path>
              </a:pathLst>
            </a:custGeom>
            <a:solidFill>
              <a:srgbClr val="281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30749" y="2444750"/>
              <a:ext cx="4413250" cy="4413250"/>
            </a:xfrm>
            <a:custGeom>
              <a:avLst/>
              <a:gdLst/>
              <a:ahLst/>
              <a:cxnLst/>
              <a:rect l="l" t="t" r="r" b="b"/>
              <a:pathLst>
                <a:path w="4413250" h="4413250">
                  <a:moveTo>
                    <a:pt x="4413250" y="0"/>
                  </a:moveTo>
                  <a:lnTo>
                    <a:pt x="0" y="4413250"/>
                  </a:lnTo>
                  <a:lnTo>
                    <a:pt x="120650" y="4413250"/>
                  </a:lnTo>
                  <a:lnTo>
                    <a:pt x="4413250" y="120650"/>
                  </a:lnTo>
                  <a:lnTo>
                    <a:pt x="4413250" y="0"/>
                  </a:lnTo>
                  <a:close/>
                </a:path>
              </a:pathLst>
            </a:custGeom>
            <a:solidFill>
              <a:srgbClr val="271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39970" y="2553970"/>
              <a:ext cx="4304030" cy="4304030"/>
            </a:xfrm>
            <a:custGeom>
              <a:avLst/>
              <a:gdLst/>
              <a:ahLst/>
              <a:cxnLst/>
              <a:rect l="l" t="t" r="r" b="b"/>
              <a:pathLst>
                <a:path w="4304030" h="4304030">
                  <a:moveTo>
                    <a:pt x="4304030" y="0"/>
                  </a:moveTo>
                  <a:lnTo>
                    <a:pt x="0" y="4304030"/>
                  </a:lnTo>
                  <a:lnTo>
                    <a:pt x="121920" y="4304030"/>
                  </a:lnTo>
                  <a:lnTo>
                    <a:pt x="4304030" y="121919"/>
                  </a:lnTo>
                  <a:lnTo>
                    <a:pt x="4304030" y="0"/>
                  </a:lnTo>
                  <a:close/>
                </a:path>
              </a:pathLst>
            </a:custGeom>
            <a:solidFill>
              <a:srgbClr val="261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951729" y="2665729"/>
              <a:ext cx="4192270" cy="4192270"/>
            </a:xfrm>
            <a:custGeom>
              <a:avLst/>
              <a:gdLst/>
              <a:ahLst/>
              <a:cxnLst/>
              <a:rect l="l" t="t" r="r" b="b"/>
              <a:pathLst>
                <a:path w="4192270" h="4192270">
                  <a:moveTo>
                    <a:pt x="4192270" y="0"/>
                  </a:moveTo>
                  <a:lnTo>
                    <a:pt x="0" y="4192270"/>
                  </a:lnTo>
                  <a:lnTo>
                    <a:pt x="120650" y="4192270"/>
                  </a:lnTo>
                  <a:lnTo>
                    <a:pt x="4192270" y="120650"/>
                  </a:lnTo>
                  <a:lnTo>
                    <a:pt x="4192270" y="0"/>
                  </a:lnTo>
                  <a:close/>
                </a:path>
              </a:pathLst>
            </a:custGeom>
            <a:solidFill>
              <a:srgbClr val="2510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60949" y="2774950"/>
              <a:ext cx="4083050" cy="4083050"/>
            </a:xfrm>
            <a:custGeom>
              <a:avLst/>
              <a:gdLst/>
              <a:ahLst/>
              <a:cxnLst/>
              <a:rect l="l" t="t" r="r" b="b"/>
              <a:pathLst>
                <a:path w="4083050" h="4083050">
                  <a:moveTo>
                    <a:pt x="4083050" y="0"/>
                  </a:moveTo>
                  <a:lnTo>
                    <a:pt x="0" y="4083050"/>
                  </a:lnTo>
                  <a:lnTo>
                    <a:pt x="121920" y="4083050"/>
                  </a:lnTo>
                  <a:lnTo>
                    <a:pt x="4083050" y="121920"/>
                  </a:lnTo>
                  <a:lnTo>
                    <a:pt x="4083050" y="0"/>
                  </a:lnTo>
                  <a:close/>
                </a:path>
              </a:pathLst>
            </a:custGeom>
            <a:solidFill>
              <a:srgbClr val="240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72709" y="2886710"/>
              <a:ext cx="3971290" cy="3971290"/>
            </a:xfrm>
            <a:custGeom>
              <a:avLst/>
              <a:gdLst/>
              <a:ahLst/>
              <a:cxnLst/>
              <a:rect l="l" t="t" r="r" b="b"/>
              <a:pathLst>
                <a:path w="3971289" h="3971290">
                  <a:moveTo>
                    <a:pt x="3971290" y="0"/>
                  </a:moveTo>
                  <a:lnTo>
                    <a:pt x="0" y="3971289"/>
                  </a:lnTo>
                  <a:lnTo>
                    <a:pt x="119380" y="3971289"/>
                  </a:lnTo>
                  <a:lnTo>
                    <a:pt x="3971290" y="119379"/>
                  </a:lnTo>
                  <a:lnTo>
                    <a:pt x="3971290" y="0"/>
                  </a:lnTo>
                  <a:close/>
                </a:path>
              </a:pathLst>
            </a:custGeom>
            <a:solidFill>
              <a:srgbClr val="2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81929" y="2995929"/>
              <a:ext cx="3862070" cy="3862070"/>
            </a:xfrm>
            <a:custGeom>
              <a:avLst/>
              <a:gdLst/>
              <a:ahLst/>
              <a:cxnLst/>
              <a:rect l="l" t="t" r="r" b="b"/>
              <a:pathLst>
                <a:path w="3862070" h="3862070">
                  <a:moveTo>
                    <a:pt x="3862070" y="0"/>
                  </a:moveTo>
                  <a:lnTo>
                    <a:pt x="0" y="3862070"/>
                  </a:lnTo>
                  <a:lnTo>
                    <a:pt x="121920" y="3862070"/>
                  </a:lnTo>
                  <a:lnTo>
                    <a:pt x="3862070" y="121919"/>
                  </a:lnTo>
                  <a:lnTo>
                    <a:pt x="3862070" y="0"/>
                  </a:lnTo>
                  <a:close/>
                </a:path>
              </a:pathLst>
            </a:custGeom>
            <a:solidFill>
              <a:srgbClr val="220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393690" y="3107689"/>
              <a:ext cx="3750310" cy="3750310"/>
            </a:xfrm>
            <a:custGeom>
              <a:avLst/>
              <a:gdLst/>
              <a:ahLst/>
              <a:cxnLst/>
              <a:rect l="l" t="t" r="r" b="b"/>
              <a:pathLst>
                <a:path w="3750310" h="3750309">
                  <a:moveTo>
                    <a:pt x="3750310" y="0"/>
                  </a:moveTo>
                  <a:lnTo>
                    <a:pt x="0" y="3750310"/>
                  </a:lnTo>
                  <a:lnTo>
                    <a:pt x="119380" y="3750310"/>
                  </a:lnTo>
                  <a:lnTo>
                    <a:pt x="3750310" y="119380"/>
                  </a:lnTo>
                  <a:lnTo>
                    <a:pt x="3750310" y="0"/>
                  </a:lnTo>
                  <a:close/>
                </a:path>
              </a:pathLst>
            </a:custGeom>
            <a:solidFill>
              <a:srgbClr val="210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02909" y="3216910"/>
              <a:ext cx="3641090" cy="3641090"/>
            </a:xfrm>
            <a:custGeom>
              <a:avLst/>
              <a:gdLst/>
              <a:ahLst/>
              <a:cxnLst/>
              <a:rect l="l" t="t" r="r" b="b"/>
              <a:pathLst>
                <a:path w="3641089" h="3641090">
                  <a:moveTo>
                    <a:pt x="3641089" y="0"/>
                  </a:moveTo>
                  <a:lnTo>
                    <a:pt x="0" y="3641089"/>
                  </a:lnTo>
                  <a:lnTo>
                    <a:pt x="121919" y="3641089"/>
                  </a:lnTo>
                  <a:lnTo>
                    <a:pt x="3641089" y="121919"/>
                  </a:lnTo>
                  <a:lnTo>
                    <a:pt x="3641089" y="0"/>
                  </a:lnTo>
                  <a:close/>
                </a:path>
              </a:pathLst>
            </a:custGeom>
            <a:solidFill>
              <a:srgbClr val="200E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13399" y="3327400"/>
              <a:ext cx="3530600" cy="3530600"/>
            </a:xfrm>
            <a:custGeom>
              <a:avLst/>
              <a:gdLst/>
              <a:ahLst/>
              <a:cxnLst/>
              <a:rect l="l" t="t" r="r" b="b"/>
              <a:pathLst>
                <a:path w="3530600" h="3530600">
                  <a:moveTo>
                    <a:pt x="3530600" y="0"/>
                  </a:moveTo>
                  <a:lnTo>
                    <a:pt x="0" y="3530600"/>
                  </a:lnTo>
                  <a:lnTo>
                    <a:pt x="120650" y="3530600"/>
                  </a:lnTo>
                  <a:lnTo>
                    <a:pt x="3530600" y="120650"/>
                  </a:lnTo>
                  <a:lnTo>
                    <a:pt x="3530600" y="0"/>
                  </a:lnTo>
                  <a:close/>
                </a:path>
              </a:pathLst>
            </a:custGeom>
            <a:solidFill>
              <a:srgbClr val="1F0D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23890" y="3437890"/>
              <a:ext cx="3420110" cy="3420110"/>
            </a:xfrm>
            <a:custGeom>
              <a:avLst/>
              <a:gdLst/>
              <a:ahLst/>
              <a:cxnLst/>
              <a:rect l="l" t="t" r="r" b="b"/>
              <a:pathLst>
                <a:path w="3420110" h="3420109">
                  <a:moveTo>
                    <a:pt x="3420110" y="0"/>
                  </a:moveTo>
                  <a:lnTo>
                    <a:pt x="0" y="3420110"/>
                  </a:lnTo>
                  <a:lnTo>
                    <a:pt x="120650" y="3420110"/>
                  </a:lnTo>
                  <a:lnTo>
                    <a:pt x="3420110" y="120650"/>
                  </a:lnTo>
                  <a:lnTo>
                    <a:pt x="3420110" y="0"/>
                  </a:lnTo>
                  <a:close/>
                </a:path>
              </a:pathLst>
            </a:custGeom>
            <a:solidFill>
              <a:srgbClr val="1E0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833109" y="3547109"/>
              <a:ext cx="3310890" cy="3310890"/>
            </a:xfrm>
            <a:custGeom>
              <a:avLst/>
              <a:gdLst/>
              <a:ahLst/>
              <a:cxnLst/>
              <a:rect l="l" t="t" r="r" b="b"/>
              <a:pathLst>
                <a:path w="3310889" h="3310890">
                  <a:moveTo>
                    <a:pt x="3310889" y="0"/>
                  </a:moveTo>
                  <a:lnTo>
                    <a:pt x="0" y="3310890"/>
                  </a:lnTo>
                  <a:lnTo>
                    <a:pt x="121919" y="3310890"/>
                  </a:lnTo>
                  <a:lnTo>
                    <a:pt x="3310889" y="121919"/>
                  </a:lnTo>
                  <a:lnTo>
                    <a:pt x="3310889" y="0"/>
                  </a:lnTo>
                  <a:close/>
                </a:path>
              </a:pathLst>
            </a:custGeom>
            <a:solidFill>
              <a:srgbClr val="1D0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44870" y="3658870"/>
              <a:ext cx="3199130" cy="3199130"/>
            </a:xfrm>
            <a:custGeom>
              <a:avLst/>
              <a:gdLst/>
              <a:ahLst/>
              <a:cxnLst/>
              <a:rect l="l" t="t" r="r" b="b"/>
              <a:pathLst>
                <a:path w="3199129" h="3199129">
                  <a:moveTo>
                    <a:pt x="3199129" y="0"/>
                  </a:moveTo>
                  <a:lnTo>
                    <a:pt x="0" y="3199129"/>
                  </a:lnTo>
                  <a:lnTo>
                    <a:pt x="120649" y="3199129"/>
                  </a:lnTo>
                  <a:lnTo>
                    <a:pt x="3199129" y="120649"/>
                  </a:lnTo>
                  <a:lnTo>
                    <a:pt x="3199129" y="0"/>
                  </a:lnTo>
                  <a:close/>
                </a:path>
              </a:pathLst>
            </a:custGeom>
            <a:solidFill>
              <a:srgbClr val="1C0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054090" y="3768090"/>
              <a:ext cx="3089910" cy="3089910"/>
            </a:xfrm>
            <a:custGeom>
              <a:avLst/>
              <a:gdLst/>
              <a:ahLst/>
              <a:cxnLst/>
              <a:rect l="l" t="t" r="r" b="b"/>
              <a:pathLst>
                <a:path w="3089910" h="3089909">
                  <a:moveTo>
                    <a:pt x="3089910" y="0"/>
                  </a:moveTo>
                  <a:lnTo>
                    <a:pt x="0" y="3089910"/>
                  </a:lnTo>
                  <a:lnTo>
                    <a:pt x="121920" y="3089910"/>
                  </a:lnTo>
                  <a:lnTo>
                    <a:pt x="3089910" y="121920"/>
                  </a:lnTo>
                  <a:lnTo>
                    <a:pt x="3089910" y="0"/>
                  </a:lnTo>
                  <a:close/>
                </a:path>
              </a:pathLst>
            </a:custGeom>
            <a:solidFill>
              <a:srgbClr val="1B0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65849" y="3879850"/>
              <a:ext cx="2978150" cy="2978150"/>
            </a:xfrm>
            <a:custGeom>
              <a:avLst/>
              <a:gdLst/>
              <a:ahLst/>
              <a:cxnLst/>
              <a:rect l="l" t="t" r="r" b="b"/>
              <a:pathLst>
                <a:path w="2978150" h="2978150">
                  <a:moveTo>
                    <a:pt x="2978150" y="0"/>
                  </a:moveTo>
                  <a:lnTo>
                    <a:pt x="0" y="2978150"/>
                  </a:lnTo>
                  <a:lnTo>
                    <a:pt x="120650" y="2978150"/>
                  </a:lnTo>
                  <a:lnTo>
                    <a:pt x="2978150" y="120650"/>
                  </a:lnTo>
                  <a:lnTo>
                    <a:pt x="2978150" y="0"/>
                  </a:lnTo>
                  <a:close/>
                </a:path>
              </a:pathLst>
            </a:custGeom>
            <a:solidFill>
              <a:srgbClr val="1A0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275070" y="3989070"/>
              <a:ext cx="2868930" cy="2868930"/>
            </a:xfrm>
            <a:custGeom>
              <a:avLst/>
              <a:gdLst/>
              <a:ahLst/>
              <a:cxnLst/>
              <a:rect l="l" t="t" r="r" b="b"/>
              <a:pathLst>
                <a:path w="2868929" h="2868929">
                  <a:moveTo>
                    <a:pt x="2868929" y="0"/>
                  </a:moveTo>
                  <a:lnTo>
                    <a:pt x="0" y="2868930"/>
                  </a:lnTo>
                  <a:lnTo>
                    <a:pt x="121920" y="2868930"/>
                  </a:lnTo>
                  <a:lnTo>
                    <a:pt x="2868929" y="121920"/>
                  </a:lnTo>
                  <a:lnTo>
                    <a:pt x="2868929" y="0"/>
                  </a:lnTo>
                  <a:close/>
                </a:path>
              </a:pathLst>
            </a:custGeom>
            <a:solidFill>
              <a:srgbClr val="190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385559" y="4099559"/>
              <a:ext cx="2758440" cy="2758440"/>
            </a:xfrm>
            <a:custGeom>
              <a:avLst/>
              <a:gdLst/>
              <a:ahLst/>
              <a:cxnLst/>
              <a:rect l="l" t="t" r="r" b="b"/>
              <a:pathLst>
                <a:path w="2758439" h="2758440">
                  <a:moveTo>
                    <a:pt x="2758440" y="0"/>
                  </a:moveTo>
                  <a:lnTo>
                    <a:pt x="0" y="2758440"/>
                  </a:lnTo>
                  <a:lnTo>
                    <a:pt x="120650" y="2758440"/>
                  </a:lnTo>
                  <a:lnTo>
                    <a:pt x="2758440" y="120650"/>
                  </a:lnTo>
                  <a:lnTo>
                    <a:pt x="2758440" y="0"/>
                  </a:lnTo>
                  <a:close/>
                </a:path>
              </a:pathLst>
            </a:custGeom>
            <a:solidFill>
              <a:srgbClr val="180A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96049" y="4210050"/>
              <a:ext cx="2647950" cy="2647950"/>
            </a:xfrm>
            <a:custGeom>
              <a:avLst/>
              <a:gdLst/>
              <a:ahLst/>
              <a:cxnLst/>
              <a:rect l="l" t="t" r="r" b="b"/>
              <a:pathLst>
                <a:path w="2647950" h="2647950">
                  <a:moveTo>
                    <a:pt x="2647950" y="0"/>
                  </a:moveTo>
                  <a:lnTo>
                    <a:pt x="0" y="2647950"/>
                  </a:lnTo>
                  <a:lnTo>
                    <a:pt x="121920" y="2647950"/>
                  </a:lnTo>
                  <a:lnTo>
                    <a:pt x="2647950" y="121920"/>
                  </a:lnTo>
                  <a:lnTo>
                    <a:pt x="2647950" y="0"/>
                  </a:lnTo>
                  <a:close/>
                </a:path>
              </a:pathLst>
            </a:custGeom>
            <a:solidFill>
              <a:srgbClr val="170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09" y="4321809"/>
              <a:ext cx="2536190" cy="2536190"/>
            </a:xfrm>
            <a:custGeom>
              <a:avLst/>
              <a:gdLst/>
              <a:ahLst/>
              <a:cxnLst/>
              <a:rect l="l" t="t" r="r" b="b"/>
              <a:pathLst>
                <a:path w="2536189" h="2536190">
                  <a:moveTo>
                    <a:pt x="2536189" y="0"/>
                  </a:moveTo>
                  <a:lnTo>
                    <a:pt x="0" y="2536190"/>
                  </a:lnTo>
                  <a:lnTo>
                    <a:pt x="119379" y="2536190"/>
                  </a:lnTo>
                  <a:lnTo>
                    <a:pt x="2536189" y="119379"/>
                  </a:lnTo>
                  <a:lnTo>
                    <a:pt x="2536189" y="0"/>
                  </a:lnTo>
                  <a:close/>
                </a:path>
              </a:pathLst>
            </a:custGeom>
            <a:solidFill>
              <a:srgbClr val="170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717030" y="4431029"/>
              <a:ext cx="2426970" cy="2426970"/>
            </a:xfrm>
            <a:custGeom>
              <a:avLst/>
              <a:gdLst/>
              <a:ahLst/>
              <a:cxnLst/>
              <a:rect l="l" t="t" r="r" b="b"/>
              <a:pathLst>
                <a:path w="2426970" h="2426970">
                  <a:moveTo>
                    <a:pt x="2426970" y="0"/>
                  </a:moveTo>
                  <a:lnTo>
                    <a:pt x="0" y="2426970"/>
                  </a:lnTo>
                  <a:lnTo>
                    <a:pt x="121920" y="2426970"/>
                  </a:lnTo>
                  <a:lnTo>
                    <a:pt x="2426970" y="12191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160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828790" y="4542790"/>
              <a:ext cx="2315210" cy="2315210"/>
            </a:xfrm>
            <a:custGeom>
              <a:avLst/>
              <a:gdLst/>
              <a:ahLst/>
              <a:cxnLst/>
              <a:rect l="l" t="t" r="r" b="b"/>
              <a:pathLst>
                <a:path w="2315210" h="2315209">
                  <a:moveTo>
                    <a:pt x="2315209" y="0"/>
                  </a:moveTo>
                  <a:lnTo>
                    <a:pt x="0" y="2315210"/>
                  </a:lnTo>
                  <a:lnTo>
                    <a:pt x="119379" y="2315210"/>
                  </a:lnTo>
                  <a:lnTo>
                    <a:pt x="2315209" y="119380"/>
                  </a:lnTo>
                  <a:lnTo>
                    <a:pt x="2315209" y="0"/>
                  </a:lnTo>
                  <a:close/>
                </a:path>
              </a:pathLst>
            </a:custGeom>
            <a:solidFill>
              <a:srgbClr val="1509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38009" y="4652009"/>
              <a:ext cx="2205990" cy="2205990"/>
            </a:xfrm>
            <a:custGeom>
              <a:avLst/>
              <a:gdLst/>
              <a:ahLst/>
              <a:cxnLst/>
              <a:rect l="l" t="t" r="r" b="b"/>
              <a:pathLst>
                <a:path w="2205989" h="2205990">
                  <a:moveTo>
                    <a:pt x="2205989" y="0"/>
                  </a:moveTo>
                  <a:lnTo>
                    <a:pt x="0" y="2205990"/>
                  </a:lnTo>
                  <a:lnTo>
                    <a:pt x="121919" y="2205990"/>
                  </a:lnTo>
                  <a:lnTo>
                    <a:pt x="2205989" y="121919"/>
                  </a:lnTo>
                  <a:lnTo>
                    <a:pt x="2205989" y="0"/>
                  </a:lnTo>
                  <a:close/>
                </a:path>
              </a:pathLst>
            </a:custGeom>
            <a:solidFill>
              <a:srgbClr val="1408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47230" y="4761229"/>
              <a:ext cx="2096770" cy="2096770"/>
            </a:xfrm>
            <a:custGeom>
              <a:avLst/>
              <a:gdLst/>
              <a:ahLst/>
              <a:cxnLst/>
              <a:rect l="l" t="t" r="r" b="b"/>
              <a:pathLst>
                <a:path w="2096770" h="2096770">
                  <a:moveTo>
                    <a:pt x="2096770" y="0"/>
                  </a:moveTo>
                  <a:lnTo>
                    <a:pt x="0" y="2096770"/>
                  </a:lnTo>
                  <a:lnTo>
                    <a:pt x="121920" y="2096770"/>
                  </a:lnTo>
                  <a:lnTo>
                    <a:pt x="2096770" y="121919"/>
                  </a:lnTo>
                  <a:lnTo>
                    <a:pt x="2096770" y="0"/>
                  </a:lnTo>
                  <a:close/>
                </a:path>
              </a:pathLst>
            </a:custGeom>
            <a:solidFill>
              <a:srgbClr val="130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58990" y="4872990"/>
              <a:ext cx="1985010" cy="1985010"/>
            </a:xfrm>
            <a:custGeom>
              <a:avLst/>
              <a:gdLst/>
              <a:ahLst/>
              <a:cxnLst/>
              <a:rect l="l" t="t" r="r" b="b"/>
              <a:pathLst>
                <a:path w="1985010" h="1985009">
                  <a:moveTo>
                    <a:pt x="1985009" y="0"/>
                  </a:moveTo>
                  <a:lnTo>
                    <a:pt x="0" y="1985010"/>
                  </a:lnTo>
                  <a:lnTo>
                    <a:pt x="121919" y="1985010"/>
                  </a:lnTo>
                  <a:lnTo>
                    <a:pt x="1985009" y="121920"/>
                  </a:lnTo>
                  <a:lnTo>
                    <a:pt x="1985009" y="0"/>
                  </a:lnTo>
                  <a:close/>
                </a:path>
              </a:pathLst>
            </a:custGeom>
            <a:solidFill>
              <a:srgbClr val="1207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68209" y="4982209"/>
              <a:ext cx="1875789" cy="1875789"/>
            </a:xfrm>
            <a:custGeom>
              <a:avLst/>
              <a:gdLst/>
              <a:ahLst/>
              <a:cxnLst/>
              <a:rect l="l" t="t" r="r" b="b"/>
              <a:pathLst>
                <a:path w="1875789" h="1875790">
                  <a:moveTo>
                    <a:pt x="1875789" y="0"/>
                  </a:moveTo>
                  <a:lnTo>
                    <a:pt x="0" y="1875789"/>
                  </a:lnTo>
                  <a:lnTo>
                    <a:pt x="121919" y="1875789"/>
                  </a:lnTo>
                  <a:lnTo>
                    <a:pt x="1875789" y="121919"/>
                  </a:lnTo>
                  <a:lnTo>
                    <a:pt x="1875789" y="0"/>
                  </a:lnTo>
                  <a:close/>
                </a:path>
              </a:pathLst>
            </a:custGeom>
            <a:solidFill>
              <a:srgbClr val="110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379969" y="5093970"/>
              <a:ext cx="1764030" cy="1764030"/>
            </a:xfrm>
            <a:custGeom>
              <a:avLst/>
              <a:gdLst/>
              <a:ahLst/>
              <a:cxnLst/>
              <a:rect l="l" t="t" r="r" b="b"/>
              <a:pathLst>
                <a:path w="1764029" h="1764029">
                  <a:moveTo>
                    <a:pt x="1764029" y="0"/>
                  </a:moveTo>
                  <a:lnTo>
                    <a:pt x="0" y="1764030"/>
                  </a:lnTo>
                  <a:lnTo>
                    <a:pt x="119379" y="1764030"/>
                  </a:lnTo>
                  <a:lnTo>
                    <a:pt x="1764029" y="119380"/>
                  </a:lnTo>
                  <a:lnTo>
                    <a:pt x="1764029" y="0"/>
                  </a:lnTo>
                  <a:close/>
                </a:path>
              </a:pathLst>
            </a:custGeom>
            <a:solidFill>
              <a:srgbClr val="1007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89190" y="5203190"/>
              <a:ext cx="1654810" cy="1654810"/>
            </a:xfrm>
            <a:custGeom>
              <a:avLst/>
              <a:gdLst/>
              <a:ahLst/>
              <a:cxnLst/>
              <a:rect l="l" t="t" r="r" b="b"/>
              <a:pathLst>
                <a:path w="1654810" h="1654809">
                  <a:moveTo>
                    <a:pt x="1654809" y="0"/>
                  </a:moveTo>
                  <a:lnTo>
                    <a:pt x="0" y="1654810"/>
                  </a:lnTo>
                  <a:lnTo>
                    <a:pt x="121919" y="1654810"/>
                  </a:lnTo>
                  <a:lnTo>
                    <a:pt x="1654809" y="121920"/>
                  </a:lnTo>
                  <a:lnTo>
                    <a:pt x="1654809" y="0"/>
                  </a:lnTo>
                  <a:close/>
                </a:path>
              </a:pathLst>
            </a:custGeom>
            <a:solidFill>
              <a:srgbClr val="0F0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00949" y="5314950"/>
              <a:ext cx="1543050" cy="1543050"/>
            </a:xfrm>
            <a:custGeom>
              <a:avLst/>
              <a:gdLst/>
              <a:ahLst/>
              <a:cxnLst/>
              <a:rect l="l" t="t" r="r" b="b"/>
              <a:pathLst>
                <a:path w="1543050" h="1543050">
                  <a:moveTo>
                    <a:pt x="1543050" y="0"/>
                  </a:moveTo>
                  <a:lnTo>
                    <a:pt x="0" y="1543050"/>
                  </a:lnTo>
                  <a:lnTo>
                    <a:pt x="119379" y="1543050"/>
                  </a:lnTo>
                  <a:lnTo>
                    <a:pt x="1543050" y="119380"/>
                  </a:lnTo>
                  <a:lnTo>
                    <a:pt x="1543050" y="0"/>
                  </a:lnTo>
                  <a:close/>
                </a:path>
              </a:pathLst>
            </a:custGeom>
            <a:solidFill>
              <a:srgbClr val="0E0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710169" y="5424170"/>
              <a:ext cx="1433830" cy="1433830"/>
            </a:xfrm>
            <a:custGeom>
              <a:avLst/>
              <a:gdLst/>
              <a:ahLst/>
              <a:cxnLst/>
              <a:rect l="l" t="t" r="r" b="b"/>
              <a:pathLst>
                <a:path w="1433829" h="1433829">
                  <a:moveTo>
                    <a:pt x="1433829" y="0"/>
                  </a:moveTo>
                  <a:lnTo>
                    <a:pt x="0" y="1433829"/>
                  </a:lnTo>
                  <a:lnTo>
                    <a:pt x="121919" y="1433829"/>
                  </a:lnTo>
                  <a:lnTo>
                    <a:pt x="1433829" y="121919"/>
                  </a:lnTo>
                  <a:lnTo>
                    <a:pt x="1433829" y="0"/>
                  </a:lnTo>
                  <a:close/>
                </a:path>
              </a:pathLst>
            </a:custGeom>
            <a:solidFill>
              <a:srgbClr val="0D0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21930" y="5535929"/>
              <a:ext cx="1322070" cy="1322070"/>
            </a:xfrm>
            <a:custGeom>
              <a:avLst/>
              <a:gdLst/>
              <a:ahLst/>
              <a:cxnLst/>
              <a:rect l="l" t="t" r="r" b="b"/>
              <a:pathLst>
                <a:path w="1322070" h="1322070">
                  <a:moveTo>
                    <a:pt x="1322070" y="0"/>
                  </a:moveTo>
                  <a:lnTo>
                    <a:pt x="0" y="1322070"/>
                  </a:lnTo>
                  <a:lnTo>
                    <a:pt x="119380" y="1322070"/>
                  </a:lnTo>
                  <a:lnTo>
                    <a:pt x="1322070" y="119380"/>
                  </a:lnTo>
                  <a:lnTo>
                    <a:pt x="1322070" y="0"/>
                  </a:lnTo>
                  <a:close/>
                </a:path>
              </a:pathLst>
            </a:custGeom>
            <a:solidFill>
              <a:srgbClr val="0C05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31149" y="5645150"/>
              <a:ext cx="1212850" cy="1212850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850" y="0"/>
                  </a:moveTo>
                  <a:lnTo>
                    <a:pt x="0" y="1212850"/>
                  </a:lnTo>
                  <a:lnTo>
                    <a:pt x="121920" y="1212850"/>
                  </a:lnTo>
                  <a:lnTo>
                    <a:pt x="1212850" y="121920"/>
                  </a:lnTo>
                  <a:lnTo>
                    <a:pt x="1212850" y="0"/>
                  </a:lnTo>
                  <a:close/>
                </a:path>
              </a:pathLst>
            </a:custGeom>
            <a:solidFill>
              <a:srgbClr val="0B0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041640" y="5755640"/>
              <a:ext cx="1102360" cy="1102360"/>
            </a:xfrm>
            <a:custGeom>
              <a:avLst/>
              <a:gdLst/>
              <a:ahLst/>
              <a:cxnLst/>
              <a:rect l="l" t="t" r="r" b="b"/>
              <a:pathLst>
                <a:path w="1102359" h="1102359">
                  <a:moveTo>
                    <a:pt x="1102359" y="0"/>
                  </a:moveTo>
                  <a:lnTo>
                    <a:pt x="0" y="1102360"/>
                  </a:lnTo>
                  <a:lnTo>
                    <a:pt x="120650" y="1102360"/>
                  </a:lnTo>
                  <a:lnTo>
                    <a:pt x="1102359" y="120650"/>
                  </a:lnTo>
                  <a:lnTo>
                    <a:pt x="1102359" y="0"/>
                  </a:lnTo>
                  <a:close/>
                </a:path>
              </a:pathLst>
            </a:custGeom>
            <a:solidFill>
              <a:srgbClr val="0A04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52130" y="5866129"/>
              <a:ext cx="991869" cy="991869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991870" y="0"/>
                  </a:moveTo>
                  <a:lnTo>
                    <a:pt x="0" y="991869"/>
                  </a:lnTo>
                  <a:lnTo>
                    <a:pt x="121920" y="991869"/>
                  </a:lnTo>
                  <a:lnTo>
                    <a:pt x="991870" y="121919"/>
                  </a:lnTo>
                  <a:lnTo>
                    <a:pt x="991870" y="0"/>
                  </a:lnTo>
                  <a:close/>
                </a:path>
              </a:pathLst>
            </a:custGeom>
            <a:solidFill>
              <a:srgbClr val="0904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261349" y="5975350"/>
              <a:ext cx="882650" cy="882650"/>
            </a:xfrm>
            <a:custGeom>
              <a:avLst/>
              <a:gdLst/>
              <a:ahLst/>
              <a:cxnLst/>
              <a:rect l="l" t="t" r="r" b="b"/>
              <a:pathLst>
                <a:path w="882650" h="882650">
                  <a:moveTo>
                    <a:pt x="882650" y="0"/>
                  </a:moveTo>
                  <a:lnTo>
                    <a:pt x="0" y="882650"/>
                  </a:lnTo>
                  <a:lnTo>
                    <a:pt x="121920" y="882650"/>
                  </a:lnTo>
                  <a:lnTo>
                    <a:pt x="882650" y="121920"/>
                  </a:lnTo>
                  <a:lnTo>
                    <a:pt x="882650" y="0"/>
                  </a:lnTo>
                  <a:close/>
                </a:path>
              </a:pathLst>
            </a:custGeom>
            <a:solidFill>
              <a:srgbClr val="080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373109" y="6087109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770889" y="0"/>
                  </a:moveTo>
                  <a:lnTo>
                    <a:pt x="0" y="770890"/>
                  </a:lnTo>
                  <a:lnTo>
                    <a:pt x="121919" y="770890"/>
                  </a:lnTo>
                  <a:lnTo>
                    <a:pt x="770889" y="121919"/>
                  </a:lnTo>
                  <a:lnTo>
                    <a:pt x="770889" y="0"/>
                  </a:lnTo>
                  <a:close/>
                </a:path>
              </a:pathLst>
            </a:custGeom>
            <a:solidFill>
              <a:srgbClr val="0703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482330" y="6196329"/>
              <a:ext cx="661670" cy="661670"/>
            </a:xfrm>
            <a:custGeom>
              <a:avLst/>
              <a:gdLst/>
              <a:ahLst/>
              <a:cxnLst/>
              <a:rect l="l" t="t" r="r" b="b"/>
              <a:pathLst>
                <a:path w="661670" h="661670">
                  <a:moveTo>
                    <a:pt x="661670" y="0"/>
                  </a:moveTo>
                  <a:lnTo>
                    <a:pt x="0" y="661670"/>
                  </a:lnTo>
                  <a:lnTo>
                    <a:pt x="121920" y="661670"/>
                  </a:lnTo>
                  <a:lnTo>
                    <a:pt x="661670" y="121919"/>
                  </a:lnTo>
                  <a:lnTo>
                    <a:pt x="661670" y="0"/>
                  </a:lnTo>
                  <a:close/>
                </a:path>
              </a:pathLst>
            </a:custGeom>
            <a:solidFill>
              <a:srgbClr val="060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594090" y="6308090"/>
              <a:ext cx="549910" cy="549910"/>
            </a:xfrm>
            <a:custGeom>
              <a:avLst/>
              <a:gdLst/>
              <a:ahLst/>
              <a:cxnLst/>
              <a:rect l="l" t="t" r="r" b="b"/>
              <a:pathLst>
                <a:path w="549909" h="549909">
                  <a:moveTo>
                    <a:pt x="549910" y="0"/>
                  </a:moveTo>
                  <a:lnTo>
                    <a:pt x="0" y="549910"/>
                  </a:lnTo>
                  <a:lnTo>
                    <a:pt x="119380" y="549910"/>
                  </a:lnTo>
                  <a:lnTo>
                    <a:pt x="549910" y="119380"/>
                  </a:lnTo>
                  <a:lnTo>
                    <a:pt x="549910" y="0"/>
                  </a:lnTo>
                  <a:close/>
                </a:path>
              </a:pathLst>
            </a:custGeom>
            <a:solidFill>
              <a:srgbClr val="050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703309" y="6417309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689" y="0"/>
                  </a:moveTo>
                  <a:lnTo>
                    <a:pt x="0" y="440689"/>
                  </a:lnTo>
                  <a:lnTo>
                    <a:pt x="121919" y="440689"/>
                  </a:lnTo>
                  <a:lnTo>
                    <a:pt x="440689" y="121919"/>
                  </a:lnTo>
                  <a:lnTo>
                    <a:pt x="440689" y="0"/>
                  </a:lnTo>
                  <a:close/>
                </a:path>
              </a:pathLst>
            </a:custGeom>
            <a:solidFill>
              <a:srgbClr val="0402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815069" y="6529069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929" y="0"/>
                  </a:moveTo>
                  <a:lnTo>
                    <a:pt x="0" y="328929"/>
                  </a:lnTo>
                  <a:lnTo>
                    <a:pt x="120649" y="328929"/>
                  </a:lnTo>
                  <a:lnTo>
                    <a:pt x="328929" y="120649"/>
                  </a:lnTo>
                  <a:lnTo>
                    <a:pt x="328929" y="0"/>
                  </a:lnTo>
                  <a:close/>
                </a:path>
              </a:pathLst>
            </a:custGeom>
            <a:solidFill>
              <a:srgbClr val="0301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924290" y="6638290"/>
              <a:ext cx="219709" cy="219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6199" y="2362200"/>
              <a:ext cx="495300" cy="939800"/>
            </a:xfrm>
            <a:custGeom>
              <a:avLst/>
              <a:gdLst/>
              <a:ahLst/>
              <a:cxnLst/>
              <a:rect l="l" t="t" r="r" b="b"/>
              <a:pathLst>
                <a:path w="495300" h="939800">
                  <a:moveTo>
                    <a:pt x="49530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495300" y="9398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166370" y="2379979"/>
            <a:ext cx="191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265" dirty="0"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571500" y="2362199"/>
            <a:ext cx="990600" cy="939800"/>
          </a:xfrm>
          <a:custGeom>
            <a:avLst/>
            <a:gdLst/>
            <a:ahLst/>
            <a:cxnLst/>
            <a:rect l="l" t="t" r="r" b="b"/>
            <a:pathLst>
              <a:path w="990600" h="939800">
                <a:moveTo>
                  <a:pt x="990600" y="0"/>
                </a:moveTo>
                <a:lnTo>
                  <a:pt x="495300" y="0"/>
                </a:lnTo>
                <a:lnTo>
                  <a:pt x="0" y="0"/>
                </a:lnTo>
                <a:lnTo>
                  <a:pt x="0" y="939800"/>
                </a:lnTo>
                <a:lnTo>
                  <a:pt x="495300" y="939800"/>
                </a:lnTo>
                <a:lnTo>
                  <a:pt x="990600" y="939800"/>
                </a:lnTo>
                <a:lnTo>
                  <a:pt x="990600" y="0"/>
                </a:lnTo>
                <a:close/>
              </a:path>
            </a:pathLst>
          </a:custGeom>
          <a:solidFill>
            <a:srgbClr val="3790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1156969" y="2379979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35" dirty="0">
                <a:latin typeface="Trebuchet MS"/>
                <a:cs typeface="Trebuchet MS"/>
              </a:rPr>
              <a:t>F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50" name="object 150"/>
          <p:cNvGrpSpPr/>
          <p:nvPr/>
        </p:nvGrpSpPr>
        <p:grpSpPr>
          <a:xfrm>
            <a:off x="76200" y="2362200"/>
            <a:ext cx="1981200" cy="1879600"/>
            <a:chOff x="76200" y="2362200"/>
            <a:chExt cx="1981200" cy="1879600"/>
          </a:xfrm>
        </p:grpSpPr>
        <p:sp>
          <p:nvSpPr>
            <p:cNvPr id="151" name="object 151"/>
            <p:cNvSpPr/>
            <p:nvPr/>
          </p:nvSpPr>
          <p:spPr>
            <a:xfrm>
              <a:off x="1562100" y="2362200"/>
              <a:ext cx="495300" cy="939800"/>
            </a:xfrm>
            <a:custGeom>
              <a:avLst/>
              <a:gdLst/>
              <a:ahLst/>
              <a:cxnLst/>
              <a:rect l="l" t="t" r="r" b="b"/>
              <a:pathLst>
                <a:path w="495300" h="939800">
                  <a:moveTo>
                    <a:pt x="49530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495300" y="9398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76200" y="3302000"/>
              <a:ext cx="495300" cy="939800"/>
            </a:xfrm>
            <a:custGeom>
              <a:avLst/>
              <a:gdLst/>
              <a:ahLst/>
              <a:cxnLst/>
              <a:rect l="l" t="t" r="r" b="b"/>
              <a:pathLst>
                <a:path w="495300" h="939800">
                  <a:moveTo>
                    <a:pt x="49530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495300" y="9398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CDD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object 153"/>
          <p:cNvSpPr txBox="1"/>
          <p:nvPr/>
        </p:nvSpPr>
        <p:spPr>
          <a:xfrm>
            <a:off x="166370" y="3318509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185" dirty="0">
                <a:latin typeface="Trebuchet MS"/>
                <a:cs typeface="Trebuchet MS"/>
              </a:rPr>
              <a:t>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571500" y="3302000"/>
            <a:ext cx="990600" cy="939800"/>
          </a:xfrm>
          <a:custGeom>
            <a:avLst/>
            <a:gdLst/>
            <a:ahLst/>
            <a:cxnLst/>
            <a:rect l="l" t="t" r="r" b="b"/>
            <a:pathLst>
              <a:path w="990600" h="939800">
                <a:moveTo>
                  <a:pt x="990600" y="0"/>
                </a:moveTo>
                <a:lnTo>
                  <a:pt x="495300" y="0"/>
                </a:lnTo>
                <a:lnTo>
                  <a:pt x="0" y="0"/>
                </a:lnTo>
                <a:lnTo>
                  <a:pt x="0" y="939800"/>
                </a:lnTo>
                <a:lnTo>
                  <a:pt x="495300" y="939800"/>
                </a:lnTo>
                <a:lnTo>
                  <a:pt x="990600" y="939800"/>
                </a:lnTo>
                <a:lnTo>
                  <a:pt x="990600" y="0"/>
                </a:lnTo>
                <a:close/>
              </a:path>
            </a:pathLst>
          </a:custGeom>
          <a:solidFill>
            <a:srgbClr val="CDD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1156969" y="3318509"/>
            <a:ext cx="189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285" dirty="0">
                <a:latin typeface="Trebuchet MS"/>
                <a:cs typeface="Trebuchet MS"/>
              </a:rPr>
              <a:t>C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56" name="object 156"/>
          <p:cNvGrpSpPr/>
          <p:nvPr/>
        </p:nvGrpSpPr>
        <p:grpSpPr>
          <a:xfrm>
            <a:off x="76200" y="3302000"/>
            <a:ext cx="1981200" cy="1879600"/>
            <a:chOff x="76200" y="3302000"/>
            <a:chExt cx="1981200" cy="1879600"/>
          </a:xfrm>
        </p:grpSpPr>
        <p:sp>
          <p:nvSpPr>
            <p:cNvPr id="157" name="object 157"/>
            <p:cNvSpPr/>
            <p:nvPr/>
          </p:nvSpPr>
          <p:spPr>
            <a:xfrm>
              <a:off x="1562100" y="3302000"/>
              <a:ext cx="495300" cy="939800"/>
            </a:xfrm>
            <a:custGeom>
              <a:avLst/>
              <a:gdLst/>
              <a:ahLst/>
              <a:cxnLst/>
              <a:rect l="l" t="t" r="r" b="b"/>
              <a:pathLst>
                <a:path w="495300" h="939800">
                  <a:moveTo>
                    <a:pt x="49530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495300" y="9398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CDD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6200" y="4241799"/>
              <a:ext cx="1485900" cy="939800"/>
            </a:xfrm>
            <a:custGeom>
              <a:avLst/>
              <a:gdLst/>
              <a:ahLst/>
              <a:cxnLst/>
              <a:rect l="l" t="t" r="r" b="b"/>
              <a:pathLst>
                <a:path w="1485900" h="939800">
                  <a:moveTo>
                    <a:pt x="1485900" y="0"/>
                  </a:moveTo>
                  <a:lnTo>
                    <a:pt x="990600" y="0"/>
                  </a:lnTo>
                  <a:lnTo>
                    <a:pt x="495300" y="0"/>
                  </a:lnTo>
                  <a:lnTo>
                    <a:pt x="0" y="0"/>
                  </a:lnTo>
                  <a:lnTo>
                    <a:pt x="0" y="939800"/>
                  </a:lnTo>
                  <a:lnTo>
                    <a:pt x="495300" y="939800"/>
                  </a:lnTo>
                  <a:lnTo>
                    <a:pt x="990600" y="939800"/>
                  </a:lnTo>
                  <a:lnTo>
                    <a:pt x="1485900" y="939800"/>
                  </a:lnTo>
                  <a:lnTo>
                    <a:pt x="1485900" y="0"/>
                  </a:lnTo>
                  <a:close/>
                </a:path>
              </a:pathLst>
            </a:custGeom>
            <a:solidFill>
              <a:srgbClr val="E7ED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9" name="object 159"/>
          <p:cNvSpPr txBox="1"/>
          <p:nvPr/>
        </p:nvSpPr>
        <p:spPr>
          <a:xfrm>
            <a:off x="166370" y="4250690"/>
            <a:ext cx="12223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89965" algn="l"/>
              </a:tabLst>
            </a:pPr>
            <a:r>
              <a:rPr sz="2800" b="1" spc="415" dirty="0">
                <a:latin typeface="Trebuchet MS"/>
                <a:cs typeface="Trebuchet MS"/>
              </a:rPr>
              <a:t>H	</a:t>
            </a:r>
            <a:r>
              <a:rPr sz="2800" b="1" spc="175" dirty="0">
                <a:latin typeface="Trebuchet MS"/>
                <a:cs typeface="Trebuchet MS"/>
              </a:rPr>
              <a:t>L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160" name="object 160"/>
          <p:cNvGrpSpPr/>
          <p:nvPr/>
        </p:nvGrpSpPr>
        <p:grpSpPr>
          <a:xfrm>
            <a:off x="1562100" y="2438400"/>
            <a:ext cx="2247900" cy="2743200"/>
            <a:chOff x="1562100" y="2438400"/>
            <a:chExt cx="2247900" cy="2743200"/>
          </a:xfrm>
        </p:grpSpPr>
        <p:sp>
          <p:nvSpPr>
            <p:cNvPr id="161" name="object 161"/>
            <p:cNvSpPr/>
            <p:nvPr/>
          </p:nvSpPr>
          <p:spPr>
            <a:xfrm>
              <a:off x="1562100" y="4241800"/>
              <a:ext cx="495300" cy="939800"/>
            </a:xfrm>
            <a:custGeom>
              <a:avLst/>
              <a:gdLst/>
              <a:ahLst/>
              <a:cxnLst/>
              <a:rect l="l" t="t" r="r" b="b"/>
              <a:pathLst>
                <a:path w="495300" h="939800">
                  <a:moveTo>
                    <a:pt x="49530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495300" y="9398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E7ED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124200" y="2438400"/>
              <a:ext cx="685800" cy="939800"/>
            </a:xfrm>
            <a:custGeom>
              <a:avLst/>
              <a:gdLst/>
              <a:ahLst/>
              <a:cxnLst/>
              <a:rect l="l" t="t" r="r" b="b"/>
              <a:pathLst>
                <a:path w="685800" h="939800">
                  <a:moveTo>
                    <a:pt x="68580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685800" y="9398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124200" y="3378200"/>
              <a:ext cx="685800" cy="939800"/>
            </a:xfrm>
            <a:custGeom>
              <a:avLst/>
              <a:gdLst/>
              <a:ahLst/>
              <a:cxnLst/>
              <a:rect l="l" t="t" r="r" b="b"/>
              <a:pathLst>
                <a:path w="685800" h="939800">
                  <a:moveTo>
                    <a:pt x="68580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685800" y="9398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4" name="object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457419"/>
              </p:ext>
            </p:extLst>
          </p:nvPr>
        </p:nvGraphicFramePr>
        <p:xfrm>
          <a:off x="5285740" y="2362200"/>
          <a:ext cx="2106929" cy="2923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59"/>
                <a:gridCol w="567690"/>
                <a:gridCol w="452755"/>
                <a:gridCol w="606425"/>
              </a:tblGrid>
              <a:tr h="97408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A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solidFill>
                      <a:srgbClr val="3790A6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60" dirty="0">
                          <a:latin typeface="Trebuchet MS"/>
                          <a:cs typeface="Trebuchet MS"/>
                        </a:rPr>
                        <a:t>80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solidFill>
                      <a:srgbClr val="3790A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solidFill>
                      <a:srgbClr val="3790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7536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solidFill>
                      <a:srgbClr val="CDD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DDBE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solidFill>
                      <a:srgbClr val="CDDB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7408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latin typeface="Trebuchet MS"/>
                          <a:cs typeface="Trebuchet MS"/>
                        </a:rPr>
                        <a:t>H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2400" b="1" spc="-85" dirty="0" smtClean="0">
                          <a:latin typeface="Trebuchet MS"/>
                          <a:cs typeface="Trebuchet MS"/>
                        </a:rPr>
                        <a:t>20</a:t>
                      </a:r>
                      <a:endParaRPr sz="2400" dirty="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latin typeface="Trebuchet MS"/>
                          <a:cs typeface="Trebuchet MS"/>
                        </a:rPr>
                        <a:t>L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spc="-85" dirty="0">
                          <a:latin typeface="Trebuchet MS"/>
                          <a:cs typeface="Trebuchet MS"/>
                        </a:rPr>
                        <a:t>30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65" name="object 165"/>
          <p:cNvSpPr txBox="1"/>
          <p:nvPr/>
        </p:nvSpPr>
        <p:spPr>
          <a:xfrm>
            <a:off x="3214370" y="3384550"/>
            <a:ext cx="4610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3200" b="1" spc="-120" dirty="0" smtClean="0">
                <a:latin typeface="Trebuchet MS"/>
                <a:cs typeface="Trebuchet MS"/>
              </a:rPr>
              <a:t>50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3124200" y="4318000"/>
            <a:ext cx="685800" cy="939800"/>
          </a:xfrm>
          <a:custGeom>
            <a:avLst/>
            <a:gdLst/>
            <a:ahLst/>
            <a:cxnLst/>
            <a:rect l="l" t="t" r="r" b="b"/>
            <a:pathLst>
              <a:path w="685800" h="939800">
                <a:moveTo>
                  <a:pt x="685800" y="0"/>
                </a:moveTo>
                <a:lnTo>
                  <a:pt x="0" y="0"/>
                </a:lnTo>
                <a:lnTo>
                  <a:pt x="0" y="939800"/>
                </a:lnTo>
                <a:lnTo>
                  <a:pt x="685800" y="939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 txBox="1"/>
          <p:nvPr/>
        </p:nvSpPr>
        <p:spPr>
          <a:xfrm>
            <a:off x="3214370" y="4323079"/>
            <a:ext cx="4610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b="1" spc="-120" dirty="0">
                <a:latin typeface="Trebuchet MS"/>
                <a:cs typeface="Trebuchet MS"/>
              </a:rPr>
              <a:t>9</a:t>
            </a:r>
            <a:r>
              <a:rPr sz="3200" b="1" spc="-110" dirty="0">
                <a:latin typeface="Trebuchet MS"/>
                <a:cs typeface="Trebuchet MS"/>
              </a:rPr>
              <a:t>0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168" name="object 168"/>
          <p:cNvGrpSpPr/>
          <p:nvPr/>
        </p:nvGrpSpPr>
        <p:grpSpPr>
          <a:xfrm>
            <a:off x="8305800" y="2362200"/>
            <a:ext cx="685800" cy="1930400"/>
            <a:chOff x="8305800" y="2362200"/>
            <a:chExt cx="685800" cy="1930400"/>
          </a:xfrm>
        </p:grpSpPr>
        <p:sp>
          <p:nvSpPr>
            <p:cNvPr id="169" name="object 169"/>
            <p:cNvSpPr/>
            <p:nvPr/>
          </p:nvSpPr>
          <p:spPr>
            <a:xfrm>
              <a:off x="8305800" y="2362200"/>
              <a:ext cx="685800" cy="965200"/>
            </a:xfrm>
            <a:custGeom>
              <a:avLst/>
              <a:gdLst/>
              <a:ahLst/>
              <a:cxnLst/>
              <a:rect l="l" t="t" r="r" b="b"/>
              <a:pathLst>
                <a:path w="685800" h="965200">
                  <a:moveTo>
                    <a:pt x="685800" y="0"/>
                  </a:moveTo>
                  <a:lnTo>
                    <a:pt x="0" y="0"/>
                  </a:lnTo>
                  <a:lnTo>
                    <a:pt x="0" y="965200"/>
                  </a:lnTo>
                  <a:lnTo>
                    <a:pt x="685800" y="9652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8305800" y="3327400"/>
              <a:ext cx="685800" cy="965200"/>
            </a:xfrm>
            <a:custGeom>
              <a:avLst/>
              <a:gdLst/>
              <a:ahLst/>
              <a:cxnLst/>
              <a:rect l="l" t="t" r="r" b="b"/>
              <a:pathLst>
                <a:path w="685800" h="965200">
                  <a:moveTo>
                    <a:pt x="685800" y="0"/>
                  </a:moveTo>
                  <a:lnTo>
                    <a:pt x="0" y="0"/>
                  </a:lnTo>
                  <a:lnTo>
                    <a:pt x="0" y="965200"/>
                  </a:lnTo>
                  <a:lnTo>
                    <a:pt x="685800" y="9652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CDD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1" name="object 171"/>
          <p:cNvSpPr txBox="1"/>
          <p:nvPr/>
        </p:nvSpPr>
        <p:spPr>
          <a:xfrm>
            <a:off x="8305800" y="3327400"/>
            <a:ext cx="685800" cy="965200"/>
          </a:xfrm>
          <a:prstGeom prst="rect">
            <a:avLst/>
          </a:prstGeom>
        </p:spPr>
        <p:txBody>
          <a:bodyPr vert="horz" wrap="square" lIns="0" tIns="29083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290"/>
              </a:spcBef>
            </a:pPr>
            <a:r>
              <a:rPr sz="2400" b="1" spc="-85" dirty="0">
                <a:latin typeface="Trebuchet MS"/>
                <a:cs typeface="Trebuchet MS"/>
              </a:rPr>
              <a:t>50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8305800" y="4292600"/>
            <a:ext cx="685800" cy="965200"/>
          </a:xfrm>
          <a:custGeom>
            <a:avLst/>
            <a:gdLst/>
            <a:ahLst/>
            <a:cxnLst/>
            <a:rect l="l" t="t" r="r" b="b"/>
            <a:pathLst>
              <a:path w="685800" h="965200">
                <a:moveTo>
                  <a:pt x="685800" y="0"/>
                </a:moveTo>
                <a:lnTo>
                  <a:pt x="0" y="0"/>
                </a:lnTo>
                <a:lnTo>
                  <a:pt x="0" y="965200"/>
                </a:lnTo>
                <a:lnTo>
                  <a:pt x="685800" y="965200"/>
                </a:lnTo>
                <a:lnTo>
                  <a:pt x="685800" y="0"/>
                </a:lnTo>
                <a:close/>
              </a:path>
            </a:pathLst>
          </a:custGeom>
          <a:solidFill>
            <a:srgbClr val="E7E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 txBox="1"/>
          <p:nvPr/>
        </p:nvSpPr>
        <p:spPr>
          <a:xfrm>
            <a:off x="5866129" y="1557020"/>
            <a:ext cx="1768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0" dirty="0">
                <a:solidFill>
                  <a:srgbClr val="FFFFFF"/>
                </a:solidFill>
                <a:latin typeface="Trebuchet MS"/>
                <a:cs typeface="Trebuchet MS"/>
              </a:rPr>
              <a:t>AFTER</a:t>
            </a:r>
            <a:r>
              <a:rPr sz="1800" b="1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05" dirty="0">
                <a:solidFill>
                  <a:srgbClr val="FFFFFF"/>
                </a:solidFill>
                <a:latin typeface="Trebuchet MS"/>
                <a:cs typeface="Trebuchet MS"/>
              </a:rPr>
              <a:t>EXECUTION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770890" y="1557020"/>
            <a:ext cx="19107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5" dirty="0">
                <a:solidFill>
                  <a:srgbClr val="FFFFFF"/>
                </a:solidFill>
                <a:latin typeface="Trebuchet MS"/>
                <a:cs typeface="Trebuchet MS"/>
              </a:rPr>
              <a:t>BEFORE</a:t>
            </a:r>
            <a:r>
              <a:rPr sz="1800"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05" dirty="0">
                <a:solidFill>
                  <a:srgbClr val="FFFFFF"/>
                </a:solidFill>
                <a:latin typeface="Trebuchet MS"/>
                <a:cs typeface="Trebuchet MS"/>
              </a:rPr>
              <a:t>EXECUTION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4116070" y="3839209"/>
            <a:ext cx="742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55" dirty="0">
                <a:solidFill>
                  <a:srgbClr val="FFFFFF"/>
                </a:solidFill>
                <a:latin typeface="Trebuchet MS"/>
                <a:cs typeface="Trebuchet MS"/>
              </a:rPr>
              <a:t>LXI</a:t>
            </a:r>
            <a:r>
              <a:rPr sz="2400" b="1" spc="-2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195" dirty="0">
                <a:solidFill>
                  <a:srgbClr val="FFFFFF"/>
                </a:solidFill>
                <a:latin typeface="Trebuchet MS"/>
                <a:cs typeface="Trebuchet MS"/>
              </a:rPr>
              <a:t>H,  </a:t>
            </a:r>
            <a:r>
              <a:rPr sz="2400" b="1" spc="-200" dirty="0">
                <a:solidFill>
                  <a:srgbClr val="FFFFFF"/>
                </a:solidFill>
                <a:latin typeface="Trebuchet MS"/>
                <a:cs typeface="Trebuchet MS"/>
              </a:rPr>
              <a:t>2030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2219960" y="3596640"/>
            <a:ext cx="8566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29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800" b="1" spc="-23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800" b="1" spc="-229" dirty="0">
                <a:solidFill>
                  <a:srgbClr val="FFFFFF"/>
                </a:solidFill>
                <a:latin typeface="Trebuchet MS"/>
                <a:cs typeface="Trebuchet MS"/>
              </a:rPr>
              <a:t>30</a:t>
            </a:r>
            <a:r>
              <a:rPr sz="1400" b="1" spc="-7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7545069" y="3539490"/>
            <a:ext cx="736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200" dirty="0" smtClean="0">
                <a:solidFill>
                  <a:srgbClr val="FFFFFF"/>
                </a:solidFill>
                <a:latin typeface="Trebuchet MS"/>
                <a:cs typeface="Trebuchet MS"/>
              </a:rPr>
              <a:t>20</a:t>
            </a:r>
            <a:r>
              <a:rPr sz="2400" b="1" spc="-200" dirty="0" smtClean="0">
                <a:solidFill>
                  <a:srgbClr val="FFFFFF"/>
                </a:solidFill>
                <a:latin typeface="Trebuchet MS"/>
                <a:cs typeface="Trebuchet MS"/>
              </a:rPr>
              <a:t>30</a:t>
            </a:r>
            <a:r>
              <a:rPr sz="1200" b="1" spc="-65" dirty="0" smtClean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2219960" y="4439920"/>
            <a:ext cx="8566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29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800" b="1" spc="-23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800" b="1" spc="-229" dirty="0">
                <a:solidFill>
                  <a:srgbClr val="FFFFFF"/>
                </a:solidFill>
                <a:latin typeface="Trebuchet MS"/>
                <a:cs typeface="Trebuchet MS"/>
              </a:rPr>
              <a:t>31</a:t>
            </a:r>
            <a:r>
              <a:rPr sz="1400" b="1" spc="-7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7720330" y="5749290"/>
            <a:ext cx="10388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5" dirty="0">
                <a:latin typeface="Times New Roman"/>
                <a:cs typeface="Times New Roman"/>
              </a:rPr>
              <a:t>M</a:t>
            </a:r>
            <a:r>
              <a:rPr sz="3200" b="1" spc="-55" dirty="0">
                <a:latin typeface="Times New Roman"/>
                <a:cs typeface="Times New Roman"/>
              </a:rPr>
              <a:t>=</a:t>
            </a:r>
            <a:r>
              <a:rPr sz="3200" b="1" spc="5" dirty="0">
                <a:latin typeface="Times New Roman"/>
                <a:cs typeface="Times New Roman"/>
              </a:rPr>
              <a:t>5</a:t>
            </a:r>
            <a:r>
              <a:rPr sz="3200" b="1" dirty="0"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42999"/>
            <a:ext cx="8115300" cy="518159"/>
          </a:xfrm>
          <a:custGeom>
            <a:avLst/>
            <a:gdLst/>
            <a:ahLst/>
            <a:cxnLst/>
            <a:rect l="l" t="t" r="r" b="b"/>
            <a:pathLst>
              <a:path w="8115300" h="518160">
                <a:moveTo>
                  <a:pt x="8115300" y="0"/>
                </a:moveTo>
                <a:lnTo>
                  <a:pt x="3732530" y="0"/>
                </a:lnTo>
                <a:lnTo>
                  <a:pt x="0" y="0"/>
                </a:lnTo>
                <a:lnTo>
                  <a:pt x="0" y="518160"/>
                </a:lnTo>
                <a:lnTo>
                  <a:pt x="3732530" y="518160"/>
                </a:lnTo>
                <a:lnTo>
                  <a:pt x="8115300" y="518160"/>
                </a:lnTo>
                <a:lnTo>
                  <a:pt x="8115300" y="0"/>
                </a:lnTo>
                <a:close/>
              </a:path>
            </a:pathLst>
          </a:custGeom>
          <a:solidFill>
            <a:srgbClr val="FDB7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54810" y="1151890"/>
            <a:ext cx="54775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87165" algn="l"/>
              </a:tabLst>
            </a:pPr>
            <a:r>
              <a:rPr sz="2800" b="1" spc="2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1" spc="2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b="1" spc="-3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1" spc="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1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800" b="1" spc="-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800" b="1" spc="2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1" spc="2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b="1" spc="-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1" spc="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1" spc="-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1" spc="-3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1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661160"/>
            <a:ext cx="3732529" cy="814069"/>
          </a:xfrm>
          <a:custGeom>
            <a:avLst/>
            <a:gdLst/>
            <a:ahLst/>
            <a:cxnLst/>
            <a:rect l="l" t="t" r="r" b="b"/>
            <a:pathLst>
              <a:path w="3732529" h="814069">
                <a:moveTo>
                  <a:pt x="3732529" y="0"/>
                </a:moveTo>
                <a:lnTo>
                  <a:pt x="0" y="0"/>
                </a:lnTo>
                <a:lnTo>
                  <a:pt x="0" y="814069"/>
                </a:lnTo>
                <a:lnTo>
                  <a:pt x="3732529" y="814069"/>
                </a:lnTo>
                <a:lnTo>
                  <a:pt x="3732529" y="0"/>
                </a:lnTo>
                <a:close/>
              </a:path>
            </a:pathLst>
          </a:custGeom>
          <a:solidFill>
            <a:srgbClr val="FF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7369" y="1662429"/>
            <a:ext cx="1137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latin typeface="Trebuchet MS"/>
                <a:cs typeface="Trebuchet MS"/>
              </a:rPr>
              <a:t>L</a:t>
            </a:r>
            <a:r>
              <a:rPr sz="3600" spc="265" dirty="0">
                <a:latin typeface="Trebuchet MS"/>
                <a:cs typeface="Trebuchet MS"/>
              </a:rPr>
              <a:t>H</a:t>
            </a:r>
            <a:r>
              <a:rPr sz="3600" spc="-60" dirty="0">
                <a:latin typeface="Trebuchet MS"/>
                <a:cs typeface="Trebuchet MS"/>
              </a:rPr>
              <a:t>L</a:t>
            </a:r>
            <a:r>
              <a:rPr sz="3600" spc="490" dirty="0">
                <a:latin typeface="Trebuchet MS"/>
                <a:cs typeface="Trebuchet MS"/>
              </a:rPr>
              <a:t>D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89729" y="1661160"/>
            <a:ext cx="4382770" cy="814069"/>
          </a:xfrm>
          <a:custGeom>
            <a:avLst/>
            <a:gdLst/>
            <a:ahLst/>
            <a:cxnLst/>
            <a:rect l="l" t="t" r="r" b="b"/>
            <a:pathLst>
              <a:path w="4382770" h="814069">
                <a:moveTo>
                  <a:pt x="4382770" y="0"/>
                </a:moveTo>
                <a:lnTo>
                  <a:pt x="0" y="0"/>
                </a:lnTo>
                <a:lnTo>
                  <a:pt x="0" y="814069"/>
                </a:lnTo>
                <a:lnTo>
                  <a:pt x="4382770" y="814069"/>
                </a:lnTo>
                <a:lnTo>
                  <a:pt x="4382770" y="0"/>
                </a:lnTo>
                <a:close/>
              </a:path>
            </a:pathLst>
          </a:custGeom>
          <a:solidFill>
            <a:srgbClr val="FF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79900" y="1670050"/>
            <a:ext cx="20542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135" dirty="0">
                <a:latin typeface="Trebuchet MS"/>
                <a:cs typeface="Trebuchet MS"/>
              </a:rPr>
              <a:t>16-bit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address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3869" y="3246120"/>
            <a:ext cx="7966709" cy="2614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915" marR="55880" indent="-273050">
              <a:lnSpc>
                <a:spcPct val="100000"/>
              </a:lnSpc>
              <a:spcBef>
                <a:spcPts val="100"/>
              </a:spcBef>
            </a:pPr>
            <a:r>
              <a:rPr sz="3675" spc="8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55" dirty="0">
                <a:latin typeface="Times New Roman"/>
                <a:cs typeface="Times New Roman"/>
              </a:rPr>
              <a:t>This </a:t>
            </a:r>
            <a:r>
              <a:rPr sz="2600" spc="120" dirty="0">
                <a:latin typeface="Times New Roman"/>
                <a:cs typeface="Times New Roman"/>
              </a:rPr>
              <a:t>instruction </a:t>
            </a:r>
            <a:r>
              <a:rPr sz="2600" spc="65" dirty="0">
                <a:latin typeface="Times New Roman"/>
                <a:cs typeface="Times New Roman"/>
              </a:rPr>
              <a:t>copies </a:t>
            </a:r>
            <a:r>
              <a:rPr sz="2600" spc="165" dirty="0">
                <a:latin typeface="Times New Roman"/>
                <a:cs typeface="Times New Roman"/>
              </a:rPr>
              <a:t>the </a:t>
            </a:r>
            <a:r>
              <a:rPr sz="2600" spc="130" dirty="0">
                <a:latin typeface="Times New Roman"/>
                <a:cs typeface="Times New Roman"/>
              </a:rPr>
              <a:t>contents </a:t>
            </a:r>
            <a:r>
              <a:rPr sz="2600" spc="15" dirty="0">
                <a:latin typeface="Times New Roman"/>
                <a:cs typeface="Times New Roman"/>
              </a:rPr>
              <a:t>of </a:t>
            </a:r>
            <a:r>
              <a:rPr sz="2600" spc="120" dirty="0">
                <a:latin typeface="Times New Roman"/>
                <a:cs typeface="Times New Roman"/>
              </a:rPr>
              <a:t>memory  </a:t>
            </a:r>
            <a:r>
              <a:rPr sz="2600" spc="90" dirty="0">
                <a:latin typeface="Times New Roman"/>
                <a:cs typeface="Times New Roman"/>
              </a:rPr>
              <a:t>location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pointed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out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by</a:t>
            </a:r>
            <a:r>
              <a:rPr sz="2600" dirty="0">
                <a:latin typeface="Times New Roman"/>
                <a:cs typeface="Times New Roman"/>
              </a:rPr>
              <a:t> 16-bit </a:t>
            </a:r>
            <a:r>
              <a:rPr sz="2600" spc="100" dirty="0">
                <a:latin typeface="Times New Roman"/>
                <a:cs typeface="Times New Roman"/>
              </a:rPr>
              <a:t>address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into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register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L.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35915" marR="244475" indent="-273050">
              <a:lnSpc>
                <a:spcPct val="100000"/>
              </a:lnSpc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75" dirty="0">
                <a:latin typeface="Times New Roman"/>
                <a:cs typeface="Times New Roman"/>
              </a:rPr>
              <a:t>It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copies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contents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of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next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memory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location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into  </a:t>
            </a:r>
            <a:r>
              <a:rPr sz="2600" spc="85" dirty="0">
                <a:latin typeface="Times New Roman"/>
                <a:cs typeface="Times New Roman"/>
              </a:rPr>
              <a:t>register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H.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b="1" spc="75" dirty="0">
                <a:latin typeface="Times New Roman"/>
                <a:cs typeface="Times New Roman"/>
              </a:rPr>
              <a:t>Example: </a:t>
            </a:r>
            <a:r>
              <a:rPr sz="2600" spc="-10" dirty="0">
                <a:latin typeface="Times New Roman"/>
                <a:cs typeface="Times New Roman"/>
              </a:rPr>
              <a:t>LHLD </a:t>
            </a:r>
            <a:r>
              <a:rPr sz="2600" spc="10" dirty="0">
                <a:latin typeface="Times New Roman"/>
                <a:cs typeface="Times New Roman"/>
              </a:rPr>
              <a:t>2030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175" dirty="0">
                <a:latin typeface="Times New Roman"/>
                <a:cs typeface="Times New Roman"/>
              </a:rPr>
              <a:t>H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48969" y="327659"/>
            <a:ext cx="728853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10" dirty="0"/>
              <a:t>LHLD-Load </a:t>
            </a:r>
            <a:r>
              <a:rPr sz="3900" spc="290" dirty="0"/>
              <a:t>H </a:t>
            </a:r>
            <a:r>
              <a:rPr sz="3900" spc="-254" dirty="0"/>
              <a:t>and </a:t>
            </a:r>
            <a:r>
              <a:rPr sz="3900" spc="-65" dirty="0"/>
              <a:t>L </a:t>
            </a:r>
            <a:r>
              <a:rPr sz="3900" spc="-160" dirty="0"/>
              <a:t>registers</a:t>
            </a:r>
            <a:r>
              <a:rPr sz="3900" spc="-520" dirty="0"/>
              <a:t> </a:t>
            </a:r>
            <a:r>
              <a:rPr sz="3900" spc="-195" dirty="0"/>
              <a:t>direct</a:t>
            </a:r>
            <a:endParaRPr sz="39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29870" cy="2298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341629" y="0"/>
                  </a:moveTo>
                  <a:lnTo>
                    <a:pt x="219710" y="0"/>
                  </a:lnTo>
                  <a:lnTo>
                    <a:pt x="0" y="219709"/>
                  </a:lnTo>
                  <a:lnTo>
                    <a:pt x="0" y="341629"/>
                  </a:lnTo>
                  <a:lnTo>
                    <a:pt x="341629" y="0"/>
                  </a:lnTo>
                  <a:close/>
                </a:path>
              </a:pathLst>
            </a:custGeom>
            <a:solidFill>
              <a:srgbClr val="8A3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49" y="0"/>
                  </a:moveTo>
                  <a:lnTo>
                    <a:pt x="330200" y="0"/>
                  </a:lnTo>
                  <a:lnTo>
                    <a:pt x="0" y="330200"/>
                  </a:lnTo>
                  <a:lnTo>
                    <a:pt x="0" y="450849"/>
                  </a:lnTo>
                  <a:lnTo>
                    <a:pt x="450849" y="0"/>
                  </a:lnTo>
                  <a:close/>
                </a:path>
              </a:pathLst>
            </a:custGeom>
            <a:solidFill>
              <a:srgbClr val="8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562610" y="0"/>
                  </a:moveTo>
                  <a:lnTo>
                    <a:pt x="440689" y="0"/>
                  </a:lnTo>
                  <a:lnTo>
                    <a:pt x="0" y="440689"/>
                  </a:lnTo>
                  <a:lnTo>
                    <a:pt x="0" y="562610"/>
                  </a:lnTo>
                  <a:lnTo>
                    <a:pt x="562610" y="0"/>
                  </a:lnTo>
                  <a:close/>
                </a:path>
              </a:pathLst>
            </a:custGeom>
            <a:solidFill>
              <a:srgbClr val="883B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30">
                  <a:moveTo>
                    <a:pt x="671830" y="0"/>
                  </a:moveTo>
                  <a:lnTo>
                    <a:pt x="551180" y="0"/>
                  </a:lnTo>
                  <a:lnTo>
                    <a:pt x="0" y="551179"/>
                  </a:lnTo>
                  <a:lnTo>
                    <a:pt x="0" y="671829"/>
                  </a:lnTo>
                  <a:lnTo>
                    <a:pt x="671830" y="0"/>
                  </a:lnTo>
                  <a:close/>
                </a:path>
              </a:pathLst>
            </a:custGeom>
            <a:solidFill>
              <a:srgbClr val="873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782319" y="0"/>
                  </a:moveTo>
                  <a:lnTo>
                    <a:pt x="661669" y="0"/>
                  </a:lnTo>
                  <a:lnTo>
                    <a:pt x="0" y="661669"/>
                  </a:lnTo>
                  <a:lnTo>
                    <a:pt x="0" y="782319"/>
                  </a:lnTo>
                  <a:lnTo>
                    <a:pt x="782319" y="0"/>
                  </a:lnTo>
                  <a:close/>
                </a:path>
              </a:pathLst>
            </a:custGeom>
            <a:solidFill>
              <a:srgbClr val="863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892809" y="0"/>
                  </a:moveTo>
                  <a:lnTo>
                    <a:pt x="770889" y="0"/>
                  </a:lnTo>
                  <a:lnTo>
                    <a:pt x="0" y="770889"/>
                  </a:lnTo>
                  <a:lnTo>
                    <a:pt x="0" y="892809"/>
                  </a:lnTo>
                  <a:lnTo>
                    <a:pt x="892809" y="0"/>
                  </a:lnTo>
                  <a:close/>
                </a:path>
              </a:pathLst>
            </a:custGeom>
            <a:solidFill>
              <a:srgbClr val="85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003300" cy="1003300"/>
            </a:xfrm>
            <a:custGeom>
              <a:avLst/>
              <a:gdLst/>
              <a:ahLst/>
              <a:cxnLst/>
              <a:rect l="l" t="t" r="r" b="b"/>
              <a:pathLst>
                <a:path w="1003300" h="1003300">
                  <a:moveTo>
                    <a:pt x="1003300" y="0"/>
                  </a:moveTo>
                  <a:lnTo>
                    <a:pt x="882650" y="0"/>
                  </a:lnTo>
                  <a:lnTo>
                    <a:pt x="0" y="882650"/>
                  </a:lnTo>
                  <a:lnTo>
                    <a:pt x="0" y="1003300"/>
                  </a:lnTo>
                  <a:lnTo>
                    <a:pt x="1003300" y="0"/>
                  </a:lnTo>
                  <a:close/>
                </a:path>
              </a:pathLst>
            </a:custGeom>
            <a:solidFill>
              <a:srgbClr val="843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113790" cy="1113790"/>
            </a:xfrm>
            <a:custGeom>
              <a:avLst/>
              <a:gdLst/>
              <a:ahLst/>
              <a:cxnLst/>
              <a:rect l="l" t="t" r="r" b="b"/>
              <a:pathLst>
                <a:path w="1113790" h="1113790">
                  <a:moveTo>
                    <a:pt x="1113789" y="0"/>
                  </a:moveTo>
                  <a:lnTo>
                    <a:pt x="991870" y="0"/>
                  </a:lnTo>
                  <a:lnTo>
                    <a:pt x="0" y="991870"/>
                  </a:lnTo>
                  <a:lnTo>
                    <a:pt x="0" y="1113790"/>
                  </a:lnTo>
                  <a:lnTo>
                    <a:pt x="1113789" y="0"/>
                  </a:lnTo>
                  <a:close/>
                </a:path>
              </a:pathLst>
            </a:custGeom>
            <a:solidFill>
              <a:srgbClr val="83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23010" cy="1223010"/>
            </a:xfrm>
            <a:custGeom>
              <a:avLst/>
              <a:gdLst/>
              <a:ahLst/>
              <a:cxnLst/>
              <a:rect l="l" t="t" r="r" b="b"/>
              <a:pathLst>
                <a:path w="1223010" h="1223010">
                  <a:moveTo>
                    <a:pt x="1223009" y="0"/>
                  </a:moveTo>
                  <a:lnTo>
                    <a:pt x="1103630" y="0"/>
                  </a:lnTo>
                  <a:lnTo>
                    <a:pt x="0" y="1103629"/>
                  </a:lnTo>
                  <a:lnTo>
                    <a:pt x="0" y="1223009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823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334770" cy="1334770"/>
            </a:xfrm>
            <a:custGeom>
              <a:avLst/>
              <a:gdLst/>
              <a:ahLst/>
              <a:cxnLst/>
              <a:rect l="l" t="t" r="r" b="b"/>
              <a:pathLst>
                <a:path w="1334770" h="1334770">
                  <a:moveTo>
                    <a:pt x="1334770" y="0"/>
                  </a:moveTo>
                  <a:lnTo>
                    <a:pt x="1212850" y="0"/>
                  </a:lnTo>
                  <a:lnTo>
                    <a:pt x="0" y="1212850"/>
                  </a:lnTo>
                  <a:lnTo>
                    <a:pt x="0" y="1334770"/>
                  </a:lnTo>
                  <a:lnTo>
                    <a:pt x="1334770" y="0"/>
                  </a:lnTo>
                  <a:close/>
                </a:path>
              </a:pathLst>
            </a:custGeom>
            <a:solidFill>
              <a:srgbClr val="8138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443990" cy="1443990"/>
            </a:xfrm>
            <a:custGeom>
              <a:avLst/>
              <a:gdLst/>
              <a:ahLst/>
              <a:cxnLst/>
              <a:rect l="l" t="t" r="r" b="b"/>
              <a:pathLst>
                <a:path w="1443990" h="1443990">
                  <a:moveTo>
                    <a:pt x="1443989" y="0"/>
                  </a:moveTo>
                  <a:lnTo>
                    <a:pt x="1323339" y="0"/>
                  </a:lnTo>
                  <a:lnTo>
                    <a:pt x="0" y="1323339"/>
                  </a:lnTo>
                  <a:lnTo>
                    <a:pt x="0" y="1443990"/>
                  </a:lnTo>
                  <a:lnTo>
                    <a:pt x="1443989" y="0"/>
                  </a:lnTo>
                  <a:close/>
                </a:path>
              </a:pathLst>
            </a:custGeom>
            <a:solidFill>
              <a:srgbClr val="803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1555750" cy="1555750"/>
            </a:xfrm>
            <a:custGeom>
              <a:avLst/>
              <a:gdLst/>
              <a:ahLst/>
              <a:cxnLst/>
              <a:rect l="l" t="t" r="r" b="b"/>
              <a:pathLst>
                <a:path w="1555750" h="1555750">
                  <a:moveTo>
                    <a:pt x="1555750" y="0"/>
                  </a:moveTo>
                  <a:lnTo>
                    <a:pt x="1433830" y="0"/>
                  </a:lnTo>
                  <a:lnTo>
                    <a:pt x="0" y="1433829"/>
                  </a:lnTo>
                  <a:lnTo>
                    <a:pt x="0" y="155575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7F3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1664970" cy="1664970"/>
            </a:xfrm>
            <a:custGeom>
              <a:avLst/>
              <a:gdLst/>
              <a:ahLst/>
              <a:cxnLst/>
              <a:rect l="l" t="t" r="r" b="b"/>
              <a:pathLst>
                <a:path w="1664970" h="1664970">
                  <a:moveTo>
                    <a:pt x="1664969" y="0"/>
                  </a:moveTo>
                  <a:lnTo>
                    <a:pt x="1544319" y="0"/>
                  </a:lnTo>
                  <a:lnTo>
                    <a:pt x="0" y="1544319"/>
                  </a:lnTo>
                  <a:lnTo>
                    <a:pt x="0" y="1664969"/>
                  </a:lnTo>
                  <a:lnTo>
                    <a:pt x="1664969" y="0"/>
                  </a:lnTo>
                  <a:close/>
                </a:path>
              </a:pathLst>
            </a:custGeom>
            <a:solidFill>
              <a:srgbClr val="7E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1775460" cy="1775460"/>
            </a:xfrm>
            <a:custGeom>
              <a:avLst/>
              <a:gdLst/>
              <a:ahLst/>
              <a:cxnLst/>
              <a:rect l="l" t="t" r="r" b="b"/>
              <a:pathLst>
                <a:path w="1775460" h="1775460">
                  <a:moveTo>
                    <a:pt x="1775460" y="0"/>
                  </a:moveTo>
                  <a:lnTo>
                    <a:pt x="1654810" y="0"/>
                  </a:lnTo>
                  <a:lnTo>
                    <a:pt x="0" y="1654810"/>
                  </a:lnTo>
                  <a:lnTo>
                    <a:pt x="0" y="177546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3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1885950" cy="1885950"/>
            </a:xfrm>
            <a:custGeom>
              <a:avLst/>
              <a:gdLst/>
              <a:ahLst/>
              <a:cxnLst/>
              <a:rect l="l" t="t" r="r" b="b"/>
              <a:pathLst>
                <a:path w="1885950" h="1885950">
                  <a:moveTo>
                    <a:pt x="1885950" y="0"/>
                  </a:moveTo>
                  <a:lnTo>
                    <a:pt x="1764030" y="0"/>
                  </a:lnTo>
                  <a:lnTo>
                    <a:pt x="0" y="1764029"/>
                  </a:lnTo>
                  <a:lnTo>
                    <a:pt x="0" y="1885950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7C3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1996439" cy="1996439"/>
            </a:xfrm>
            <a:custGeom>
              <a:avLst/>
              <a:gdLst/>
              <a:ahLst/>
              <a:cxnLst/>
              <a:rect l="l" t="t" r="r" b="b"/>
              <a:pathLst>
                <a:path w="1996439" h="1996439">
                  <a:moveTo>
                    <a:pt x="1996439" y="0"/>
                  </a:moveTo>
                  <a:lnTo>
                    <a:pt x="1875789" y="0"/>
                  </a:lnTo>
                  <a:lnTo>
                    <a:pt x="0" y="1875789"/>
                  </a:lnTo>
                  <a:lnTo>
                    <a:pt x="0" y="1996439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7B35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2106930" cy="2106930"/>
            </a:xfrm>
            <a:custGeom>
              <a:avLst/>
              <a:gdLst/>
              <a:ahLst/>
              <a:cxnLst/>
              <a:rect l="l" t="t" r="r" b="b"/>
              <a:pathLst>
                <a:path w="2106930" h="2106930">
                  <a:moveTo>
                    <a:pt x="2106929" y="0"/>
                  </a:moveTo>
                  <a:lnTo>
                    <a:pt x="1985010" y="0"/>
                  </a:lnTo>
                  <a:lnTo>
                    <a:pt x="0" y="1985010"/>
                  </a:lnTo>
                  <a:lnTo>
                    <a:pt x="0" y="2106929"/>
                  </a:lnTo>
                  <a:lnTo>
                    <a:pt x="2106929" y="0"/>
                  </a:lnTo>
                  <a:close/>
                </a:path>
              </a:pathLst>
            </a:custGeom>
            <a:solidFill>
              <a:srgbClr val="7A3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0"/>
              <a:ext cx="2218690" cy="2218690"/>
            </a:xfrm>
            <a:custGeom>
              <a:avLst/>
              <a:gdLst/>
              <a:ahLst/>
              <a:cxnLst/>
              <a:rect l="l" t="t" r="r" b="b"/>
              <a:pathLst>
                <a:path w="2218690" h="2218690">
                  <a:moveTo>
                    <a:pt x="2218690" y="0"/>
                  </a:moveTo>
                  <a:lnTo>
                    <a:pt x="2096770" y="0"/>
                  </a:lnTo>
                  <a:lnTo>
                    <a:pt x="0" y="2096769"/>
                  </a:lnTo>
                  <a:lnTo>
                    <a:pt x="0" y="2218690"/>
                  </a:lnTo>
                  <a:lnTo>
                    <a:pt x="2218690" y="0"/>
                  </a:lnTo>
                  <a:close/>
                </a:path>
              </a:pathLst>
            </a:custGeom>
            <a:solidFill>
              <a:srgbClr val="7935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2327910" cy="2327910"/>
            </a:xfrm>
            <a:custGeom>
              <a:avLst/>
              <a:gdLst/>
              <a:ahLst/>
              <a:cxnLst/>
              <a:rect l="l" t="t" r="r" b="b"/>
              <a:pathLst>
                <a:path w="2327910" h="2327910">
                  <a:moveTo>
                    <a:pt x="2327910" y="0"/>
                  </a:moveTo>
                  <a:lnTo>
                    <a:pt x="2205990" y="0"/>
                  </a:lnTo>
                  <a:lnTo>
                    <a:pt x="0" y="2205990"/>
                  </a:lnTo>
                  <a:lnTo>
                    <a:pt x="0" y="2327909"/>
                  </a:lnTo>
                  <a:lnTo>
                    <a:pt x="2327910" y="0"/>
                  </a:lnTo>
                  <a:close/>
                </a:path>
              </a:pathLst>
            </a:custGeom>
            <a:solidFill>
              <a:srgbClr val="7834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2437130" cy="2437130"/>
            </a:xfrm>
            <a:custGeom>
              <a:avLst/>
              <a:gdLst/>
              <a:ahLst/>
              <a:cxnLst/>
              <a:rect l="l" t="t" r="r" b="b"/>
              <a:pathLst>
                <a:path w="2437130" h="2437130">
                  <a:moveTo>
                    <a:pt x="2437130" y="0"/>
                  </a:moveTo>
                  <a:lnTo>
                    <a:pt x="2316480" y="0"/>
                  </a:lnTo>
                  <a:lnTo>
                    <a:pt x="0" y="2316479"/>
                  </a:lnTo>
                  <a:lnTo>
                    <a:pt x="0" y="2437129"/>
                  </a:lnTo>
                  <a:lnTo>
                    <a:pt x="2437130" y="0"/>
                  </a:lnTo>
                  <a:close/>
                </a:path>
              </a:pathLst>
            </a:custGeom>
            <a:solidFill>
              <a:srgbClr val="773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2548890" cy="2548890"/>
            </a:xfrm>
            <a:custGeom>
              <a:avLst/>
              <a:gdLst/>
              <a:ahLst/>
              <a:cxnLst/>
              <a:rect l="l" t="t" r="r" b="b"/>
              <a:pathLst>
                <a:path w="2548890" h="2548890">
                  <a:moveTo>
                    <a:pt x="2548890" y="0"/>
                  </a:moveTo>
                  <a:lnTo>
                    <a:pt x="2426970" y="0"/>
                  </a:lnTo>
                  <a:lnTo>
                    <a:pt x="0" y="2426969"/>
                  </a:lnTo>
                  <a:lnTo>
                    <a:pt x="0" y="2548890"/>
                  </a:lnTo>
                  <a:lnTo>
                    <a:pt x="2548890" y="0"/>
                  </a:lnTo>
                  <a:close/>
                </a:path>
              </a:pathLst>
            </a:custGeom>
            <a:solidFill>
              <a:srgbClr val="763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2658110" cy="2658110"/>
            </a:xfrm>
            <a:custGeom>
              <a:avLst/>
              <a:gdLst/>
              <a:ahLst/>
              <a:cxnLst/>
              <a:rect l="l" t="t" r="r" b="b"/>
              <a:pathLst>
                <a:path w="2658110" h="2658110">
                  <a:moveTo>
                    <a:pt x="2658110" y="0"/>
                  </a:moveTo>
                  <a:lnTo>
                    <a:pt x="2537460" y="0"/>
                  </a:lnTo>
                  <a:lnTo>
                    <a:pt x="0" y="2537459"/>
                  </a:lnTo>
                  <a:lnTo>
                    <a:pt x="0" y="2658109"/>
                  </a:lnTo>
                  <a:lnTo>
                    <a:pt x="2658110" y="0"/>
                  </a:lnTo>
                  <a:close/>
                </a:path>
              </a:pathLst>
            </a:custGeom>
            <a:solidFill>
              <a:srgbClr val="753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2769870" cy="2769870"/>
            </a:xfrm>
            <a:custGeom>
              <a:avLst/>
              <a:gdLst/>
              <a:ahLst/>
              <a:cxnLst/>
              <a:rect l="l" t="t" r="r" b="b"/>
              <a:pathLst>
                <a:path w="2769870" h="2769870">
                  <a:moveTo>
                    <a:pt x="2769870" y="0"/>
                  </a:moveTo>
                  <a:lnTo>
                    <a:pt x="2647950" y="0"/>
                  </a:lnTo>
                  <a:lnTo>
                    <a:pt x="0" y="2647950"/>
                  </a:lnTo>
                  <a:lnTo>
                    <a:pt x="0" y="2769869"/>
                  </a:lnTo>
                  <a:lnTo>
                    <a:pt x="2769870" y="0"/>
                  </a:lnTo>
                  <a:close/>
                </a:path>
              </a:pathLst>
            </a:custGeom>
            <a:solidFill>
              <a:srgbClr val="743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2879090" cy="2879090"/>
            </a:xfrm>
            <a:custGeom>
              <a:avLst/>
              <a:gdLst/>
              <a:ahLst/>
              <a:cxnLst/>
              <a:rect l="l" t="t" r="r" b="b"/>
              <a:pathLst>
                <a:path w="2879090" h="2879090">
                  <a:moveTo>
                    <a:pt x="2879090" y="0"/>
                  </a:moveTo>
                  <a:lnTo>
                    <a:pt x="2759710" y="0"/>
                  </a:lnTo>
                  <a:lnTo>
                    <a:pt x="0" y="2759710"/>
                  </a:lnTo>
                  <a:lnTo>
                    <a:pt x="0" y="2879090"/>
                  </a:lnTo>
                  <a:lnTo>
                    <a:pt x="2879090" y="0"/>
                  </a:lnTo>
                  <a:close/>
                </a:path>
              </a:pathLst>
            </a:custGeom>
            <a:solidFill>
              <a:srgbClr val="743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2990850" y="0"/>
                  </a:moveTo>
                  <a:lnTo>
                    <a:pt x="2868930" y="0"/>
                  </a:lnTo>
                  <a:lnTo>
                    <a:pt x="0" y="2868929"/>
                  </a:lnTo>
                  <a:lnTo>
                    <a:pt x="0" y="2990849"/>
                  </a:lnTo>
                  <a:lnTo>
                    <a:pt x="2990850" y="0"/>
                  </a:lnTo>
                  <a:close/>
                </a:path>
              </a:pathLst>
            </a:custGeom>
            <a:solidFill>
              <a:srgbClr val="733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3100070" cy="3100070"/>
            </a:xfrm>
            <a:custGeom>
              <a:avLst/>
              <a:gdLst/>
              <a:ahLst/>
              <a:cxnLst/>
              <a:rect l="l" t="t" r="r" b="b"/>
              <a:pathLst>
                <a:path w="3100070" h="3100070">
                  <a:moveTo>
                    <a:pt x="3100070" y="0"/>
                  </a:moveTo>
                  <a:lnTo>
                    <a:pt x="2978150" y="0"/>
                  </a:lnTo>
                  <a:lnTo>
                    <a:pt x="0" y="2978150"/>
                  </a:lnTo>
                  <a:lnTo>
                    <a:pt x="0" y="3100070"/>
                  </a:lnTo>
                  <a:lnTo>
                    <a:pt x="3100070" y="0"/>
                  </a:lnTo>
                  <a:close/>
                </a:path>
              </a:pathLst>
            </a:custGeom>
            <a:solidFill>
              <a:srgbClr val="7231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3209290" cy="3209290"/>
            </a:xfrm>
            <a:custGeom>
              <a:avLst/>
              <a:gdLst/>
              <a:ahLst/>
              <a:cxnLst/>
              <a:rect l="l" t="t" r="r" b="b"/>
              <a:pathLst>
                <a:path w="3209290" h="3209290">
                  <a:moveTo>
                    <a:pt x="3209290" y="0"/>
                  </a:moveTo>
                  <a:lnTo>
                    <a:pt x="3089910" y="0"/>
                  </a:lnTo>
                  <a:lnTo>
                    <a:pt x="0" y="3089910"/>
                  </a:lnTo>
                  <a:lnTo>
                    <a:pt x="0" y="3209290"/>
                  </a:lnTo>
                  <a:lnTo>
                    <a:pt x="3209290" y="0"/>
                  </a:lnTo>
                  <a:close/>
                </a:path>
              </a:pathLst>
            </a:custGeom>
            <a:solidFill>
              <a:srgbClr val="7131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3321050" cy="3321050"/>
            </a:xfrm>
            <a:custGeom>
              <a:avLst/>
              <a:gdLst/>
              <a:ahLst/>
              <a:cxnLst/>
              <a:rect l="l" t="t" r="r" b="b"/>
              <a:pathLst>
                <a:path w="3321050" h="3321050">
                  <a:moveTo>
                    <a:pt x="3321050" y="0"/>
                  </a:moveTo>
                  <a:lnTo>
                    <a:pt x="3199130" y="0"/>
                  </a:lnTo>
                  <a:lnTo>
                    <a:pt x="0" y="3199129"/>
                  </a:lnTo>
                  <a:lnTo>
                    <a:pt x="0" y="3321050"/>
                  </a:lnTo>
                  <a:lnTo>
                    <a:pt x="3321050" y="0"/>
                  </a:lnTo>
                  <a:close/>
                </a:path>
              </a:pathLst>
            </a:custGeom>
            <a:solidFill>
              <a:srgbClr val="703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3430270" cy="3430270"/>
            </a:xfrm>
            <a:custGeom>
              <a:avLst/>
              <a:gdLst/>
              <a:ahLst/>
              <a:cxnLst/>
              <a:rect l="l" t="t" r="r" b="b"/>
              <a:pathLst>
                <a:path w="3430270" h="3430270">
                  <a:moveTo>
                    <a:pt x="3430270" y="0"/>
                  </a:moveTo>
                  <a:lnTo>
                    <a:pt x="3310890" y="0"/>
                  </a:lnTo>
                  <a:lnTo>
                    <a:pt x="0" y="3310890"/>
                  </a:lnTo>
                  <a:lnTo>
                    <a:pt x="0" y="3430270"/>
                  </a:lnTo>
                  <a:lnTo>
                    <a:pt x="3430270" y="0"/>
                  </a:lnTo>
                  <a:close/>
                </a:path>
              </a:pathLst>
            </a:custGeom>
            <a:solidFill>
              <a:srgbClr val="6F3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3542029" cy="3542029"/>
            </a:xfrm>
            <a:custGeom>
              <a:avLst/>
              <a:gdLst/>
              <a:ahLst/>
              <a:cxnLst/>
              <a:rect l="l" t="t" r="r" b="b"/>
              <a:pathLst>
                <a:path w="3542029" h="3542029">
                  <a:moveTo>
                    <a:pt x="3542029" y="0"/>
                  </a:moveTo>
                  <a:lnTo>
                    <a:pt x="3420110" y="0"/>
                  </a:lnTo>
                  <a:lnTo>
                    <a:pt x="0" y="3420110"/>
                  </a:lnTo>
                  <a:lnTo>
                    <a:pt x="0" y="3542029"/>
                  </a:lnTo>
                  <a:lnTo>
                    <a:pt x="3542029" y="0"/>
                  </a:lnTo>
                  <a:close/>
                </a:path>
              </a:pathLst>
            </a:custGeom>
            <a:solidFill>
              <a:srgbClr val="6E3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3651250" cy="3651250"/>
            </a:xfrm>
            <a:custGeom>
              <a:avLst/>
              <a:gdLst/>
              <a:ahLst/>
              <a:cxnLst/>
              <a:rect l="l" t="t" r="r" b="b"/>
              <a:pathLst>
                <a:path w="3651250" h="3651250">
                  <a:moveTo>
                    <a:pt x="3651250" y="0"/>
                  </a:moveTo>
                  <a:lnTo>
                    <a:pt x="3530600" y="0"/>
                  </a:lnTo>
                  <a:lnTo>
                    <a:pt x="0" y="3530600"/>
                  </a:lnTo>
                  <a:lnTo>
                    <a:pt x="0" y="3651250"/>
                  </a:lnTo>
                  <a:lnTo>
                    <a:pt x="3651250" y="0"/>
                  </a:lnTo>
                  <a:close/>
                </a:path>
              </a:pathLst>
            </a:custGeom>
            <a:solidFill>
              <a:srgbClr val="6D2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0"/>
              <a:ext cx="3763010" cy="3763010"/>
            </a:xfrm>
            <a:custGeom>
              <a:avLst/>
              <a:gdLst/>
              <a:ahLst/>
              <a:cxnLst/>
              <a:rect l="l" t="t" r="r" b="b"/>
              <a:pathLst>
                <a:path w="3763010" h="3763010">
                  <a:moveTo>
                    <a:pt x="3763010" y="0"/>
                  </a:moveTo>
                  <a:lnTo>
                    <a:pt x="3641090" y="0"/>
                  </a:lnTo>
                  <a:lnTo>
                    <a:pt x="0" y="3641090"/>
                  </a:lnTo>
                  <a:lnTo>
                    <a:pt x="0" y="3763010"/>
                  </a:lnTo>
                  <a:lnTo>
                    <a:pt x="3763010" y="0"/>
                  </a:lnTo>
                  <a:close/>
                </a:path>
              </a:pathLst>
            </a:custGeom>
            <a:solidFill>
              <a:srgbClr val="6C2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3872229" cy="3872229"/>
            </a:xfrm>
            <a:custGeom>
              <a:avLst/>
              <a:gdLst/>
              <a:ahLst/>
              <a:cxnLst/>
              <a:rect l="l" t="t" r="r" b="b"/>
              <a:pathLst>
                <a:path w="3872229" h="3872229">
                  <a:moveTo>
                    <a:pt x="3872229" y="0"/>
                  </a:moveTo>
                  <a:lnTo>
                    <a:pt x="3750310" y="0"/>
                  </a:lnTo>
                  <a:lnTo>
                    <a:pt x="0" y="3750310"/>
                  </a:lnTo>
                  <a:lnTo>
                    <a:pt x="0" y="3872229"/>
                  </a:lnTo>
                  <a:lnTo>
                    <a:pt x="3872229" y="0"/>
                  </a:lnTo>
                  <a:close/>
                </a:path>
              </a:pathLst>
            </a:custGeom>
            <a:solidFill>
              <a:srgbClr val="6B2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0"/>
              <a:ext cx="3983990" cy="3983990"/>
            </a:xfrm>
            <a:custGeom>
              <a:avLst/>
              <a:gdLst/>
              <a:ahLst/>
              <a:cxnLst/>
              <a:rect l="l" t="t" r="r" b="b"/>
              <a:pathLst>
                <a:path w="3983990" h="3983990">
                  <a:moveTo>
                    <a:pt x="3983989" y="0"/>
                  </a:moveTo>
                  <a:lnTo>
                    <a:pt x="3862070" y="0"/>
                  </a:lnTo>
                  <a:lnTo>
                    <a:pt x="0" y="3862070"/>
                  </a:lnTo>
                  <a:lnTo>
                    <a:pt x="0" y="3983989"/>
                  </a:lnTo>
                  <a:lnTo>
                    <a:pt x="3983989" y="0"/>
                  </a:lnTo>
                  <a:close/>
                </a:path>
              </a:pathLst>
            </a:custGeom>
            <a:solidFill>
              <a:srgbClr val="6A2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0"/>
              <a:ext cx="4093210" cy="4093210"/>
            </a:xfrm>
            <a:custGeom>
              <a:avLst/>
              <a:gdLst/>
              <a:ahLst/>
              <a:cxnLst/>
              <a:rect l="l" t="t" r="r" b="b"/>
              <a:pathLst>
                <a:path w="4093210" h="4093210">
                  <a:moveTo>
                    <a:pt x="4093210" y="0"/>
                  </a:moveTo>
                  <a:lnTo>
                    <a:pt x="3971290" y="0"/>
                  </a:lnTo>
                  <a:lnTo>
                    <a:pt x="0" y="3971290"/>
                  </a:lnTo>
                  <a:lnTo>
                    <a:pt x="0" y="4093210"/>
                  </a:lnTo>
                  <a:lnTo>
                    <a:pt x="4093210" y="0"/>
                  </a:lnTo>
                  <a:close/>
                </a:path>
              </a:pathLst>
            </a:custGeom>
            <a:solidFill>
              <a:srgbClr val="692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0"/>
              <a:ext cx="4202430" cy="4202430"/>
            </a:xfrm>
            <a:custGeom>
              <a:avLst/>
              <a:gdLst/>
              <a:ahLst/>
              <a:cxnLst/>
              <a:rect l="l" t="t" r="r" b="b"/>
              <a:pathLst>
                <a:path w="4202430" h="4202430">
                  <a:moveTo>
                    <a:pt x="4202430" y="0"/>
                  </a:moveTo>
                  <a:lnTo>
                    <a:pt x="4083049" y="0"/>
                  </a:lnTo>
                  <a:lnTo>
                    <a:pt x="0" y="4083050"/>
                  </a:lnTo>
                  <a:lnTo>
                    <a:pt x="0" y="4202430"/>
                  </a:lnTo>
                  <a:lnTo>
                    <a:pt x="4202430" y="0"/>
                  </a:lnTo>
                  <a:close/>
                </a:path>
              </a:pathLst>
            </a:custGeom>
            <a:solidFill>
              <a:srgbClr val="682D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0"/>
              <a:ext cx="4314190" cy="4314190"/>
            </a:xfrm>
            <a:custGeom>
              <a:avLst/>
              <a:gdLst/>
              <a:ahLst/>
              <a:cxnLst/>
              <a:rect l="l" t="t" r="r" b="b"/>
              <a:pathLst>
                <a:path w="4314190" h="4314190">
                  <a:moveTo>
                    <a:pt x="4314190" y="0"/>
                  </a:moveTo>
                  <a:lnTo>
                    <a:pt x="4192270" y="0"/>
                  </a:lnTo>
                  <a:lnTo>
                    <a:pt x="0" y="4192270"/>
                  </a:lnTo>
                  <a:lnTo>
                    <a:pt x="0" y="4314190"/>
                  </a:lnTo>
                  <a:lnTo>
                    <a:pt x="4314190" y="0"/>
                  </a:lnTo>
                  <a:close/>
                </a:path>
              </a:pathLst>
            </a:custGeom>
            <a:solidFill>
              <a:srgbClr val="672D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0"/>
              <a:ext cx="4423410" cy="4423410"/>
            </a:xfrm>
            <a:custGeom>
              <a:avLst/>
              <a:gdLst/>
              <a:ahLst/>
              <a:cxnLst/>
              <a:rect l="l" t="t" r="r" b="b"/>
              <a:pathLst>
                <a:path w="4423410" h="4423410">
                  <a:moveTo>
                    <a:pt x="4423410" y="0"/>
                  </a:moveTo>
                  <a:lnTo>
                    <a:pt x="4304030" y="0"/>
                  </a:lnTo>
                  <a:lnTo>
                    <a:pt x="0" y="4304030"/>
                  </a:lnTo>
                  <a:lnTo>
                    <a:pt x="0" y="4423410"/>
                  </a:lnTo>
                  <a:lnTo>
                    <a:pt x="4423410" y="0"/>
                  </a:lnTo>
                  <a:close/>
                </a:path>
              </a:pathLst>
            </a:custGeom>
            <a:solidFill>
              <a:srgbClr val="662C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0"/>
              <a:ext cx="4535170" cy="4535170"/>
            </a:xfrm>
            <a:custGeom>
              <a:avLst/>
              <a:gdLst/>
              <a:ahLst/>
              <a:cxnLst/>
              <a:rect l="l" t="t" r="r" b="b"/>
              <a:pathLst>
                <a:path w="4535170" h="4535170">
                  <a:moveTo>
                    <a:pt x="4535170" y="0"/>
                  </a:moveTo>
                  <a:lnTo>
                    <a:pt x="4413250" y="0"/>
                  </a:lnTo>
                  <a:lnTo>
                    <a:pt x="0" y="4413250"/>
                  </a:lnTo>
                  <a:lnTo>
                    <a:pt x="0" y="4535170"/>
                  </a:lnTo>
                  <a:lnTo>
                    <a:pt x="4535170" y="0"/>
                  </a:lnTo>
                  <a:close/>
                </a:path>
              </a:pathLst>
            </a:custGeom>
            <a:solidFill>
              <a:srgbClr val="662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0"/>
              <a:ext cx="4644390" cy="4644390"/>
            </a:xfrm>
            <a:custGeom>
              <a:avLst/>
              <a:gdLst/>
              <a:ahLst/>
              <a:cxnLst/>
              <a:rect l="l" t="t" r="r" b="b"/>
              <a:pathLst>
                <a:path w="4644390" h="4644390">
                  <a:moveTo>
                    <a:pt x="4644389" y="0"/>
                  </a:moveTo>
                  <a:lnTo>
                    <a:pt x="4525009" y="0"/>
                  </a:lnTo>
                  <a:lnTo>
                    <a:pt x="0" y="4525010"/>
                  </a:lnTo>
                  <a:lnTo>
                    <a:pt x="0" y="4644389"/>
                  </a:lnTo>
                  <a:lnTo>
                    <a:pt x="4644389" y="0"/>
                  </a:lnTo>
                  <a:close/>
                </a:path>
              </a:pathLst>
            </a:custGeom>
            <a:solidFill>
              <a:srgbClr val="642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0"/>
              <a:ext cx="4756150" cy="4756150"/>
            </a:xfrm>
            <a:custGeom>
              <a:avLst/>
              <a:gdLst/>
              <a:ahLst/>
              <a:cxnLst/>
              <a:rect l="l" t="t" r="r" b="b"/>
              <a:pathLst>
                <a:path w="4756150" h="4756150">
                  <a:moveTo>
                    <a:pt x="4756150" y="0"/>
                  </a:moveTo>
                  <a:lnTo>
                    <a:pt x="4634230" y="0"/>
                  </a:lnTo>
                  <a:lnTo>
                    <a:pt x="0" y="4634230"/>
                  </a:lnTo>
                  <a:lnTo>
                    <a:pt x="0" y="4756150"/>
                  </a:lnTo>
                  <a:lnTo>
                    <a:pt x="4756150" y="0"/>
                  </a:lnTo>
                  <a:close/>
                </a:path>
              </a:pathLst>
            </a:custGeom>
            <a:solidFill>
              <a:srgbClr val="632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0"/>
              <a:ext cx="4865370" cy="4865370"/>
            </a:xfrm>
            <a:custGeom>
              <a:avLst/>
              <a:gdLst/>
              <a:ahLst/>
              <a:cxnLst/>
              <a:rect l="l" t="t" r="r" b="b"/>
              <a:pathLst>
                <a:path w="4865370" h="4865370">
                  <a:moveTo>
                    <a:pt x="4865370" y="0"/>
                  </a:moveTo>
                  <a:lnTo>
                    <a:pt x="4744720" y="0"/>
                  </a:lnTo>
                  <a:lnTo>
                    <a:pt x="0" y="4744720"/>
                  </a:lnTo>
                  <a:lnTo>
                    <a:pt x="0" y="4865370"/>
                  </a:lnTo>
                  <a:lnTo>
                    <a:pt x="4865370" y="0"/>
                  </a:lnTo>
                  <a:close/>
                </a:path>
              </a:pathLst>
            </a:custGeom>
            <a:solidFill>
              <a:srgbClr val="622B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0"/>
              <a:ext cx="4977130" cy="4977130"/>
            </a:xfrm>
            <a:custGeom>
              <a:avLst/>
              <a:gdLst/>
              <a:ahLst/>
              <a:cxnLst/>
              <a:rect l="l" t="t" r="r" b="b"/>
              <a:pathLst>
                <a:path w="4977130" h="4977130">
                  <a:moveTo>
                    <a:pt x="4977130" y="0"/>
                  </a:moveTo>
                  <a:lnTo>
                    <a:pt x="4855210" y="0"/>
                  </a:lnTo>
                  <a:lnTo>
                    <a:pt x="0" y="4855210"/>
                  </a:lnTo>
                  <a:lnTo>
                    <a:pt x="0" y="4977130"/>
                  </a:lnTo>
                  <a:lnTo>
                    <a:pt x="4977130" y="0"/>
                  </a:lnTo>
                  <a:close/>
                </a:path>
              </a:pathLst>
            </a:custGeom>
            <a:solidFill>
              <a:srgbClr val="612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0"/>
              <a:ext cx="5086350" cy="5086350"/>
            </a:xfrm>
            <a:custGeom>
              <a:avLst/>
              <a:gdLst/>
              <a:ahLst/>
              <a:cxnLst/>
              <a:rect l="l" t="t" r="r" b="b"/>
              <a:pathLst>
                <a:path w="5086350" h="5086350">
                  <a:moveTo>
                    <a:pt x="5086350" y="0"/>
                  </a:moveTo>
                  <a:lnTo>
                    <a:pt x="4965700" y="0"/>
                  </a:lnTo>
                  <a:lnTo>
                    <a:pt x="0" y="4965700"/>
                  </a:lnTo>
                  <a:lnTo>
                    <a:pt x="0" y="5086350"/>
                  </a:lnTo>
                  <a:lnTo>
                    <a:pt x="5086350" y="0"/>
                  </a:lnTo>
                  <a:close/>
                </a:path>
              </a:pathLst>
            </a:custGeom>
            <a:solidFill>
              <a:srgbClr val="602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0"/>
              <a:ext cx="5196840" cy="5196840"/>
            </a:xfrm>
            <a:custGeom>
              <a:avLst/>
              <a:gdLst/>
              <a:ahLst/>
              <a:cxnLst/>
              <a:rect l="l" t="t" r="r" b="b"/>
              <a:pathLst>
                <a:path w="5196840" h="5196840">
                  <a:moveTo>
                    <a:pt x="5196840" y="0"/>
                  </a:moveTo>
                  <a:lnTo>
                    <a:pt x="5076190" y="0"/>
                  </a:lnTo>
                  <a:lnTo>
                    <a:pt x="0" y="5076190"/>
                  </a:lnTo>
                  <a:lnTo>
                    <a:pt x="0" y="5196840"/>
                  </a:lnTo>
                  <a:lnTo>
                    <a:pt x="5196840" y="0"/>
                  </a:lnTo>
                  <a:close/>
                </a:path>
              </a:pathLst>
            </a:custGeom>
            <a:solidFill>
              <a:srgbClr val="5F29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0"/>
              <a:ext cx="5307330" cy="5307330"/>
            </a:xfrm>
            <a:custGeom>
              <a:avLst/>
              <a:gdLst/>
              <a:ahLst/>
              <a:cxnLst/>
              <a:rect l="l" t="t" r="r" b="b"/>
              <a:pathLst>
                <a:path w="5307330" h="5307330">
                  <a:moveTo>
                    <a:pt x="5307330" y="0"/>
                  </a:moveTo>
                  <a:lnTo>
                    <a:pt x="5185409" y="0"/>
                  </a:lnTo>
                  <a:lnTo>
                    <a:pt x="0" y="5185410"/>
                  </a:lnTo>
                  <a:lnTo>
                    <a:pt x="0" y="5307330"/>
                  </a:lnTo>
                  <a:lnTo>
                    <a:pt x="5307330" y="0"/>
                  </a:lnTo>
                  <a:close/>
                </a:path>
              </a:pathLst>
            </a:custGeom>
            <a:solidFill>
              <a:srgbClr val="5E2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0"/>
              <a:ext cx="5417820" cy="5417820"/>
            </a:xfrm>
            <a:custGeom>
              <a:avLst/>
              <a:gdLst/>
              <a:ahLst/>
              <a:cxnLst/>
              <a:rect l="l" t="t" r="r" b="b"/>
              <a:pathLst>
                <a:path w="5417820" h="5417820">
                  <a:moveTo>
                    <a:pt x="5417820" y="0"/>
                  </a:moveTo>
                  <a:lnTo>
                    <a:pt x="5297170" y="0"/>
                  </a:lnTo>
                  <a:lnTo>
                    <a:pt x="0" y="5297170"/>
                  </a:lnTo>
                  <a:lnTo>
                    <a:pt x="0" y="5417820"/>
                  </a:lnTo>
                  <a:lnTo>
                    <a:pt x="5417820" y="0"/>
                  </a:lnTo>
                  <a:close/>
                </a:path>
              </a:pathLst>
            </a:custGeom>
            <a:solidFill>
              <a:srgbClr val="5D2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0"/>
              <a:ext cx="5528310" cy="5528310"/>
            </a:xfrm>
            <a:custGeom>
              <a:avLst/>
              <a:gdLst/>
              <a:ahLst/>
              <a:cxnLst/>
              <a:rect l="l" t="t" r="r" b="b"/>
              <a:pathLst>
                <a:path w="5528310" h="5528310">
                  <a:moveTo>
                    <a:pt x="5528310" y="0"/>
                  </a:moveTo>
                  <a:lnTo>
                    <a:pt x="5406390" y="0"/>
                  </a:lnTo>
                  <a:lnTo>
                    <a:pt x="0" y="5406390"/>
                  </a:lnTo>
                  <a:lnTo>
                    <a:pt x="0" y="5528310"/>
                  </a:lnTo>
                  <a:lnTo>
                    <a:pt x="5528310" y="0"/>
                  </a:lnTo>
                  <a:close/>
                </a:path>
              </a:pathLst>
            </a:custGeom>
            <a:solidFill>
              <a:srgbClr val="5D2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0"/>
              <a:ext cx="5638800" cy="5638800"/>
            </a:xfrm>
            <a:custGeom>
              <a:avLst/>
              <a:gdLst/>
              <a:ahLst/>
              <a:cxnLst/>
              <a:rect l="l" t="t" r="r" b="b"/>
              <a:pathLst>
                <a:path w="5638800" h="5638800">
                  <a:moveTo>
                    <a:pt x="5638800" y="0"/>
                  </a:moveTo>
                  <a:lnTo>
                    <a:pt x="5518149" y="0"/>
                  </a:lnTo>
                  <a:lnTo>
                    <a:pt x="0" y="5518150"/>
                  </a:lnTo>
                  <a:lnTo>
                    <a:pt x="0" y="5638800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5C2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0"/>
              <a:ext cx="5749290" cy="5749290"/>
            </a:xfrm>
            <a:custGeom>
              <a:avLst/>
              <a:gdLst/>
              <a:ahLst/>
              <a:cxnLst/>
              <a:rect l="l" t="t" r="r" b="b"/>
              <a:pathLst>
                <a:path w="5749290" h="5749290">
                  <a:moveTo>
                    <a:pt x="5749289" y="0"/>
                  </a:moveTo>
                  <a:lnTo>
                    <a:pt x="5627370" y="0"/>
                  </a:lnTo>
                  <a:lnTo>
                    <a:pt x="0" y="5627370"/>
                  </a:lnTo>
                  <a:lnTo>
                    <a:pt x="0" y="5749289"/>
                  </a:lnTo>
                  <a:lnTo>
                    <a:pt x="5749289" y="0"/>
                  </a:lnTo>
                  <a:close/>
                </a:path>
              </a:pathLst>
            </a:custGeom>
            <a:solidFill>
              <a:srgbClr val="5B2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0"/>
              <a:ext cx="5858510" cy="5858510"/>
            </a:xfrm>
            <a:custGeom>
              <a:avLst/>
              <a:gdLst/>
              <a:ahLst/>
              <a:cxnLst/>
              <a:rect l="l" t="t" r="r" b="b"/>
              <a:pathLst>
                <a:path w="5858510" h="5858510">
                  <a:moveTo>
                    <a:pt x="5858510" y="0"/>
                  </a:moveTo>
                  <a:lnTo>
                    <a:pt x="5737859" y="0"/>
                  </a:lnTo>
                  <a:lnTo>
                    <a:pt x="0" y="5737860"/>
                  </a:lnTo>
                  <a:lnTo>
                    <a:pt x="0" y="5858510"/>
                  </a:lnTo>
                  <a:lnTo>
                    <a:pt x="5858510" y="0"/>
                  </a:lnTo>
                  <a:close/>
                </a:path>
              </a:pathLst>
            </a:custGeom>
            <a:solidFill>
              <a:srgbClr val="5A27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0"/>
              <a:ext cx="5970270" cy="5970270"/>
            </a:xfrm>
            <a:custGeom>
              <a:avLst/>
              <a:gdLst/>
              <a:ahLst/>
              <a:cxnLst/>
              <a:rect l="l" t="t" r="r" b="b"/>
              <a:pathLst>
                <a:path w="5970270" h="5970270">
                  <a:moveTo>
                    <a:pt x="5970270" y="0"/>
                  </a:moveTo>
                  <a:lnTo>
                    <a:pt x="5848350" y="0"/>
                  </a:lnTo>
                  <a:lnTo>
                    <a:pt x="0" y="5848350"/>
                  </a:lnTo>
                  <a:lnTo>
                    <a:pt x="0" y="5970270"/>
                  </a:lnTo>
                  <a:lnTo>
                    <a:pt x="5970270" y="0"/>
                  </a:lnTo>
                  <a:close/>
                </a:path>
              </a:pathLst>
            </a:custGeom>
            <a:solidFill>
              <a:srgbClr val="592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0"/>
              <a:ext cx="6079490" cy="6079490"/>
            </a:xfrm>
            <a:custGeom>
              <a:avLst/>
              <a:gdLst/>
              <a:ahLst/>
              <a:cxnLst/>
              <a:rect l="l" t="t" r="r" b="b"/>
              <a:pathLst>
                <a:path w="6079490" h="6079490">
                  <a:moveTo>
                    <a:pt x="6079489" y="0"/>
                  </a:moveTo>
                  <a:lnTo>
                    <a:pt x="5958840" y="0"/>
                  </a:lnTo>
                  <a:lnTo>
                    <a:pt x="0" y="5958839"/>
                  </a:lnTo>
                  <a:lnTo>
                    <a:pt x="0" y="6079489"/>
                  </a:lnTo>
                  <a:lnTo>
                    <a:pt x="6079489" y="0"/>
                  </a:lnTo>
                  <a:close/>
                </a:path>
              </a:pathLst>
            </a:custGeom>
            <a:solidFill>
              <a:srgbClr val="582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0"/>
              <a:ext cx="6191250" cy="6191250"/>
            </a:xfrm>
            <a:custGeom>
              <a:avLst/>
              <a:gdLst/>
              <a:ahLst/>
              <a:cxnLst/>
              <a:rect l="l" t="t" r="r" b="b"/>
              <a:pathLst>
                <a:path w="6191250" h="6191250">
                  <a:moveTo>
                    <a:pt x="6191250" y="0"/>
                  </a:moveTo>
                  <a:lnTo>
                    <a:pt x="6069330" y="0"/>
                  </a:lnTo>
                  <a:lnTo>
                    <a:pt x="0" y="6069330"/>
                  </a:lnTo>
                  <a:lnTo>
                    <a:pt x="0" y="6191250"/>
                  </a:lnTo>
                  <a:lnTo>
                    <a:pt x="6191250" y="0"/>
                  </a:lnTo>
                  <a:close/>
                </a:path>
              </a:pathLst>
            </a:custGeom>
            <a:solidFill>
              <a:srgbClr val="572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0"/>
              <a:ext cx="6300470" cy="6300470"/>
            </a:xfrm>
            <a:custGeom>
              <a:avLst/>
              <a:gdLst/>
              <a:ahLst/>
              <a:cxnLst/>
              <a:rect l="l" t="t" r="r" b="b"/>
              <a:pathLst>
                <a:path w="6300470" h="6300470">
                  <a:moveTo>
                    <a:pt x="6300470" y="0"/>
                  </a:moveTo>
                  <a:lnTo>
                    <a:pt x="6179820" y="0"/>
                  </a:lnTo>
                  <a:lnTo>
                    <a:pt x="0" y="6179820"/>
                  </a:lnTo>
                  <a:lnTo>
                    <a:pt x="0" y="6300470"/>
                  </a:lnTo>
                  <a:lnTo>
                    <a:pt x="6300470" y="0"/>
                  </a:lnTo>
                  <a:close/>
                </a:path>
              </a:pathLst>
            </a:custGeom>
            <a:solidFill>
              <a:srgbClr val="5625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0"/>
              <a:ext cx="6410960" cy="6410960"/>
            </a:xfrm>
            <a:custGeom>
              <a:avLst/>
              <a:gdLst/>
              <a:ahLst/>
              <a:cxnLst/>
              <a:rect l="l" t="t" r="r" b="b"/>
              <a:pathLst>
                <a:path w="6410960" h="6410960">
                  <a:moveTo>
                    <a:pt x="6410959" y="0"/>
                  </a:moveTo>
                  <a:lnTo>
                    <a:pt x="6290310" y="0"/>
                  </a:lnTo>
                  <a:lnTo>
                    <a:pt x="0" y="6290310"/>
                  </a:lnTo>
                  <a:lnTo>
                    <a:pt x="0" y="6410959"/>
                  </a:lnTo>
                  <a:lnTo>
                    <a:pt x="6410959" y="0"/>
                  </a:lnTo>
                  <a:close/>
                </a:path>
              </a:pathLst>
            </a:custGeom>
            <a:solidFill>
              <a:srgbClr val="552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0"/>
              <a:ext cx="6521450" cy="6521450"/>
            </a:xfrm>
            <a:custGeom>
              <a:avLst/>
              <a:gdLst/>
              <a:ahLst/>
              <a:cxnLst/>
              <a:rect l="l" t="t" r="r" b="b"/>
              <a:pathLst>
                <a:path w="6521450" h="6521450">
                  <a:moveTo>
                    <a:pt x="6521450" y="0"/>
                  </a:moveTo>
                  <a:lnTo>
                    <a:pt x="6399530" y="0"/>
                  </a:lnTo>
                  <a:lnTo>
                    <a:pt x="0" y="6399530"/>
                  </a:lnTo>
                  <a:lnTo>
                    <a:pt x="0" y="6521450"/>
                  </a:lnTo>
                  <a:lnTo>
                    <a:pt x="6521450" y="0"/>
                  </a:lnTo>
                  <a:close/>
                </a:path>
              </a:pathLst>
            </a:custGeom>
            <a:solidFill>
              <a:srgbClr val="542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0"/>
              <a:ext cx="6631940" cy="6631940"/>
            </a:xfrm>
            <a:custGeom>
              <a:avLst/>
              <a:gdLst/>
              <a:ahLst/>
              <a:cxnLst/>
              <a:rect l="l" t="t" r="r" b="b"/>
              <a:pathLst>
                <a:path w="6631940" h="6631940">
                  <a:moveTo>
                    <a:pt x="6631940" y="0"/>
                  </a:moveTo>
                  <a:lnTo>
                    <a:pt x="6511289" y="0"/>
                  </a:lnTo>
                  <a:lnTo>
                    <a:pt x="0" y="6511290"/>
                  </a:lnTo>
                  <a:lnTo>
                    <a:pt x="0" y="6631940"/>
                  </a:lnTo>
                  <a:lnTo>
                    <a:pt x="6631940" y="0"/>
                  </a:lnTo>
                  <a:close/>
                </a:path>
              </a:pathLst>
            </a:custGeom>
            <a:solidFill>
              <a:srgbClr val="5324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0"/>
              <a:ext cx="6742430" cy="6742430"/>
            </a:xfrm>
            <a:custGeom>
              <a:avLst/>
              <a:gdLst/>
              <a:ahLst/>
              <a:cxnLst/>
              <a:rect l="l" t="t" r="r" b="b"/>
              <a:pathLst>
                <a:path w="6742430" h="6742430">
                  <a:moveTo>
                    <a:pt x="6742430" y="0"/>
                  </a:moveTo>
                  <a:lnTo>
                    <a:pt x="6620510" y="0"/>
                  </a:lnTo>
                  <a:lnTo>
                    <a:pt x="0" y="6620509"/>
                  </a:lnTo>
                  <a:lnTo>
                    <a:pt x="0" y="6742430"/>
                  </a:lnTo>
                  <a:lnTo>
                    <a:pt x="6742430" y="0"/>
                  </a:lnTo>
                  <a:close/>
                </a:path>
              </a:pathLst>
            </a:custGeom>
            <a:solidFill>
              <a:srgbClr val="522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0"/>
              <a:ext cx="6852920" cy="6852920"/>
            </a:xfrm>
            <a:custGeom>
              <a:avLst/>
              <a:gdLst/>
              <a:ahLst/>
              <a:cxnLst/>
              <a:rect l="l" t="t" r="r" b="b"/>
              <a:pathLst>
                <a:path w="6852920" h="6852920">
                  <a:moveTo>
                    <a:pt x="6852920" y="0"/>
                  </a:moveTo>
                  <a:lnTo>
                    <a:pt x="6732270" y="0"/>
                  </a:lnTo>
                  <a:lnTo>
                    <a:pt x="0" y="6732270"/>
                  </a:lnTo>
                  <a:lnTo>
                    <a:pt x="0" y="6852920"/>
                  </a:lnTo>
                  <a:lnTo>
                    <a:pt x="6852920" y="0"/>
                  </a:lnTo>
                  <a:close/>
                </a:path>
              </a:pathLst>
            </a:custGeom>
            <a:solidFill>
              <a:srgbClr val="512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0"/>
              <a:ext cx="6963409" cy="6858000"/>
            </a:xfrm>
            <a:custGeom>
              <a:avLst/>
              <a:gdLst/>
              <a:ahLst/>
              <a:cxnLst/>
              <a:rect l="l" t="t" r="r" b="b"/>
              <a:pathLst>
                <a:path w="6963409" h="6858000">
                  <a:moveTo>
                    <a:pt x="6963410" y="0"/>
                  </a:moveTo>
                  <a:lnTo>
                    <a:pt x="6841489" y="0"/>
                  </a:lnTo>
                  <a:lnTo>
                    <a:pt x="0" y="6841490"/>
                  </a:lnTo>
                  <a:lnTo>
                    <a:pt x="0" y="6858000"/>
                  </a:lnTo>
                  <a:lnTo>
                    <a:pt x="105410" y="6858000"/>
                  </a:lnTo>
                  <a:lnTo>
                    <a:pt x="6963410" y="0"/>
                  </a:lnTo>
                  <a:close/>
                </a:path>
              </a:pathLst>
            </a:custGeom>
            <a:solidFill>
              <a:srgbClr val="502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52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F2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44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E2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622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D2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4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C2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94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4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49" y="0"/>
                  </a:lnTo>
                  <a:close/>
                </a:path>
              </a:pathLst>
            </a:custGeom>
            <a:solidFill>
              <a:srgbClr val="4B21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643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A2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56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92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741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81F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663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71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8389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7999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61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9761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51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0936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51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1858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41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303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31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395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21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5006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11C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605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01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97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F1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8152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E1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190749" y="0"/>
              <a:ext cx="6953250" cy="6858000"/>
            </a:xfrm>
            <a:custGeom>
              <a:avLst/>
              <a:gdLst/>
              <a:ahLst/>
              <a:cxnLst/>
              <a:rect l="l" t="t" r="r" b="b"/>
              <a:pathLst>
                <a:path w="6953250" h="6858000">
                  <a:moveTo>
                    <a:pt x="6953250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53250" y="26669"/>
                  </a:lnTo>
                  <a:lnTo>
                    <a:pt x="6953250" y="0"/>
                  </a:lnTo>
                  <a:close/>
                </a:path>
              </a:pathLst>
            </a:custGeom>
            <a:solidFill>
              <a:srgbClr val="3D1A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02510" y="16509"/>
              <a:ext cx="6841490" cy="6841490"/>
            </a:xfrm>
            <a:custGeom>
              <a:avLst/>
              <a:gdLst/>
              <a:ahLst/>
              <a:cxnLst/>
              <a:rect l="l" t="t" r="r" b="b"/>
              <a:pathLst>
                <a:path w="6841490" h="6841490">
                  <a:moveTo>
                    <a:pt x="6841490" y="0"/>
                  </a:moveTo>
                  <a:lnTo>
                    <a:pt x="0" y="6841490"/>
                  </a:lnTo>
                  <a:lnTo>
                    <a:pt x="119379" y="6841490"/>
                  </a:lnTo>
                  <a:lnTo>
                    <a:pt x="6841490" y="119379"/>
                  </a:lnTo>
                  <a:lnTo>
                    <a:pt x="6841490" y="0"/>
                  </a:lnTo>
                  <a:close/>
                </a:path>
              </a:pathLst>
            </a:custGeom>
            <a:solidFill>
              <a:srgbClr val="3C1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11729" y="125729"/>
              <a:ext cx="6732270" cy="6732270"/>
            </a:xfrm>
            <a:custGeom>
              <a:avLst/>
              <a:gdLst/>
              <a:ahLst/>
              <a:cxnLst/>
              <a:rect l="l" t="t" r="r" b="b"/>
              <a:pathLst>
                <a:path w="6732270" h="6732270">
                  <a:moveTo>
                    <a:pt x="6732269" y="0"/>
                  </a:moveTo>
                  <a:lnTo>
                    <a:pt x="0" y="6732270"/>
                  </a:lnTo>
                  <a:lnTo>
                    <a:pt x="121919" y="6732270"/>
                  </a:lnTo>
                  <a:lnTo>
                    <a:pt x="6732269" y="121920"/>
                  </a:lnTo>
                  <a:lnTo>
                    <a:pt x="6732269" y="0"/>
                  </a:lnTo>
                  <a:close/>
                </a:path>
              </a:pathLst>
            </a:custGeom>
            <a:solidFill>
              <a:srgbClr val="3B1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23489" y="237490"/>
              <a:ext cx="6620509" cy="6620509"/>
            </a:xfrm>
            <a:custGeom>
              <a:avLst/>
              <a:gdLst/>
              <a:ahLst/>
              <a:cxnLst/>
              <a:rect l="l" t="t" r="r" b="b"/>
              <a:pathLst>
                <a:path w="6620509" h="6620509">
                  <a:moveTo>
                    <a:pt x="6620509" y="0"/>
                  </a:moveTo>
                  <a:lnTo>
                    <a:pt x="0" y="6620510"/>
                  </a:lnTo>
                  <a:lnTo>
                    <a:pt x="119380" y="6620510"/>
                  </a:lnTo>
                  <a:lnTo>
                    <a:pt x="6620509" y="119380"/>
                  </a:lnTo>
                  <a:lnTo>
                    <a:pt x="6620509" y="0"/>
                  </a:lnTo>
                  <a:close/>
                </a:path>
              </a:pathLst>
            </a:custGeom>
            <a:solidFill>
              <a:srgbClr val="3A1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32710" y="346709"/>
              <a:ext cx="6511290" cy="6511290"/>
            </a:xfrm>
            <a:custGeom>
              <a:avLst/>
              <a:gdLst/>
              <a:ahLst/>
              <a:cxnLst/>
              <a:rect l="l" t="t" r="r" b="b"/>
              <a:pathLst>
                <a:path w="6511290" h="6511290">
                  <a:moveTo>
                    <a:pt x="6511290" y="0"/>
                  </a:moveTo>
                  <a:lnTo>
                    <a:pt x="0" y="6511289"/>
                  </a:lnTo>
                  <a:lnTo>
                    <a:pt x="121919" y="6511289"/>
                  </a:lnTo>
                  <a:lnTo>
                    <a:pt x="6511290" y="121919"/>
                  </a:lnTo>
                  <a:lnTo>
                    <a:pt x="6511290" y="0"/>
                  </a:lnTo>
                  <a:close/>
                </a:path>
              </a:pathLst>
            </a:custGeom>
            <a:solidFill>
              <a:srgbClr val="391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44470" y="458469"/>
              <a:ext cx="6399530" cy="6399530"/>
            </a:xfrm>
            <a:custGeom>
              <a:avLst/>
              <a:gdLst/>
              <a:ahLst/>
              <a:cxnLst/>
              <a:rect l="l" t="t" r="r" b="b"/>
              <a:pathLst>
                <a:path w="6399530" h="6399530">
                  <a:moveTo>
                    <a:pt x="6399530" y="0"/>
                  </a:moveTo>
                  <a:lnTo>
                    <a:pt x="0" y="6399530"/>
                  </a:lnTo>
                  <a:lnTo>
                    <a:pt x="119380" y="6399530"/>
                  </a:lnTo>
                  <a:lnTo>
                    <a:pt x="6399530" y="119379"/>
                  </a:lnTo>
                  <a:lnTo>
                    <a:pt x="6399530" y="0"/>
                  </a:lnTo>
                  <a:close/>
                </a:path>
              </a:pathLst>
            </a:custGeom>
            <a:solidFill>
              <a:srgbClr val="381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53689" y="567690"/>
              <a:ext cx="6290310" cy="6290310"/>
            </a:xfrm>
            <a:custGeom>
              <a:avLst/>
              <a:gdLst/>
              <a:ahLst/>
              <a:cxnLst/>
              <a:rect l="l" t="t" r="r" b="b"/>
              <a:pathLst>
                <a:path w="6290310" h="6290309">
                  <a:moveTo>
                    <a:pt x="6290310" y="0"/>
                  </a:moveTo>
                  <a:lnTo>
                    <a:pt x="0" y="6290310"/>
                  </a:lnTo>
                  <a:lnTo>
                    <a:pt x="121920" y="6290310"/>
                  </a:lnTo>
                  <a:lnTo>
                    <a:pt x="6290310" y="121920"/>
                  </a:lnTo>
                  <a:lnTo>
                    <a:pt x="6290310" y="0"/>
                  </a:lnTo>
                  <a:close/>
                </a:path>
              </a:pathLst>
            </a:custGeom>
            <a:solidFill>
              <a:srgbClr val="371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64179" y="678180"/>
              <a:ext cx="6179820" cy="6179820"/>
            </a:xfrm>
            <a:custGeom>
              <a:avLst/>
              <a:gdLst/>
              <a:ahLst/>
              <a:cxnLst/>
              <a:rect l="l" t="t" r="r" b="b"/>
              <a:pathLst>
                <a:path w="6179820" h="6179820">
                  <a:moveTo>
                    <a:pt x="6179820" y="0"/>
                  </a:moveTo>
                  <a:lnTo>
                    <a:pt x="0" y="6179820"/>
                  </a:lnTo>
                  <a:lnTo>
                    <a:pt x="120649" y="6179820"/>
                  </a:lnTo>
                  <a:lnTo>
                    <a:pt x="6179820" y="120650"/>
                  </a:lnTo>
                  <a:lnTo>
                    <a:pt x="6179820" y="0"/>
                  </a:lnTo>
                  <a:close/>
                </a:path>
              </a:pathLst>
            </a:custGeom>
            <a:solidFill>
              <a:srgbClr val="361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74670" y="788669"/>
              <a:ext cx="6069330" cy="6069330"/>
            </a:xfrm>
            <a:custGeom>
              <a:avLst/>
              <a:gdLst/>
              <a:ahLst/>
              <a:cxnLst/>
              <a:rect l="l" t="t" r="r" b="b"/>
              <a:pathLst>
                <a:path w="6069330" h="6069330">
                  <a:moveTo>
                    <a:pt x="6069330" y="0"/>
                  </a:moveTo>
                  <a:lnTo>
                    <a:pt x="0" y="6069330"/>
                  </a:lnTo>
                  <a:lnTo>
                    <a:pt x="121919" y="6069330"/>
                  </a:lnTo>
                  <a:lnTo>
                    <a:pt x="6069330" y="121919"/>
                  </a:lnTo>
                  <a:lnTo>
                    <a:pt x="6069330" y="0"/>
                  </a:lnTo>
                  <a:close/>
                </a:path>
              </a:pathLst>
            </a:custGeom>
            <a:solidFill>
              <a:srgbClr val="351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85160" y="899160"/>
              <a:ext cx="5958840" cy="5958840"/>
            </a:xfrm>
            <a:custGeom>
              <a:avLst/>
              <a:gdLst/>
              <a:ahLst/>
              <a:cxnLst/>
              <a:rect l="l" t="t" r="r" b="b"/>
              <a:pathLst>
                <a:path w="5958839" h="5958840">
                  <a:moveTo>
                    <a:pt x="5958840" y="0"/>
                  </a:moveTo>
                  <a:lnTo>
                    <a:pt x="0" y="5958840"/>
                  </a:lnTo>
                  <a:lnTo>
                    <a:pt x="120650" y="5958840"/>
                  </a:lnTo>
                  <a:lnTo>
                    <a:pt x="5958840" y="120650"/>
                  </a:lnTo>
                  <a:lnTo>
                    <a:pt x="5958840" y="0"/>
                  </a:lnTo>
                  <a:close/>
                </a:path>
              </a:pathLst>
            </a:custGeom>
            <a:solidFill>
              <a:srgbClr val="341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95649" y="1009650"/>
              <a:ext cx="5848350" cy="5848350"/>
            </a:xfrm>
            <a:custGeom>
              <a:avLst/>
              <a:gdLst/>
              <a:ahLst/>
              <a:cxnLst/>
              <a:rect l="l" t="t" r="r" b="b"/>
              <a:pathLst>
                <a:path w="5848350" h="5848350">
                  <a:moveTo>
                    <a:pt x="5848350" y="0"/>
                  </a:moveTo>
                  <a:lnTo>
                    <a:pt x="0" y="5848350"/>
                  </a:lnTo>
                  <a:lnTo>
                    <a:pt x="121920" y="5848350"/>
                  </a:lnTo>
                  <a:lnTo>
                    <a:pt x="5848350" y="121920"/>
                  </a:lnTo>
                  <a:lnTo>
                    <a:pt x="5848350" y="0"/>
                  </a:lnTo>
                  <a:close/>
                </a:path>
              </a:pathLst>
            </a:custGeom>
            <a:solidFill>
              <a:srgbClr val="331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06140" y="1120139"/>
              <a:ext cx="5737860" cy="5737860"/>
            </a:xfrm>
            <a:custGeom>
              <a:avLst/>
              <a:gdLst/>
              <a:ahLst/>
              <a:cxnLst/>
              <a:rect l="l" t="t" r="r" b="b"/>
              <a:pathLst>
                <a:path w="5737860" h="5737859">
                  <a:moveTo>
                    <a:pt x="5737860" y="0"/>
                  </a:moveTo>
                  <a:lnTo>
                    <a:pt x="0" y="5737860"/>
                  </a:lnTo>
                  <a:lnTo>
                    <a:pt x="120650" y="5737860"/>
                  </a:lnTo>
                  <a:lnTo>
                    <a:pt x="5737860" y="120649"/>
                  </a:lnTo>
                  <a:lnTo>
                    <a:pt x="5737860" y="0"/>
                  </a:lnTo>
                  <a:close/>
                </a:path>
              </a:pathLst>
            </a:custGeom>
            <a:solidFill>
              <a:srgbClr val="331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16629" y="1230630"/>
              <a:ext cx="5627370" cy="5627370"/>
            </a:xfrm>
            <a:custGeom>
              <a:avLst/>
              <a:gdLst/>
              <a:ahLst/>
              <a:cxnLst/>
              <a:rect l="l" t="t" r="r" b="b"/>
              <a:pathLst>
                <a:path w="5627370" h="5627370">
                  <a:moveTo>
                    <a:pt x="5627370" y="0"/>
                  </a:moveTo>
                  <a:lnTo>
                    <a:pt x="0" y="5627370"/>
                  </a:lnTo>
                  <a:lnTo>
                    <a:pt x="119379" y="5627370"/>
                  </a:lnTo>
                  <a:lnTo>
                    <a:pt x="5627370" y="119380"/>
                  </a:lnTo>
                  <a:lnTo>
                    <a:pt x="5627370" y="0"/>
                  </a:lnTo>
                  <a:close/>
                </a:path>
              </a:pathLst>
            </a:custGeom>
            <a:solidFill>
              <a:srgbClr val="31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25849" y="1339850"/>
              <a:ext cx="5518150" cy="5518150"/>
            </a:xfrm>
            <a:custGeom>
              <a:avLst/>
              <a:gdLst/>
              <a:ahLst/>
              <a:cxnLst/>
              <a:rect l="l" t="t" r="r" b="b"/>
              <a:pathLst>
                <a:path w="5518150" h="5518150">
                  <a:moveTo>
                    <a:pt x="5518150" y="0"/>
                  </a:moveTo>
                  <a:lnTo>
                    <a:pt x="0" y="5518150"/>
                  </a:lnTo>
                  <a:lnTo>
                    <a:pt x="121920" y="5518150"/>
                  </a:lnTo>
                  <a:lnTo>
                    <a:pt x="5518150" y="121920"/>
                  </a:lnTo>
                  <a:lnTo>
                    <a:pt x="5518150" y="0"/>
                  </a:lnTo>
                  <a:close/>
                </a:path>
              </a:pathLst>
            </a:custGeom>
            <a:solidFill>
              <a:srgbClr val="30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37609" y="1451610"/>
              <a:ext cx="5406390" cy="5406390"/>
            </a:xfrm>
            <a:custGeom>
              <a:avLst/>
              <a:gdLst/>
              <a:ahLst/>
              <a:cxnLst/>
              <a:rect l="l" t="t" r="r" b="b"/>
              <a:pathLst>
                <a:path w="5406389" h="5406390">
                  <a:moveTo>
                    <a:pt x="5406390" y="0"/>
                  </a:moveTo>
                  <a:lnTo>
                    <a:pt x="0" y="5406390"/>
                  </a:lnTo>
                  <a:lnTo>
                    <a:pt x="120650" y="5406389"/>
                  </a:lnTo>
                  <a:lnTo>
                    <a:pt x="5406390" y="120649"/>
                  </a:lnTo>
                  <a:lnTo>
                    <a:pt x="5406390" y="0"/>
                  </a:lnTo>
                  <a:close/>
                </a:path>
              </a:pathLst>
            </a:custGeom>
            <a:solidFill>
              <a:srgbClr val="2F1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46829" y="1560830"/>
              <a:ext cx="5297170" cy="5297170"/>
            </a:xfrm>
            <a:custGeom>
              <a:avLst/>
              <a:gdLst/>
              <a:ahLst/>
              <a:cxnLst/>
              <a:rect l="l" t="t" r="r" b="b"/>
              <a:pathLst>
                <a:path w="5297170" h="5297170">
                  <a:moveTo>
                    <a:pt x="5297170" y="0"/>
                  </a:moveTo>
                  <a:lnTo>
                    <a:pt x="0" y="5297170"/>
                  </a:lnTo>
                  <a:lnTo>
                    <a:pt x="121920" y="5297170"/>
                  </a:lnTo>
                  <a:lnTo>
                    <a:pt x="5297170" y="121919"/>
                  </a:lnTo>
                  <a:lnTo>
                    <a:pt x="5297170" y="0"/>
                  </a:lnTo>
                  <a:close/>
                </a:path>
              </a:pathLst>
            </a:custGeom>
            <a:solidFill>
              <a:srgbClr val="2E14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58590" y="1672589"/>
              <a:ext cx="5185410" cy="5185410"/>
            </a:xfrm>
            <a:custGeom>
              <a:avLst/>
              <a:gdLst/>
              <a:ahLst/>
              <a:cxnLst/>
              <a:rect l="l" t="t" r="r" b="b"/>
              <a:pathLst>
                <a:path w="5185410" h="5185409">
                  <a:moveTo>
                    <a:pt x="5185410" y="0"/>
                  </a:moveTo>
                  <a:lnTo>
                    <a:pt x="0" y="5185410"/>
                  </a:lnTo>
                  <a:lnTo>
                    <a:pt x="119380" y="5185410"/>
                  </a:lnTo>
                  <a:lnTo>
                    <a:pt x="5185410" y="119380"/>
                  </a:lnTo>
                  <a:lnTo>
                    <a:pt x="5185410" y="0"/>
                  </a:lnTo>
                  <a:close/>
                </a:path>
              </a:pathLst>
            </a:custGeom>
            <a:solidFill>
              <a:srgbClr val="2E14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67809" y="1781810"/>
              <a:ext cx="5076190" cy="5076190"/>
            </a:xfrm>
            <a:custGeom>
              <a:avLst/>
              <a:gdLst/>
              <a:ahLst/>
              <a:cxnLst/>
              <a:rect l="l" t="t" r="r" b="b"/>
              <a:pathLst>
                <a:path w="5076189" h="5076190">
                  <a:moveTo>
                    <a:pt x="5076190" y="0"/>
                  </a:moveTo>
                  <a:lnTo>
                    <a:pt x="0" y="5076190"/>
                  </a:lnTo>
                  <a:lnTo>
                    <a:pt x="121919" y="5076190"/>
                  </a:lnTo>
                  <a:lnTo>
                    <a:pt x="5076190" y="121919"/>
                  </a:lnTo>
                  <a:lnTo>
                    <a:pt x="5076190" y="0"/>
                  </a:lnTo>
                  <a:close/>
                </a:path>
              </a:pathLst>
            </a:custGeom>
            <a:solidFill>
              <a:srgbClr val="2D1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78299" y="1892300"/>
              <a:ext cx="4965700" cy="4965700"/>
            </a:xfrm>
            <a:custGeom>
              <a:avLst/>
              <a:gdLst/>
              <a:ahLst/>
              <a:cxnLst/>
              <a:rect l="l" t="t" r="r" b="b"/>
              <a:pathLst>
                <a:path w="4965700" h="4965700">
                  <a:moveTo>
                    <a:pt x="4965700" y="0"/>
                  </a:moveTo>
                  <a:lnTo>
                    <a:pt x="0" y="4965700"/>
                  </a:lnTo>
                  <a:lnTo>
                    <a:pt x="120650" y="4965700"/>
                  </a:lnTo>
                  <a:lnTo>
                    <a:pt x="4965700" y="120649"/>
                  </a:lnTo>
                  <a:lnTo>
                    <a:pt x="4965700" y="0"/>
                  </a:lnTo>
                  <a:close/>
                </a:path>
              </a:pathLst>
            </a:custGeom>
            <a:solidFill>
              <a:srgbClr val="2C13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88790" y="2002789"/>
              <a:ext cx="4855210" cy="4855210"/>
            </a:xfrm>
            <a:custGeom>
              <a:avLst/>
              <a:gdLst/>
              <a:ahLst/>
              <a:cxnLst/>
              <a:rect l="l" t="t" r="r" b="b"/>
              <a:pathLst>
                <a:path w="4855210" h="4855209">
                  <a:moveTo>
                    <a:pt x="4855210" y="0"/>
                  </a:moveTo>
                  <a:lnTo>
                    <a:pt x="0" y="4855210"/>
                  </a:lnTo>
                  <a:lnTo>
                    <a:pt x="121920" y="4855210"/>
                  </a:lnTo>
                  <a:lnTo>
                    <a:pt x="4855210" y="121920"/>
                  </a:lnTo>
                  <a:lnTo>
                    <a:pt x="4855210" y="0"/>
                  </a:lnTo>
                  <a:close/>
                </a:path>
              </a:pathLst>
            </a:custGeom>
            <a:solidFill>
              <a:srgbClr val="2B1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279" y="2113279"/>
              <a:ext cx="4744720" cy="4744720"/>
            </a:xfrm>
            <a:custGeom>
              <a:avLst/>
              <a:gdLst/>
              <a:ahLst/>
              <a:cxnLst/>
              <a:rect l="l" t="t" r="r" b="b"/>
              <a:pathLst>
                <a:path w="4744720" h="4744720">
                  <a:moveTo>
                    <a:pt x="4744720" y="0"/>
                  </a:moveTo>
                  <a:lnTo>
                    <a:pt x="0" y="4744720"/>
                  </a:lnTo>
                  <a:lnTo>
                    <a:pt x="120650" y="4744720"/>
                  </a:lnTo>
                  <a:lnTo>
                    <a:pt x="4744720" y="120650"/>
                  </a:lnTo>
                  <a:lnTo>
                    <a:pt x="4744720" y="0"/>
                  </a:lnTo>
                  <a:close/>
                </a:path>
              </a:pathLst>
            </a:custGeom>
            <a:solidFill>
              <a:srgbClr val="2A12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09770" y="2223770"/>
              <a:ext cx="4634230" cy="4634230"/>
            </a:xfrm>
            <a:custGeom>
              <a:avLst/>
              <a:gdLst/>
              <a:ahLst/>
              <a:cxnLst/>
              <a:rect l="l" t="t" r="r" b="b"/>
              <a:pathLst>
                <a:path w="4634230" h="4634230">
                  <a:moveTo>
                    <a:pt x="4634230" y="0"/>
                  </a:moveTo>
                  <a:lnTo>
                    <a:pt x="0" y="4634230"/>
                  </a:lnTo>
                  <a:lnTo>
                    <a:pt x="120649" y="4634230"/>
                  </a:lnTo>
                  <a:lnTo>
                    <a:pt x="4634230" y="120649"/>
                  </a:lnTo>
                  <a:lnTo>
                    <a:pt x="4634230" y="0"/>
                  </a:lnTo>
                  <a:close/>
                </a:path>
              </a:pathLst>
            </a:custGeom>
            <a:solidFill>
              <a:srgbClr val="2911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618990" y="2332989"/>
              <a:ext cx="4525010" cy="4525010"/>
            </a:xfrm>
            <a:custGeom>
              <a:avLst/>
              <a:gdLst/>
              <a:ahLst/>
              <a:cxnLst/>
              <a:rect l="l" t="t" r="r" b="b"/>
              <a:pathLst>
                <a:path w="4525010" h="4525009">
                  <a:moveTo>
                    <a:pt x="4525010" y="0"/>
                  </a:moveTo>
                  <a:lnTo>
                    <a:pt x="0" y="4525010"/>
                  </a:lnTo>
                  <a:lnTo>
                    <a:pt x="121920" y="4525010"/>
                  </a:lnTo>
                  <a:lnTo>
                    <a:pt x="4525010" y="121920"/>
                  </a:lnTo>
                  <a:lnTo>
                    <a:pt x="4525010" y="0"/>
                  </a:lnTo>
                  <a:close/>
                </a:path>
              </a:pathLst>
            </a:custGeom>
            <a:solidFill>
              <a:srgbClr val="281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30749" y="2444750"/>
              <a:ext cx="4413250" cy="4413250"/>
            </a:xfrm>
            <a:custGeom>
              <a:avLst/>
              <a:gdLst/>
              <a:ahLst/>
              <a:cxnLst/>
              <a:rect l="l" t="t" r="r" b="b"/>
              <a:pathLst>
                <a:path w="4413250" h="4413250">
                  <a:moveTo>
                    <a:pt x="4413250" y="0"/>
                  </a:moveTo>
                  <a:lnTo>
                    <a:pt x="0" y="4413250"/>
                  </a:lnTo>
                  <a:lnTo>
                    <a:pt x="120650" y="4413250"/>
                  </a:lnTo>
                  <a:lnTo>
                    <a:pt x="4413250" y="120650"/>
                  </a:lnTo>
                  <a:lnTo>
                    <a:pt x="4413250" y="0"/>
                  </a:lnTo>
                  <a:close/>
                </a:path>
              </a:pathLst>
            </a:custGeom>
            <a:solidFill>
              <a:srgbClr val="271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39970" y="2553970"/>
              <a:ext cx="4304030" cy="4304030"/>
            </a:xfrm>
            <a:custGeom>
              <a:avLst/>
              <a:gdLst/>
              <a:ahLst/>
              <a:cxnLst/>
              <a:rect l="l" t="t" r="r" b="b"/>
              <a:pathLst>
                <a:path w="4304030" h="4304030">
                  <a:moveTo>
                    <a:pt x="4304030" y="0"/>
                  </a:moveTo>
                  <a:lnTo>
                    <a:pt x="0" y="4304030"/>
                  </a:lnTo>
                  <a:lnTo>
                    <a:pt x="121920" y="4304030"/>
                  </a:lnTo>
                  <a:lnTo>
                    <a:pt x="4304030" y="121919"/>
                  </a:lnTo>
                  <a:lnTo>
                    <a:pt x="4304030" y="0"/>
                  </a:lnTo>
                  <a:close/>
                </a:path>
              </a:pathLst>
            </a:custGeom>
            <a:solidFill>
              <a:srgbClr val="261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951729" y="2665729"/>
              <a:ext cx="4192270" cy="4192270"/>
            </a:xfrm>
            <a:custGeom>
              <a:avLst/>
              <a:gdLst/>
              <a:ahLst/>
              <a:cxnLst/>
              <a:rect l="l" t="t" r="r" b="b"/>
              <a:pathLst>
                <a:path w="4192270" h="4192270">
                  <a:moveTo>
                    <a:pt x="4192270" y="0"/>
                  </a:moveTo>
                  <a:lnTo>
                    <a:pt x="0" y="4192270"/>
                  </a:lnTo>
                  <a:lnTo>
                    <a:pt x="120650" y="4192270"/>
                  </a:lnTo>
                  <a:lnTo>
                    <a:pt x="4192270" y="120650"/>
                  </a:lnTo>
                  <a:lnTo>
                    <a:pt x="4192270" y="0"/>
                  </a:lnTo>
                  <a:close/>
                </a:path>
              </a:pathLst>
            </a:custGeom>
            <a:solidFill>
              <a:srgbClr val="2510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60949" y="2774950"/>
              <a:ext cx="4083050" cy="4083050"/>
            </a:xfrm>
            <a:custGeom>
              <a:avLst/>
              <a:gdLst/>
              <a:ahLst/>
              <a:cxnLst/>
              <a:rect l="l" t="t" r="r" b="b"/>
              <a:pathLst>
                <a:path w="4083050" h="4083050">
                  <a:moveTo>
                    <a:pt x="4083050" y="0"/>
                  </a:moveTo>
                  <a:lnTo>
                    <a:pt x="0" y="4083050"/>
                  </a:lnTo>
                  <a:lnTo>
                    <a:pt x="121920" y="4083050"/>
                  </a:lnTo>
                  <a:lnTo>
                    <a:pt x="4083050" y="121920"/>
                  </a:lnTo>
                  <a:lnTo>
                    <a:pt x="4083050" y="0"/>
                  </a:lnTo>
                  <a:close/>
                </a:path>
              </a:pathLst>
            </a:custGeom>
            <a:solidFill>
              <a:srgbClr val="240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72709" y="2886710"/>
              <a:ext cx="3971290" cy="3971290"/>
            </a:xfrm>
            <a:custGeom>
              <a:avLst/>
              <a:gdLst/>
              <a:ahLst/>
              <a:cxnLst/>
              <a:rect l="l" t="t" r="r" b="b"/>
              <a:pathLst>
                <a:path w="3971289" h="3971290">
                  <a:moveTo>
                    <a:pt x="3971290" y="0"/>
                  </a:moveTo>
                  <a:lnTo>
                    <a:pt x="0" y="3971289"/>
                  </a:lnTo>
                  <a:lnTo>
                    <a:pt x="119380" y="3971289"/>
                  </a:lnTo>
                  <a:lnTo>
                    <a:pt x="3971290" y="119379"/>
                  </a:lnTo>
                  <a:lnTo>
                    <a:pt x="3971290" y="0"/>
                  </a:lnTo>
                  <a:close/>
                </a:path>
              </a:pathLst>
            </a:custGeom>
            <a:solidFill>
              <a:srgbClr val="2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81929" y="2995929"/>
              <a:ext cx="3862070" cy="3862070"/>
            </a:xfrm>
            <a:custGeom>
              <a:avLst/>
              <a:gdLst/>
              <a:ahLst/>
              <a:cxnLst/>
              <a:rect l="l" t="t" r="r" b="b"/>
              <a:pathLst>
                <a:path w="3862070" h="3862070">
                  <a:moveTo>
                    <a:pt x="3862070" y="0"/>
                  </a:moveTo>
                  <a:lnTo>
                    <a:pt x="0" y="3862070"/>
                  </a:lnTo>
                  <a:lnTo>
                    <a:pt x="121920" y="3862070"/>
                  </a:lnTo>
                  <a:lnTo>
                    <a:pt x="3862070" y="121919"/>
                  </a:lnTo>
                  <a:lnTo>
                    <a:pt x="3862070" y="0"/>
                  </a:lnTo>
                  <a:close/>
                </a:path>
              </a:pathLst>
            </a:custGeom>
            <a:solidFill>
              <a:srgbClr val="220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393690" y="3107689"/>
              <a:ext cx="3750310" cy="3750310"/>
            </a:xfrm>
            <a:custGeom>
              <a:avLst/>
              <a:gdLst/>
              <a:ahLst/>
              <a:cxnLst/>
              <a:rect l="l" t="t" r="r" b="b"/>
              <a:pathLst>
                <a:path w="3750310" h="3750309">
                  <a:moveTo>
                    <a:pt x="3750310" y="0"/>
                  </a:moveTo>
                  <a:lnTo>
                    <a:pt x="0" y="3750310"/>
                  </a:lnTo>
                  <a:lnTo>
                    <a:pt x="119380" y="3750310"/>
                  </a:lnTo>
                  <a:lnTo>
                    <a:pt x="3750310" y="119380"/>
                  </a:lnTo>
                  <a:lnTo>
                    <a:pt x="3750310" y="0"/>
                  </a:lnTo>
                  <a:close/>
                </a:path>
              </a:pathLst>
            </a:custGeom>
            <a:solidFill>
              <a:srgbClr val="210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02909" y="3216910"/>
              <a:ext cx="3641090" cy="3641090"/>
            </a:xfrm>
            <a:custGeom>
              <a:avLst/>
              <a:gdLst/>
              <a:ahLst/>
              <a:cxnLst/>
              <a:rect l="l" t="t" r="r" b="b"/>
              <a:pathLst>
                <a:path w="3641089" h="3641090">
                  <a:moveTo>
                    <a:pt x="3641089" y="0"/>
                  </a:moveTo>
                  <a:lnTo>
                    <a:pt x="0" y="3641089"/>
                  </a:lnTo>
                  <a:lnTo>
                    <a:pt x="121919" y="3641089"/>
                  </a:lnTo>
                  <a:lnTo>
                    <a:pt x="3641089" y="121919"/>
                  </a:lnTo>
                  <a:lnTo>
                    <a:pt x="3641089" y="0"/>
                  </a:lnTo>
                  <a:close/>
                </a:path>
              </a:pathLst>
            </a:custGeom>
            <a:solidFill>
              <a:srgbClr val="200E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13399" y="3327400"/>
              <a:ext cx="3530600" cy="3530600"/>
            </a:xfrm>
            <a:custGeom>
              <a:avLst/>
              <a:gdLst/>
              <a:ahLst/>
              <a:cxnLst/>
              <a:rect l="l" t="t" r="r" b="b"/>
              <a:pathLst>
                <a:path w="3530600" h="3530600">
                  <a:moveTo>
                    <a:pt x="3530600" y="0"/>
                  </a:moveTo>
                  <a:lnTo>
                    <a:pt x="0" y="3530600"/>
                  </a:lnTo>
                  <a:lnTo>
                    <a:pt x="120650" y="3530600"/>
                  </a:lnTo>
                  <a:lnTo>
                    <a:pt x="3530600" y="120650"/>
                  </a:lnTo>
                  <a:lnTo>
                    <a:pt x="3530600" y="0"/>
                  </a:lnTo>
                  <a:close/>
                </a:path>
              </a:pathLst>
            </a:custGeom>
            <a:solidFill>
              <a:srgbClr val="1F0D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23890" y="3437890"/>
              <a:ext cx="3420110" cy="3420110"/>
            </a:xfrm>
            <a:custGeom>
              <a:avLst/>
              <a:gdLst/>
              <a:ahLst/>
              <a:cxnLst/>
              <a:rect l="l" t="t" r="r" b="b"/>
              <a:pathLst>
                <a:path w="3420110" h="3420109">
                  <a:moveTo>
                    <a:pt x="3420110" y="0"/>
                  </a:moveTo>
                  <a:lnTo>
                    <a:pt x="0" y="3420110"/>
                  </a:lnTo>
                  <a:lnTo>
                    <a:pt x="120650" y="3420110"/>
                  </a:lnTo>
                  <a:lnTo>
                    <a:pt x="3420110" y="120650"/>
                  </a:lnTo>
                  <a:lnTo>
                    <a:pt x="3420110" y="0"/>
                  </a:lnTo>
                  <a:close/>
                </a:path>
              </a:pathLst>
            </a:custGeom>
            <a:solidFill>
              <a:srgbClr val="1E0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833109" y="3547109"/>
              <a:ext cx="3310890" cy="3310890"/>
            </a:xfrm>
            <a:custGeom>
              <a:avLst/>
              <a:gdLst/>
              <a:ahLst/>
              <a:cxnLst/>
              <a:rect l="l" t="t" r="r" b="b"/>
              <a:pathLst>
                <a:path w="3310889" h="3310890">
                  <a:moveTo>
                    <a:pt x="3310889" y="0"/>
                  </a:moveTo>
                  <a:lnTo>
                    <a:pt x="0" y="3310890"/>
                  </a:lnTo>
                  <a:lnTo>
                    <a:pt x="121919" y="3310890"/>
                  </a:lnTo>
                  <a:lnTo>
                    <a:pt x="3310889" y="121919"/>
                  </a:lnTo>
                  <a:lnTo>
                    <a:pt x="3310889" y="0"/>
                  </a:lnTo>
                  <a:close/>
                </a:path>
              </a:pathLst>
            </a:custGeom>
            <a:solidFill>
              <a:srgbClr val="1D0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44870" y="3658870"/>
              <a:ext cx="3199130" cy="3199130"/>
            </a:xfrm>
            <a:custGeom>
              <a:avLst/>
              <a:gdLst/>
              <a:ahLst/>
              <a:cxnLst/>
              <a:rect l="l" t="t" r="r" b="b"/>
              <a:pathLst>
                <a:path w="3199129" h="3199129">
                  <a:moveTo>
                    <a:pt x="3199129" y="0"/>
                  </a:moveTo>
                  <a:lnTo>
                    <a:pt x="0" y="3199129"/>
                  </a:lnTo>
                  <a:lnTo>
                    <a:pt x="120649" y="3199129"/>
                  </a:lnTo>
                  <a:lnTo>
                    <a:pt x="3199129" y="120649"/>
                  </a:lnTo>
                  <a:lnTo>
                    <a:pt x="3199129" y="0"/>
                  </a:lnTo>
                  <a:close/>
                </a:path>
              </a:pathLst>
            </a:custGeom>
            <a:solidFill>
              <a:srgbClr val="1C0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054090" y="3768090"/>
              <a:ext cx="3089910" cy="3089910"/>
            </a:xfrm>
            <a:custGeom>
              <a:avLst/>
              <a:gdLst/>
              <a:ahLst/>
              <a:cxnLst/>
              <a:rect l="l" t="t" r="r" b="b"/>
              <a:pathLst>
                <a:path w="3089910" h="3089909">
                  <a:moveTo>
                    <a:pt x="3089910" y="0"/>
                  </a:moveTo>
                  <a:lnTo>
                    <a:pt x="0" y="3089910"/>
                  </a:lnTo>
                  <a:lnTo>
                    <a:pt x="121920" y="3089910"/>
                  </a:lnTo>
                  <a:lnTo>
                    <a:pt x="3089910" y="121920"/>
                  </a:lnTo>
                  <a:lnTo>
                    <a:pt x="3089910" y="0"/>
                  </a:lnTo>
                  <a:close/>
                </a:path>
              </a:pathLst>
            </a:custGeom>
            <a:solidFill>
              <a:srgbClr val="1B0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65849" y="3879850"/>
              <a:ext cx="2978150" cy="2978150"/>
            </a:xfrm>
            <a:custGeom>
              <a:avLst/>
              <a:gdLst/>
              <a:ahLst/>
              <a:cxnLst/>
              <a:rect l="l" t="t" r="r" b="b"/>
              <a:pathLst>
                <a:path w="2978150" h="2978150">
                  <a:moveTo>
                    <a:pt x="2978150" y="0"/>
                  </a:moveTo>
                  <a:lnTo>
                    <a:pt x="0" y="2978150"/>
                  </a:lnTo>
                  <a:lnTo>
                    <a:pt x="120650" y="2978150"/>
                  </a:lnTo>
                  <a:lnTo>
                    <a:pt x="2978150" y="120650"/>
                  </a:lnTo>
                  <a:lnTo>
                    <a:pt x="2978150" y="0"/>
                  </a:lnTo>
                  <a:close/>
                </a:path>
              </a:pathLst>
            </a:custGeom>
            <a:solidFill>
              <a:srgbClr val="1A0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275070" y="3989070"/>
              <a:ext cx="2868930" cy="2868930"/>
            </a:xfrm>
            <a:custGeom>
              <a:avLst/>
              <a:gdLst/>
              <a:ahLst/>
              <a:cxnLst/>
              <a:rect l="l" t="t" r="r" b="b"/>
              <a:pathLst>
                <a:path w="2868929" h="2868929">
                  <a:moveTo>
                    <a:pt x="2868929" y="0"/>
                  </a:moveTo>
                  <a:lnTo>
                    <a:pt x="0" y="2868930"/>
                  </a:lnTo>
                  <a:lnTo>
                    <a:pt x="121920" y="2868930"/>
                  </a:lnTo>
                  <a:lnTo>
                    <a:pt x="2868929" y="121920"/>
                  </a:lnTo>
                  <a:lnTo>
                    <a:pt x="2868929" y="0"/>
                  </a:lnTo>
                  <a:close/>
                </a:path>
              </a:pathLst>
            </a:custGeom>
            <a:solidFill>
              <a:srgbClr val="190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385559" y="4099559"/>
              <a:ext cx="2758440" cy="2758440"/>
            </a:xfrm>
            <a:custGeom>
              <a:avLst/>
              <a:gdLst/>
              <a:ahLst/>
              <a:cxnLst/>
              <a:rect l="l" t="t" r="r" b="b"/>
              <a:pathLst>
                <a:path w="2758439" h="2758440">
                  <a:moveTo>
                    <a:pt x="2758440" y="0"/>
                  </a:moveTo>
                  <a:lnTo>
                    <a:pt x="0" y="2758440"/>
                  </a:lnTo>
                  <a:lnTo>
                    <a:pt x="120650" y="2758440"/>
                  </a:lnTo>
                  <a:lnTo>
                    <a:pt x="2758440" y="120650"/>
                  </a:lnTo>
                  <a:lnTo>
                    <a:pt x="2758440" y="0"/>
                  </a:lnTo>
                  <a:close/>
                </a:path>
              </a:pathLst>
            </a:custGeom>
            <a:solidFill>
              <a:srgbClr val="180A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96049" y="4210050"/>
              <a:ext cx="2647950" cy="2647950"/>
            </a:xfrm>
            <a:custGeom>
              <a:avLst/>
              <a:gdLst/>
              <a:ahLst/>
              <a:cxnLst/>
              <a:rect l="l" t="t" r="r" b="b"/>
              <a:pathLst>
                <a:path w="2647950" h="2647950">
                  <a:moveTo>
                    <a:pt x="2647950" y="0"/>
                  </a:moveTo>
                  <a:lnTo>
                    <a:pt x="0" y="2647950"/>
                  </a:lnTo>
                  <a:lnTo>
                    <a:pt x="121920" y="2647950"/>
                  </a:lnTo>
                  <a:lnTo>
                    <a:pt x="2647950" y="121920"/>
                  </a:lnTo>
                  <a:lnTo>
                    <a:pt x="2647950" y="0"/>
                  </a:lnTo>
                  <a:close/>
                </a:path>
              </a:pathLst>
            </a:custGeom>
            <a:solidFill>
              <a:srgbClr val="170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09" y="4321809"/>
              <a:ext cx="2536190" cy="2536190"/>
            </a:xfrm>
            <a:custGeom>
              <a:avLst/>
              <a:gdLst/>
              <a:ahLst/>
              <a:cxnLst/>
              <a:rect l="l" t="t" r="r" b="b"/>
              <a:pathLst>
                <a:path w="2536189" h="2536190">
                  <a:moveTo>
                    <a:pt x="2536189" y="0"/>
                  </a:moveTo>
                  <a:lnTo>
                    <a:pt x="0" y="2536190"/>
                  </a:lnTo>
                  <a:lnTo>
                    <a:pt x="119379" y="2536190"/>
                  </a:lnTo>
                  <a:lnTo>
                    <a:pt x="2536189" y="119379"/>
                  </a:lnTo>
                  <a:lnTo>
                    <a:pt x="2536189" y="0"/>
                  </a:lnTo>
                  <a:close/>
                </a:path>
              </a:pathLst>
            </a:custGeom>
            <a:solidFill>
              <a:srgbClr val="170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717030" y="4431029"/>
              <a:ext cx="2426970" cy="2426970"/>
            </a:xfrm>
            <a:custGeom>
              <a:avLst/>
              <a:gdLst/>
              <a:ahLst/>
              <a:cxnLst/>
              <a:rect l="l" t="t" r="r" b="b"/>
              <a:pathLst>
                <a:path w="2426970" h="2426970">
                  <a:moveTo>
                    <a:pt x="2426970" y="0"/>
                  </a:moveTo>
                  <a:lnTo>
                    <a:pt x="0" y="2426970"/>
                  </a:lnTo>
                  <a:lnTo>
                    <a:pt x="121920" y="2426970"/>
                  </a:lnTo>
                  <a:lnTo>
                    <a:pt x="2426970" y="12191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160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828790" y="4542790"/>
              <a:ext cx="2315210" cy="2315210"/>
            </a:xfrm>
            <a:custGeom>
              <a:avLst/>
              <a:gdLst/>
              <a:ahLst/>
              <a:cxnLst/>
              <a:rect l="l" t="t" r="r" b="b"/>
              <a:pathLst>
                <a:path w="2315210" h="2315209">
                  <a:moveTo>
                    <a:pt x="2315209" y="0"/>
                  </a:moveTo>
                  <a:lnTo>
                    <a:pt x="0" y="2315210"/>
                  </a:lnTo>
                  <a:lnTo>
                    <a:pt x="119379" y="2315210"/>
                  </a:lnTo>
                  <a:lnTo>
                    <a:pt x="2315209" y="119380"/>
                  </a:lnTo>
                  <a:lnTo>
                    <a:pt x="2315209" y="0"/>
                  </a:lnTo>
                  <a:close/>
                </a:path>
              </a:pathLst>
            </a:custGeom>
            <a:solidFill>
              <a:srgbClr val="1509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38009" y="4652009"/>
              <a:ext cx="2205990" cy="2205990"/>
            </a:xfrm>
            <a:custGeom>
              <a:avLst/>
              <a:gdLst/>
              <a:ahLst/>
              <a:cxnLst/>
              <a:rect l="l" t="t" r="r" b="b"/>
              <a:pathLst>
                <a:path w="2205989" h="2205990">
                  <a:moveTo>
                    <a:pt x="2205989" y="0"/>
                  </a:moveTo>
                  <a:lnTo>
                    <a:pt x="0" y="2205990"/>
                  </a:lnTo>
                  <a:lnTo>
                    <a:pt x="121919" y="2205990"/>
                  </a:lnTo>
                  <a:lnTo>
                    <a:pt x="2205989" y="121919"/>
                  </a:lnTo>
                  <a:lnTo>
                    <a:pt x="2205989" y="0"/>
                  </a:lnTo>
                  <a:close/>
                </a:path>
              </a:pathLst>
            </a:custGeom>
            <a:solidFill>
              <a:srgbClr val="1408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47230" y="4761229"/>
              <a:ext cx="2096770" cy="2096770"/>
            </a:xfrm>
            <a:custGeom>
              <a:avLst/>
              <a:gdLst/>
              <a:ahLst/>
              <a:cxnLst/>
              <a:rect l="l" t="t" r="r" b="b"/>
              <a:pathLst>
                <a:path w="2096770" h="2096770">
                  <a:moveTo>
                    <a:pt x="2096770" y="0"/>
                  </a:moveTo>
                  <a:lnTo>
                    <a:pt x="0" y="2096770"/>
                  </a:lnTo>
                  <a:lnTo>
                    <a:pt x="121920" y="2096770"/>
                  </a:lnTo>
                  <a:lnTo>
                    <a:pt x="2096770" y="121919"/>
                  </a:lnTo>
                  <a:lnTo>
                    <a:pt x="2096770" y="0"/>
                  </a:lnTo>
                  <a:close/>
                </a:path>
              </a:pathLst>
            </a:custGeom>
            <a:solidFill>
              <a:srgbClr val="130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58990" y="4872990"/>
              <a:ext cx="1985010" cy="1985010"/>
            </a:xfrm>
            <a:custGeom>
              <a:avLst/>
              <a:gdLst/>
              <a:ahLst/>
              <a:cxnLst/>
              <a:rect l="l" t="t" r="r" b="b"/>
              <a:pathLst>
                <a:path w="1985010" h="1985009">
                  <a:moveTo>
                    <a:pt x="1985009" y="0"/>
                  </a:moveTo>
                  <a:lnTo>
                    <a:pt x="0" y="1985010"/>
                  </a:lnTo>
                  <a:lnTo>
                    <a:pt x="121919" y="1985010"/>
                  </a:lnTo>
                  <a:lnTo>
                    <a:pt x="1985009" y="121920"/>
                  </a:lnTo>
                  <a:lnTo>
                    <a:pt x="1985009" y="0"/>
                  </a:lnTo>
                  <a:close/>
                </a:path>
              </a:pathLst>
            </a:custGeom>
            <a:solidFill>
              <a:srgbClr val="1207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68209" y="4982209"/>
              <a:ext cx="1875789" cy="1875789"/>
            </a:xfrm>
            <a:custGeom>
              <a:avLst/>
              <a:gdLst/>
              <a:ahLst/>
              <a:cxnLst/>
              <a:rect l="l" t="t" r="r" b="b"/>
              <a:pathLst>
                <a:path w="1875789" h="1875790">
                  <a:moveTo>
                    <a:pt x="1875789" y="0"/>
                  </a:moveTo>
                  <a:lnTo>
                    <a:pt x="0" y="1875789"/>
                  </a:lnTo>
                  <a:lnTo>
                    <a:pt x="121919" y="1875789"/>
                  </a:lnTo>
                  <a:lnTo>
                    <a:pt x="1875789" y="121919"/>
                  </a:lnTo>
                  <a:lnTo>
                    <a:pt x="1875789" y="0"/>
                  </a:lnTo>
                  <a:close/>
                </a:path>
              </a:pathLst>
            </a:custGeom>
            <a:solidFill>
              <a:srgbClr val="110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379969" y="5093970"/>
              <a:ext cx="1764030" cy="1764030"/>
            </a:xfrm>
            <a:custGeom>
              <a:avLst/>
              <a:gdLst/>
              <a:ahLst/>
              <a:cxnLst/>
              <a:rect l="l" t="t" r="r" b="b"/>
              <a:pathLst>
                <a:path w="1764029" h="1764029">
                  <a:moveTo>
                    <a:pt x="1764029" y="0"/>
                  </a:moveTo>
                  <a:lnTo>
                    <a:pt x="0" y="1764030"/>
                  </a:lnTo>
                  <a:lnTo>
                    <a:pt x="119379" y="1764030"/>
                  </a:lnTo>
                  <a:lnTo>
                    <a:pt x="1764029" y="119380"/>
                  </a:lnTo>
                  <a:lnTo>
                    <a:pt x="1764029" y="0"/>
                  </a:lnTo>
                  <a:close/>
                </a:path>
              </a:pathLst>
            </a:custGeom>
            <a:solidFill>
              <a:srgbClr val="1007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89190" y="5203190"/>
              <a:ext cx="1654810" cy="1654810"/>
            </a:xfrm>
            <a:custGeom>
              <a:avLst/>
              <a:gdLst/>
              <a:ahLst/>
              <a:cxnLst/>
              <a:rect l="l" t="t" r="r" b="b"/>
              <a:pathLst>
                <a:path w="1654810" h="1654809">
                  <a:moveTo>
                    <a:pt x="1654809" y="0"/>
                  </a:moveTo>
                  <a:lnTo>
                    <a:pt x="0" y="1654810"/>
                  </a:lnTo>
                  <a:lnTo>
                    <a:pt x="121919" y="1654810"/>
                  </a:lnTo>
                  <a:lnTo>
                    <a:pt x="1654809" y="121920"/>
                  </a:lnTo>
                  <a:lnTo>
                    <a:pt x="1654809" y="0"/>
                  </a:lnTo>
                  <a:close/>
                </a:path>
              </a:pathLst>
            </a:custGeom>
            <a:solidFill>
              <a:srgbClr val="0F0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00949" y="5314950"/>
              <a:ext cx="1543050" cy="1543050"/>
            </a:xfrm>
            <a:custGeom>
              <a:avLst/>
              <a:gdLst/>
              <a:ahLst/>
              <a:cxnLst/>
              <a:rect l="l" t="t" r="r" b="b"/>
              <a:pathLst>
                <a:path w="1543050" h="1543050">
                  <a:moveTo>
                    <a:pt x="1543050" y="0"/>
                  </a:moveTo>
                  <a:lnTo>
                    <a:pt x="0" y="1543050"/>
                  </a:lnTo>
                  <a:lnTo>
                    <a:pt x="119379" y="1543050"/>
                  </a:lnTo>
                  <a:lnTo>
                    <a:pt x="1543050" y="119380"/>
                  </a:lnTo>
                  <a:lnTo>
                    <a:pt x="1543050" y="0"/>
                  </a:lnTo>
                  <a:close/>
                </a:path>
              </a:pathLst>
            </a:custGeom>
            <a:solidFill>
              <a:srgbClr val="0E0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710169" y="5424170"/>
              <a:ext cx="1433830" cy="1433830"/>
            </a:xfrm>
            <a:custGeom>
              <a:avLst/>
              <a:gdLst/>
              <a:ahLst/>
              <a:cxnLst/>
              <a:rect l="l" t="t" r="r" b="b"/>
              <a:pathLst>
                <a:path w="1433829" h="1433829">
                  <a:moveTo>
                    <a:pt x="1433829" y="0"/>
                  </a:moveTo>
                  <a:lnTo>
                    <a:pt x="0" y="1433829"/>
                  </a:lnTo>
                  <a:lnTo>
                    <a:pt x="121919" y="1433829"/>
                  </a:lnTo>
                  <a:lnTo>
                    <a:pt x="1433829" y="121919"/>
                  </a:lnTo>
                  <a:lnTo>
                    <a:pt x="1433829" y="0"/>
                  </a:lnTo>
                  <a:close/>
                </a:path>
              </a:pathLst>
            </a:custGeom>
            <a:solidFill>
              <a:srgbClr val="0D0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21930" y="5535929"/>
              <a:ext cx="1322070" cy="1322070"/>
            </a:xfrm>
            <a:custGeom>
              <a:avLst/>
              <a:gdLst/>
              <a:ahLst/>
              <a:cxnLst/>
              <a:rect l="l" t="t" r="r" b="b"/>
              <a:pathLst>
                <a:path w="1322070" h="1322070">
                  <a:moveTo>
                    <a:pt x="1322070" y="0"/>
                  </a:moveTo>
                  <a:lnTo>
                    <a:pt x="0" y="1322070"/>
                  </a:lnTo>
                  <a:lnTo>
                    <a:pt x="119380" y="1322070"/>
                  </a:lnTo>
                  <a:lnTo>
                    <a:pt x="1322070" y="119380"/>
                  </a:lnTo>
                  <a:lnTo>
                    <a:pt x="1322070" y="0"/>
                  </a:lnTo>
                  <a:close/>
                </a:path>
              </a:pathLst>
            </a:custGeom>
            <a:solidFill>
              <a:srgbClr val="0C05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31149" y="5645150"/>
              <a:ext cx="1212850" cy="1212850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850" y="0"/>
                  </a:moveTo>
                  <a:lnTo>
                    <a:pt x="0" y="1212850"/>
                  </a:lnTo>
                  <a:lnTo>
                    <a:pt x="121920" y="1212850"/>
                  </a:lnTo>
                  <a:lnTo>
                    <a:pt x="1212850" y="121920"/>
                  </a:lnTo>
                  <a:lnTo>
                    <a:pt x="1212850" y="0"/>
                  </a:lnTo>
                  <a:close/>
                </a:path>
              </a:pathLst>
            </a:custGeom>
            <a:solidFill>
              <a:srgbClr val="0B0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041640" y="5755640"/>
              <a:ext cx="1102360" cy="1102360"/>
            </a:xfrm>
            <a:custGeom>
              <a:avLst/>
              <a:gdLst/>
              <a:ahLst/>
              <a:cxnLst/>
              <a:rect l="l" t="t" r="r" b="b"/>
              <a:pathLst>
                <a:path w="1102359" h="1102359">
                  <a:moveTo>
                    <a:pt x="1102359" y="0"/>
                  </a:moveTo>
                  <a:lnTo>
                    <a:pt x="0" y="1102360"/>
                  </a:lnTo>
                  <a:lnTo>
                    <a:pt x="120650" y="1102360"/>
                  </a:lnTo>
                  <a:lnTo>
                    <a:pt x="1102359" y="120650"/>
                  </a:lnTo>
                  <a:lnTo>
                    <a:pt x="1102359" y="0"/>
                  </a:lnTo>
                  <a:close/>
                </a:path>
              </a:pathLst>
            </a:custGeom>
            <a:solidFill>
              <a:srgbClr val="0A04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52130" y="5866129"/>
              <a:ext cx="991869" cy="991869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991870" y="0"/>
                  </a:moveTo>
                  <a:lnTo>
                    <a:pt x="0" y="991869"/>
                  </a:lnTo>
                  <a:lnTo>
                    <a:pt x="121920" y="991869"/>
                  </a:lnTo>
                  <a:lnTo>
                    <a:pt x="991870" y="121919"/>
                  </a:lnTo>
                  <a:lnTo>
                    <a:pt x="991870" y="0"/>
                  </a:lnTo>
                  <a:close/>
                </a:path>
              </a:pathLst>
            </a:custGeom>
            <a:solidFill>
              <a:srgbClr val="0904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261349" y="5975350"/>
              <a:ext cx="882650" cy="882650"/>
            </a:xfrm>
            <a:custGeom>
              <a:avLst/>
              <a:gdLst/>
              <a:ahLst/>
              <a:cxnLst/>
              <a:rect l="l" t="t" r="r" b="b"/>
              <a:pathLst>
                <a:path w="882650" h="882650">
                  <a:moveTo>
                    <a:pt x="882650" y="0"/>
                  </a:moveTo>
                  <a:lnTo>
                    <a:pt x="0" y="882650"/>
                  </a:lnTo>
                  <a:lnTo>
                    <a:pt x="121920" y="882650"/>
                  </a:lnTo>
                  <a:lnTo>
                    <a:pt x="882650" y="121920"/>
                  </a:lnTo>
                  <a:lnTo>
                    <a:pt x="882650" y="0"/>
                  </a:lnTo>
                  <a:close/>
                </a:path>
              </a:pathLst>
            </a:custGeom>
            <a:solidFill>
              <a:srgbClr val="080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373109" y="6087109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770889" y="0"/>
                  </a:moveTo>
                  <a:lnTo>
                    <a:pt x="0" y="770890"/>
                  </a:lnTo>
                  <a:lnTo>
                    <a:pt x="121919" y="770890"/>
                  </a:lnTo>
                  <a:lnTo>
                    <a:pt x="770889" y="121919"/>
                  </a:lnTo>
                  <a:lnTo>
                    <a:pt x="770889" y="0"/>
                  </a:lnTo>
                  <a:close/>
                </a:path>
              </a:pathLst>
            </a:custGeom>
            <a:solidFill>
              <a:srgbClr val="0703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482330" y="6196329"/>
              <a:ext cx="661670" cy="661670"/>
            </a:xfrm>
            <a:custGeom>
              <a:avLst/>
              <a:gdLst/>
              <a:ahLst/>
              <a:cxnLst/>
              <a:rect l="l" t="t" r="r" b="b"/>
              <a:pathLst>
                <a:path w="661670" h="661670">
                  <a:moveTo>
                    <a:pt x="661670" y="0"/>
                  </a:moveTo>
                  <a:lnTo>
                    <a:pt x="0" y="661670"/>
                  </a:lnTo>
                  <a:lnTo>
                    <a:pt x="121920" y="661670"/>
                  </a:lnTo>
                  <a:lnTo>
                    <a:pt x="661670" y="121919"/>
                  </a:lnTo>
                  <a:lnTo>
                    <a:pt x="661670" y="0"/>
                  </a:lnTo>
                  <a:close/>
                </a:path>
              </a:pathLst>
            </a:custGeom>
            <a:solidFill>
              <a:srgbClr val="060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594090" y="6308090"/>
              <a:ext cx="549910" cy="549910"/>
            </a:xfrm>
            <a:custGeom>
              <a:avLst/>
              <a:gdLst/>
              <a:ahLst/>
              <a:cxnLst/>
              <a:rect l="l" t="t" r="r" b="b"/>
              <a:pathLst>
                <a:path w="549909" h="549909">
                  <a:moveTo>
                    <a:pt x="549910" y="0"/>
                  </a:moveTo>
                  <a:lnTo>
                    <a:pt x="0" y="549910"/>
                  </a:lnTo>
                  <a:lnTo>
                    <a:pt x="119380" y="549910"/>
                  </a:lnTo>
                  <a:lnTo>
                    <a:pt x="549910" y="119380"/>
                  </a:lnTo>
                  <a:lnTo>
                    <a:pt x="549910" y="0"/>
                  </a:lnTo>
                  <a:close/>
                </a:path>
              </a:pathLst>
            </a:custGeom>
            <a:solidFill>
              <a:srgbClr val="050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703309" y="6417309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689" y="0"/>
                  </a:moveTo>
                  <a:lnTo>
                    <a:pt x="0" y="440689"/>
                  </a:lnTo>
                  <a:lnTo>
                    <a:pt x="121919" y="440689"/>
                  </a:lnTo>
                  <a:lnTo>
                    <a:pt x="440689" y="121919"/>
                  </a:lnTo>
                  <a:lnTo>
                    <a:pt x="440689" y="0"/>
                  </a:lnTo>
                  <a:close/>
                </a:path>
              </a:pathLst>
            </a:custGeom>
            <a:solidFill>
              <a:srgbClr val="0402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815069" y="6529069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929" y="0"/>
                  </a:moveTo>
                  <a:lnTo>
                    <a:pt x="0" y="328929"/>
                  </a:lnTo>
                  <a:lnTo>
                    <a:pt x="120649" y="328929"/>
                  </a:lnTo>
                  <a:lnTo>
                    <a:pt x="328929" y="120649"/>
                  </a:lnTo>
                  <a:lnTo>
                    <a:pt x="328929" y="0"/>
                  </a:lnTo>
                  <a:close/>
                </a:path>
              </a:pathLst>
            </a:custGeom>
            <a:solidFill>
              <a:srgbClr val="0301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924290" y="6638290"/>
              <a:ext cx="219709" cy="219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6199" y="2362200"/>
              <a:ext cx="495300" cy="939800"/>
            </a:xfrm>
            <a:custGeom>
              <a:avLst/>
              <a:gdLst/>
              <a:ahLst/>
              <a:cxnLst/>
              <a:rect l="l" t="t" r="r" b="b"/>
              <a:pathLst>
                <a:path w="495300" h="939800">
                  <a:moveTo>
                    <a:pt x="49530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495300" y="9398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166370" y="2379979"/>
            <a:ext cx="191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265" dirty="0"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571500" y="2362199"/>
            <a:ext cx="990600" cy="939800"/>
          </a:xfrm>
          <a:custGeom>
            <a:avLst/>
            <a:gdLst/>
            <a:ahLst/>
            <a:cxnLst/>
            <a:rect l="l" t="t" r="r" b="b"/>
            <a:pathLst>
              <a:path w="990600" h="939800">
                <a:moveTo>
                  <a:pt x="990600" y="0"/>
                </a:moveTo>
                <a:lnTo>
                  <a:pt x="495300" y="0"/>
                </a:lnTo>
                <a:lnTo>
                  <a:pt x="0" y="0"/>
                </a:lnTo>
                <a:lnTo>
                  <a:pt x="0" y="939800"/>
                </a:lnTo>
                <a:lnTo>
                  <a:pt x="495300" y="939800"/>
                </a:lnTo>
                <a:lnTo>
                  <a:pt x="990600" y="939800"/>
                </a:lnTo>
                <a:lnTo>
                  <a:pt x="990600" y="0"/>
                </a:lnTo>
                <a:close/>
              </a:path>
            </a:pathLst>
          </a:custGeom>
          <a:solidFill>
            <a:srgbClr val="3790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1156969" y="2379979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35" dirty="0">
                <a:latin typeface="Trebuchet MS"/>
                <a:cs typeface="Trebuchet MS"/>
              </a:rPr>
              <a:t>F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50" name="object 150"/>
          <p:cNvGrpSpPr/>
          <p:nvPr/>
        </p:nvGrpSpPr>
        <p:grpSpPr>
          <a:xfrm>
            <a:off x="76200" y="2362200"/>
            <a:ext cx="1981200" cy="1879600"/>
            <a:chOff x="76200" y="2362200"/>
            <a:chExt cx="1981200" cy="1879600"/>
          </a:xfrm>
        </p:grpSpPr>
        <p:sp>
          <p:nvSpPr>
            <p:cNvPr id="151" name="object 151"/>
            <p:cNvSpPr/>
            <p:nvPr/>
          </p:nvSpPr>
          <p:spPr>
            <a:xfrm>
              <a:off x="1562100" y="2362200"/>
              <a:ext cx="495300" cy="939800"/>
            </a:xfrm>
            <a:custGeom>
              <a:avLst/>
              <a:gdLst/>
              <a:ahLst/>
              <a:cxnLst/>
              <a:rect l="l" t="t" r="r" b="b"/>
              <a:pathLst>
                <a:path w="495300" h="939800">
                  <a:moveTo>
                    <a:pt x="49530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495300" y="9398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76200" y="3302000"/>
              <a:ext cx="495300" cy="939800"/>
            </a:xfrm>
            <a:custGeom>
              <a:avLst/>
              <a:gdLst/>
              <a:ahLst/>
              <a:cxnLst/>
              <a:rect l="l" t="t" r="r" b="b"/>
              <a:pathLst>
                <a:path w="495300" h="939800">
                  <a:moveTo>
                    <a:pt x="49530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495300" y="9398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CDD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object 153"/>
          <p:cNvSpPr txBox="1"/>
          <p:nvPr/>
        </p:nvSpPr>
        <p:spPr>
          <a:xfrm>
            <a:off x="166370" y="3318509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185" dirty="0">
                <a:latin typeface="Trebuchet MS"/>
                <a:cs typeface="Trebuchet MS"/>
              </a:rPr>
              <a:t>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571500" y="3302000"/>
            <a:ext cx="990600" cy="939800"/>
          </a:xfrm>
          <a:custGeom>
            <a:avLst/>
            <a:gdLst/>
            <a:ahLst/>
            <a:cxnLst/>
            <a:rect l="l" t="t" r="r" b="b"/>
            <a:pathLst>
              <a:path w="990600" h="939800">
                <a:moveTo>
                  <a:pt x="990600" y="0"/>
                </a:moveTo>
                <a:lnTo>
                  <a:pt x="495300" y="0"/>
                </a:lnTo>
                <a:lnTo>
                  <a:pt x="0" y="0"/>
                </a:lnTo>
                <a:lnTo>
                  <a:pt x="0" y="939800"/>
                </a:lnTo>
                <a:lnTo>
                  <a:pt x="495300" y="939800"/>
                </a:lnTo>
                <a:lnTo>
                  <a:pt x="990600" y="939800"/>
                </a:lnTo>
                <a:lnTo>
                  <a:pt x="990600" y="0"/>
                </a:lnTo>
                <a:close/>
              </a:path>
            </a:pathLst>
          </a:custGeom>
          <a:solidFill>
            <a:srgbClr val="CDD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1156969" y="3318509"/>
            <a:ext cx="189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285" dirty="0">
                <a:latin typeface="Trebuchet MS"/>
                <a:cs typeface="Trebuchet MS"/>
              </a:rPr>
              <a:t>C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56" name="object 156"/>
          <p:cNvGrpSpPr/>
          <p:nvPr/>
        </p:nvGrpSpPr>
        <p:grpSpPr>
          <a:xfrm>
            <a:off x="76200" y="3302000"/>
            <a:ext cx="1981200" cy="1879600"/>
            <a:chOff x="76200" y="3302000"/>
            <a:chExt cx="1981200" cy="1879600"/>
          </a:xfrm>
        </p:grpSpPr>
        <p:sp>
          <p:nvSpPr>
            <p:cNvPr id="157" name="object 157"/>
            <p:cNvSpPr/>
            <p:nvPr/>
          </p:nvSpPr>
          <p:spPr>
            <a:xfrm>
              <a:off x="1562100" y="3302000"/>
              <a:ext cx="495300" cy="939800"/>
            </a:xfrm>
            <a:custGeom>
              <a:avLst/>
              <a:gdLst/>
              <a:ahLst/>
              <a:cxnLst/>
              <a:rect l="l" t="t" r="r" b="b"/>
              <a:pathLst>
                <a:path w="495300" h="939800">
                  <a:moveTo>
                    <a:pt x="49530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495300" y="9398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CDD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6200" y="4241799"/>
              <a:ext cx="1485900" cy="939800"/>
            </a:xfrm>
            <a:custGeom>
              <a:avLst/>
              <a:gdLst/>
              <a:ahLst/>
              <a:cxnLst/>
              <a:rect l="l" t="t" r="r" b="b"/>
              <a:pathLst>
                <a:path w="1485900" h="939800">
                  <a:moveTo>
                    <a:pt x="1485900" y="0"/>
                  </a:moveTo>
                  <a:lnTo>
                    <a:pt x="990600" y="0"/>
                  </a:lnTo>
                  <a:lnTo>
                    <a:pt x="495300" y="0"/>
                  </a:lnTo>
                  <a:lnTo>
                    <a:pt x="0" y="0"/>
                  </a:lnTo>
                  <a:lnTo>
                    <a:pt x="0" y="939800"/>
                  </a:lnTo>
                  <a:lnTo>
                    <a:pt x="495300" y="939800"/>
                  </a:lnTo>
                  <a:lnTo>
                    <a:pt x="990600" y="939800"/>
                  </a:lnTo>
                  <a:lnTo>
                    <a:pt x="1485900" y="939800"/>
                  </a:lnTo>
                  <a:lnTo>
                    <a:pt x="1485900" y="0"/>
                  </a:lnTo>
                  <a:close/>
                </a:path>
              </a:pathLst>
            </a:custGeom>
            <a:solidFill>
              <a:srgbClr val="E7ED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9" name="object 159"/>
          <p:cNvSpPr txBox="1"/>
          <p:nvPr/>
        </p:nvSpPr>
        <p:spPr>
          <a:xfrm>
            <a:off x="166370" y="4250690"/>
            <a:ext cx="12223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89965" algn="l"/>
              </a:tabLst>
            </a:pPr>
            <a:r>
              <a:rPr sz="2800" b="1" spc="415" dirty="0">
                <a:latin typeface="Trebuchet MS"/>
                <a:cs typeface="Trebuchet MS"/>
              </a:rPr>
              <a:t>H	</a:t>
            </a:r>
            <a:r>
              <a:rPr sz="2800" b="1" spc="175" dirty="0">
                <a:latin typeface="Trebuchet MS"/>
                <a:cs typeface="Trebuchet MS"/>
              </a:rPr>
              <a:t>L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160" name="object 160"/>
          <p:cNvGrpSpPr/>
          <p:nvPr/>
        </p:nvGrpSpPr>
        <p:grpSpPr>
          <a:xfrm>
            <a:off x="1562100" y="2438400"/>
            <a:ext cx="2247900" cy="2743200"/>
            <a:chOff x="1562100" y="2438400"/>
            <a:chExt cx="2247900" cy="2743200"/>
          </a:xfrm>
        </p:grpSpPr>
        <p:sp>
          <p:nvSpPr>
            <p:cNvPr id="161" name="object 161"/>
            <p:cNvSpPr/>
            <p:nvPr/>
          </p:nvSpPr>
          <p:spPr>
            <a:xfrm>
              <a:off x="1562100" y="4241800"/>
              <a:ext cx="495300" cy="939800"/>
            </a:xfrm>
            <a:custGeom>
              <a:avLst/>
              <a:gdLst/>
              <a:ahLst/>
              <a:cxnLst/>
              <a:rect l="l" t="t" r="r" b="b"/>
              <a:pathLst>
                <a:path w="495300" h="939800">
                  <a:moveTo>
                    <a:pt x="49530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495300" y="9398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E7ED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124200" y="2438400"/>
              <a:ext cx="685800" cy="939800"/>
            </a:xfrm>
            <a:custGeom>
              <a:avLst/>
              <a:gdLst/>
              <a:ahLst/>
              <a:cxnLst/>
              <a:rect l="l" t="t" r="r" b="b"/>
              <a:pathLst>
                <a:path w="685800" h="939800">
                  <a:moveTo>
                    <a:pt x="68580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685800" y="9398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124200" y="3378200"/>
              <a:ext cx="685800" cy="939800"/>
            </a:xfrm>
            <a:custGeom>
              <a:avLst/>
              <a:gdLst/>
              <a:ahLst/>
              <a:cxnLst/>
              <a:rect l="l" t="t" r="r" b="b"/>
              <a:pathLst>
                <a:path w="685800" h="939800">
                  <a:moveTo>
                    <a:pt x="68580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685800" y="9398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4" name="object 164"/>
          <p:cNvGraphicFramePr>
            <a:graphicFrameLocks noGrp="1"/>
          </p:cNvGraphicFramePr>
          <p:nvPr/>
        </p:nvGraphicFramePr>
        <p:xfrm>
          <a:off x="5285740" y="2362200"/>
          <a:ext cx="2106929" cy="2923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59"/>
                <a:gridCol w="567690"/>
                <a:gridCol w="452755"/>
                <a:gridCol w="606425"/>
              </a:tblGrid>
              <a:tr h="97408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solidFill>
                      <a:srgbClr val="3790A6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60" dirty="0">
                          <a:latin typeface="Trebuchet MS"/>
                          <a:cs typeface="Trebuchet MS"/>
                        </a:rPr>
                        <a:t>80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solidFill>
                      <a:srgbClr val="3790A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solidFill>
                      <a:srgbClr val="3790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7536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solidFill>
                      <a:srgbClr val="CDD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DDBE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solidFill>
                      <a:srgbClr val="CDDB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7408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latin typeface="Trebuchet MS"/>
                          <a:cs typeface="Trebuchet MS"/>
                        </a:rPr>
                        <a:t>H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spc="-85" dirty="0">
                          <a:latin typeface="Trebuchet MS"/>
                          <a:cs typeface="Trebuchet MS"/>
                        </a:rPr>
                        <a:t>85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latin typeface="Trebuchet MS"/>
                          <a:cs typeface="Trebuchet MS"/>
                        </a:rPr>
                        <a:t>L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spc="-85" dirty="0">
                          <a:latin typeface="Trebuchet MS"/>
                          <a:cs typeface="Trebuchet MS"/>
                        </a:rPr>
                        <a:t>00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65" name="object 165"/>
          <p:cNvSpPr txBox="1"/>
          <p:nvPr/>
        </p:nvSpPr>
        <p:spPr>
          <a:xfrm>
            <a:off x="3214370" y="3384550"/>
            <a:ext cx="4610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b="1" spc="-120" dirty="0">
                <a:latin typeface="Trebuchet MS"/>
                <a:cs typeface="Trebuchet MS"/>
              </a:rPr>
              <a:t>0</a:t>
            </a:r>
            <a:r>
              <a:rPr sz="3200" b="1" spc="-110" dirty="0">
                <a:latin typeface="Trebuchet MS"/>
                <a:cs typeface="Trebuchet MS"/>
              </a:rPr>
              <a:t>0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3124200" y="4318000"/>
            <a:ext cx="685800" cy="939800"/>
          </a:xfrm>
          <a:custGeom>
            <a:avLst/>
            <a:gdLst/>
            <a:ahLst/>
            <a:cxnLst/>
            <a:rect l="l" t="t" r="r" b="b"/>
            <a:pathLst>
              <a:path w="685800" h="939800">
                <a:moveTo>
                  <a:pt x="685800" y="0"/>
                </a:moveTo>
                <a:lnTo>
                  <a:pt x="0" y="0"/>
                </a:lnTo>
                <a:lnTo>
                  <a:pt x="0" y="939800"/>
                </a:lnTo>
                <a:lnTo>
                  <a:pt x="685800" y="939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 txBox="1"/>
          <p:nvPr/>
        </p:nvSpPr>
        <p:spPr>
          <a:xfrm>
            <a:off x="3214370" y="4323079"/>
            <a:ext cx="4610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b="1" spc="-120" dirty="0">
                <a:latin typeface="Trebuchet MS"/>
                <a:cs typeface="Trebuchet MS"/>
              </a:rPr>
              <a:t>8</a:t>
            </a:r>
            <a:r>
              <a:rPr sz="3200" b="1" spc="-110" dirty="0">
                <a:latin typeface="Trebuchet MS"/>
                <a:cs typeface="Trebuchet MS"/>
              </a:rPr>
              <a:t>5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168" name="object 168"/>
          <p:cNvGrpSpPr/>
          <p:nvPr/>
        </p:nvGrpSpPr>
        <p:grpSpPr>
          <a:xfrm>
            <a:off x="8305800" y="2362200"/>
            <a:ext cx="685800" cy="1930400"/>
            <a:chOff x="8305800" y="2362200"/>
            <a:chExt cx="685800" cy="1930400"/>
          </a:xfrm>
        </p:grpSpPr>
        <p:sp>
          <p:nvSpPr>
            <p:cNvPr id="169" name="object 169"/>
            <p:cNvSpPr/>
            <p:nvPr/>
          </p:nvSpPr>
          <p:spPr>
            <a:xfrm>
              <a:off x="8305800" y="2362200"/>
              <a:ext cx="685800" cy="965200"/>
            </a:xfrm>
            <a:custGeom>
              <a:avLst/>
              <a:gdLst/>
              <a:ahLst/>
              <a:cxnLst/>
              <a:rect l="l" t="t" r="r" b="b"/>
              <a:pathLst>
                <a:path w="685800" h="965200">
                  <a:moveTo>
                    <a:pt x="685800" y="0"/>
                  </a:moveTo>
                  <a:lnTo>
                    <a:pt x="0" y="0"/>
                  </a:lnTo>
                  <a:lnTo>
                    <a:pt x="0" y="965200"/>
                  </a:lnTo>
                  <a:lnTo>
                    <a:pt x="685800" y="9652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8305800" y="3327400"/>
              <a:ext cx="685800" cy="965200"/>
            </a:xfrm>
            <a:custGeom>
              <a:avLst/>
              <a:gdLst/>
              <a:ahLst/>
              <a:cxnLst/>
              <a:rect l="l" t="t" r="r" b="b"/>
              <a:pathLst>
                <a:path w="685800" h="965200">
                  <a:moveTo>
                    <a:pt x="685800" y="0"/>
                  </a:moveTo>
                  <a:lnTo>
                    <a:pt x="0" y="0"/>
                  </a:lnTo>
                  <a:lnTo>
                    <a:pt x="0" y="965200"/>
                  </a:lnTo>
                  <a:lnTo>
                    <a:pt x="685800" y="9652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CDD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1" name="object 171"/>
          <p:cNvSpPr txBox="1"/>
          <p:nvPr/>
        </p:nvSpPr>
        <p:spPr>
          <a:xfrm>
            <a:off x="8305800" y="3327400"/>
            <a:ext cx="685800" cy="9652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70"/>
              </a:spcBef>
            </a:pPr>
            <a:r>
              <a:rPr sz="2800" b="1" spc="-100" dirty="0">
                <a:latin typeface="Trebuchet MS"/>
                <a:cs typeface="Trebuchet MS"/>
              </a:rPr>
              <a:t>60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8305800" y="4292600"/>
            <a:ext cx="685800" cy="965200"/>
          </a:xfrm>
          <a:custGeom>
            <a:avLst/>
            <a:gdLst/>
            <a:ahLst/>
            <a:cxnLst/>
            <a:rect l="l" t="t" r="r" b="b"/>
            <a:pathLst>
              <a:path w="685800" h="965200">
                <a:moveTo>
                  <a:pt x="685800" y="0"/>
                </a:moveTo>
                <a:lnTo>
                  <a:pt x="0" y="0"/>
                </a:lnTo>
                <a:lnTo>
                  <a:pt x="0" y="965200"/>
                </a:lnTo>
                <a:lnTo>
                  <a:pt x="685800" y="965200"/>
                </a:lnTo>
                <a:lnTo>
                  <a:pt x="685800" y="0"/>
                </a:lnTo>
                <a:close/>
              </a:path>
            </a:pathLst>
          </a:custGeom>
          <a:solidFill>
            <a:srgbClr val="E7E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 txBox="1"/>
          <p:nvPr/>
        </p:nvSpPr>
        <p:spPr>
          <a:xfrm>
            <a:off x="5866129" y="1557020"/>
            <a:ext cx="1768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0" dirty="0">
                <a:solidFill>
                  <a:srgbClr val="FFFFFF"/>
                </a:solidFill>
                <a:latin typeface="Trebuchet MS"/>
                <a:cs typeface="Trebuchet MS"/>
              </a:rPr>
              <a:t>AFTER</a:t>
            </a:r>
            <a:r>
              <a:rPr sz="1800" b="1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05" dirty="0">
                <a:solidFill>
                  <a:srgbClr val="FFFFFF"/>
                </a:solidFill>
                <a:latin typeface="Trebuchet MS"/>
                <a:cs typeface="Trebuchet MS"/>
              </a:rPr>
              <a:t>EXECUTION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770890" y="1557020"/>
            <a:ext cx="19107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5" dirty="0">
                <a:solidFill>
                  <a:srgbClr val="FFFFFF"/>
                </a:solidFill>
                <a:latin typeface="Trebuchet MS"/>
                <a:cs typeface="Trebuchet MS"/>
              </a:rPr>
              <a:t>BEFORE</a:t>
            </a:r>
            <a:r>
              <a:rPr sz="1800"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05" dirty="0">
                <a:solidFill>
                  <a:srgbClr val="FFFFFF"/>
                </a:solidFill>
                <a:latin typeface="Trebuchet MS"/>
                <a:cs typeface="Trebuchet MS"/>
              </a:rPr>
              <a:t>EXECUTION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4116070" y="3839209"/>
            <a:ext cx="6680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3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400" b="1" spc="-1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400" b="1" spc="-3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400" b="1" spc="-20" dirty="0">
                <a:solidFill>
                  <a:srgbClr val="FFFFFF"/>
                </a:solidFill>
                <a:latin typeface="Trebuchet MS"/>
                <a:cs typeface="Trebuchet MS"/>
              </a:rPr>
              <a:t>D  </a:t>
            </a:r>
            <a:r>
              <a:rPr sz="2400" b="1" spc="-200" dirty="0">
                <a:solidFill>
                  <a:srgbClr val="FFFFFF"/>
                </a:solidFill>
                <a:latin typeface="Trebuchet MS"/>
                <a:cs typeface="Trebuchet MS"/>
              </a:rPr>
              <a:t>2030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2363470" y="3596640"/>
            <a:ext cx="702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60" dirty="0">
                <a:solidFill>
                  <a:srgbClr val="FFFFFF"/>
                </a:solidFill>
                <a:latin typeface="Trebuchet MS"/>
                <a:cs typeface="Trebuchet MS"/>
              </a:rPr>
              <a:t>2030</a:t>
            </a:r>
            <a:r>
              <a:rPr sz="2000" b="1" spc="-1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7545069" y="3539490"/>
            <a:ext cx="728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0" dirty="0">
                <a:solidFill>
                  <a:srgbClr val="FFFFFF"/>
                </a:solidFill>
                <a:latin typeface="Trebuchet MS"/>
                <a:cs typeface="Trebuchet MS"/>
              </a:rPr>
              <a:t>8500</a:t>
            </a:r>
            <a:r>
              <a:rPr sz="1100" b="1" spc="-6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7720330" y="5749290"/>
            <a:ext cx="10388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5" dirty="0">
                <a:latin typeface="Times New Roman"/>
                <a:cs typeface="Times New Roman"/>
              </a:rPr>
              <a:t>M</a:t>
            </a:r>
            <a:r>
              <a:rPr sz="3200" b="1" spc="-55" dirty="0">
                <a:latin typeface="Times New Roman"/>
                <a:cs typeface="Times New Roman"/>
              </a:rPr>
              <a:t>=</a:t>
            </a:r>
            <a:r>
              <a:rPr sz="3200" b="1" spc="5" dirty="0">
                <a:latin typeface="Times New Roman"/>
                <a:cs typeface="Times New Roman"/>
              </a:rPr>
              <a:t>6</a:t>
            </a:r>
            <a:r>
              <a:rPr sz="3200" b="1" dirty="0"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8097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57146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800" y="0"/>
                </a:moveTo>
                <a:lnTo>
                  <a:pt x="0" y="0"/>
                </a:lnTo>
                <a:lnTo>
                  <a:pt x="0" y="6858000"/>
                </a:lnTo>
                <a:lnTo>
                  <a:pt x="304800" y="6858000"/>
                </a:lnTo>
                <a:lnTo>
                  <a:pt x="304800" y="0"/>
                </a:lnTo>
                <a:close/>
              </a:path>
            </a:pathLst>
          </a:custGeom>
          <a:solidFill>
            <a:srgbClr val="FDC2AD">
              <a:alpha val="86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3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55940" y="5715000"/>
            <a:ext cx="549910" cy="549910"/>
          </a:xfrm>
          <a:custGeom>
            <a:avLst/>
            <a:gdLst/>
            <a:ahLst/>
            <a:cxnLst/>
            <a:rect l="l" t="t" r="r" b="b"/>
            <a:pathLst>
              <a:path w="549909" h="549910">
                <a:moveTo>
                  <a:pt x="275589" y="0"/>
                </a:moveTo>
                <a:lnTo>
                  <a:pt x="224997" y="4306"/>
                </a:lnTo>
                <a:lnTo>
                  <a:pt x="177812" y="16766"/>
                </a:lnTo>
                <a:lnTo>
                  <a:pt x="134714" y="36688"/>
                </a:lnTo>
                <a:lnTo>
                  <a:pt x="96382" y="63385"/>
                </a:lnTo>
                <a:lnTo>
                  <a:pt x="63496" y="96164"/>
                </a:lnTo>
                <a:lnTo>
                  <a:pt x="36735" y="134337"/>
                </a:lnTo>
                <a:lnTo>
                  <a:pt x="16780" y="177214"/>
                </a:lnTo>
                <a:lnTo>
                  <a:pt x="4308" y="224105"/>
                </a:lnTo>
                <a:lnTo>
                  <a:pt x="0" y="274319"/>
                </a:lnTo>
                <a:lnTo>
                  <a:pt x="4308" y="324912"/>
                </a:lnTo>
                <a:lnTo>
                  <a:pt x="16780" y="372097"/>
                </a:lnTo>
                <a:lnTo>
                  <a:pt x="36735" y="415195"/>
                </a:lnTo>
                <a:lnTo>
                  <a:pt x="63496" y="453527"/>
                </a:lnTo>
                <a:lnTo>
                  <a:pt x="96382" y="486413"/>
                </a:lnTo>
                <a:lnTo>
                  <a:pt x="134714" y="513174"/>
                </a:lnTo>
                <a:lnTo>
                  <a:pt x="177812" y="533129"/>
                </a:lnTo>
                <a:lnTo>
                  <a:pt x="224997" y="545601"/>
                </a:lnTo>
                <a:lnTo>
                  <a:pt x="275589" y="549910"/>
                </a:lnTo>
                <a:lnTo>
                  <a:pt x="325804" y="545601"/>
                </a:lnTo>
                <a:lnTo>
                  <a:pt x="372695" y="533129"/>
                </a:lnTo>
                <a:lnTo>
                  <a:pt x="415572" y="513174"/>
                </a:lnTo>
                <a:lnTo>
                  <a:pt x="453745" y="486413"/>
                </a:lnTo>
                <a:lnTo>
                  <a:pt x="486524" y="453527"/>
                </a:lnTo>
                <a:lnTo>
                  <a:pt x="513221" y="415195"/>
                </a:lnTo>
                <a:lnTo>
                  <a:pt x="533143" y="372097"/>
                </a:lnTo>
                <a:lnTo>
                  <a:pt x="545603" y="324912"/>
                </a:lnTo>
                <a:lnTo>
                  <a:pt x="549909" y="274319"/>
                </a:lnTo>
                <a:lnTo>
                  <a:pt x="545603" y="224105"/>
                </a:lnTo>
                <a:lnTo>
                  <a:pt x="533143" y="177214"/>
                </a:lnTo>
                <a:lnTo>
                  <a:pt x="513221" y="134337"/>
                </a:lnTo>
                <a:lnTo>
                  <a:pt x="486524" y="96164"/>
                </a:lnTo>
                <a:lnTo>
                  <a:pt x="453745" y="63385"/>
                </a:lnTo>
                <a:lnTo>
                  <a:pt x="415572" y="36688"/>
                </a:lnTo>
                <a:lnTo>
                  <a:pt x="372695" y="16766"/>
                </a:lnTo>
                <a:lnTo>
                  <a:pt x="325804" y="4306"/>
                </a:lnTo>
                <a:lnTo>
                  <a:pt x="275589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07814" y="383540"/>
            <a:ext cx="1384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565E6C"/>
                </a:solidFill>
                <a:latin typeface="Century Schoolbook"/>
                <a:cs typeface="Century Schoolbook"/>
              </a:rPr>
              <a:t>/</a:t>
            </a:r>
            <a:endParaRPr sz="3200">
              <a:latin typeface="Century Schoolbook"/>
              <a:cs typeface="Century Schoolbook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4669" y="0"/>
            <a:ext cx="3517265" cy="148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0"/>
              </a:spcBef>
            </a:pPr>
            <a:r>
              <a:rPr sz="3200" b="1" dirty="0">
                <a:latin typeface="Century Schoolbook"/>
                <a:cs typeface="Century Schoolbook"/>
              </a:rPr>
              <a:t>(COPY)  </a:t>
            </a:r>
            <a:r>
              <a:rPr sz="3200" b="1" spc="-5" dirty="0">
                <a:latin typeface="Century Schoolbook"/>
                <a:cs typeface="Century Schoolbook"/>
              </a:rPr>
              <a:t>OPERATIONS  INS</a:t>
            </a:r>
            <a:r>
              <a:rPr sz="3200" b="1" dirty="0">
                <a:latin typeface="Century Schoolbook"/>
                <a:cs typeface="Century Schoolbook"/>
              </a:rPr>
              <a:t>T</a:t>
            </a:r>
            <a:r>
              <a:rPr sz="3200" b="1" spc="5" dirty="0">
                <a:latin typeface="Century Schoolbook"/>
                <a:cs typeface="Century Schoolbook"/>
              </a:rPr>
              <a:t>R</a:t>
            </a:r>
            <a:r>
              <a:rPr sz="3200" b="1" spc="-10" dirty="0">
                <a:latin typeface="Century Schoolbook"/>
                <a:cs typeface="Century Schoolbook"/>
              </a:rPr>
              <a:t>U</a:t>
            </a:r>
            <a:r>
              <a:rPr sz="3200" b="1" spc="-5" dirty="0">
                <a:latin typeface="Century Schoolbook"/>
                <a:cs typeface="Century Schoolbook"/>
              </a:rPr>
              <a:t>C</a:t>
            </a:r>
            <a:r>
              <a:rPr sz="3200" b="1" dirty="0">
                <a:latin typeface="Century Schoolbook"/>
                <a:cs typeface="Century Schoolbook"/>
              </a:rPr>
              <a:t>T</a:t>
            </a:r>
            <a:r>
              <a:rPr sz="3200" b="1" spc="5" dirty="0">
                <a:latin typeface="Century Schoolbook"/>
                <a:cs typeface="Century Schoolbook"/>
              </a:rPr>
              <a:t>I</a:t>
            </a:r>
            <a:r>
              <a:rPr sz="3200" b="1" spc="-10" dirty="0">
                <a:latin typeface="Century Schoolbook"/>
                <a:cs typeface="Century Schoolbook"/>
              </a:rPr>
              <a:t>O</a:t>
            </a:r>
            <a:r>
              <a:rPr sz="3200" b="1" dirty="0">
                <a:latin typeface="Century Schoolbook"/>
                <a:cs typeface="Century Schoolbook"/>
              </a:rPr>
              <a:t>NS</a:t>
            </a:r>
            <a:endParaRPr sz="3200">
              <a:latin typeface="Century Schoolbook"/>
              <a:cs typeface="Century Schoolbook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sz="half" idx="2"/>
          </p:nvPr>
        </p:nvSpPr>
        <p:spPr>
          <a:xfrm>
            <a:off x="457200" y="1577340"/>
            <a:ext cx="3977640" cy="47012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24790" indent="-457200">
              <a:lnSpc>
                <a:spcPct val="100000"/>
              </a:lnSpc>
              <a:spcBef>
                <a:spcPts val="100"/>
              </a:spcBef>
              <a:buClr>
                <a:srgbClr val="FD8536"/>
              </a:buClr>
              <a:buSzPct val="78571"/>
              <a:buAutoNum type="arabicPeriod"/>
              <a:tabLst>
                <a:tab pos="469265" algn="l"/>
                <a:tab pos="469900" algn="l"/>
              </a:tabLst>
            </a:pPr>
            <a:r>
              <a:rPr b="1" spc="-5" dirty="0">
                <a:latin typeface="Century Schoolbook"/>
                <a:cs typeface="Century Schoolbook"/>
              </a:rPr>
              <a:t>Load </a:t>
            </a:r>
            <a:r>
              <a:rPr dirty="0"/>
              <a:t>a </a:t>
            </a:r>
            <a:r>
              <a:rPr spc="-5" dirty="0"/>
              <a:t>8-bit number 4F</a:t>
            </a:r>
            <a:r>
              <a:rPr spc="-80" dirty="0"/>
              <a:t> </a:t>
            </a:r>
            <a:r>
              <a:rPr spc="-5" dirty="0"/>
              <a:t>in  register</a:t>
            </a:r>
            <a:r>
              <a:rPr dirty="0"/>
              <a:t> </a:t>
            </a:r>
            <a:r>
              <a:rPr dirty="0">
                <a:solidFill>
                  <a:srgbClr val="D50092"/>
                </a:solidFill>
              </a:rPr>
              <a:t>B</a:t>
            </a:r>
          </a:p>
          <a:p>
            <a:pPr marL="469900" marR="496570" indent="-457200">
              <a:lnSpc>
                <a:spcPct val="100000"/>
              </a:lnSpc>
              <a:spcBef>
                <a:spcPts val="520"/>
              </a:spcBef>
              <a:buClr>
                <a:srgbClr val="FD8536"/>
              </a:buClr>
              <a:buSzPct val="78571"/>
              <a:buAutoNum type="arabicPeriod"/>
              <a:tabLst>
                <a:tab pos="469265" algn="l"/>
                <a:tab pos="469900" algn="l"/>
              </a:tabLst>
            </a:pPr>
            <a:r>
              <a:rPr b="1" spc="-5" dirty="0">
                <a:latin typeface="Century Schoolbook"/>
                <a:cs typeface="Century Schoolbook"/>
              </a:rPr>
              <a:t>Copy </a:t>
            </a:r>
            <a:r>
              <a:rPr dirty="0"/>
              <a:t>from </a:t>
            </a:r>
            <a:r>
              <a:rPr spc="-5" dirty="0"/>
              <a:t>Register </a:t>
            </a:r>
            <a:r>
              <a:rPr dirty="0">
                <a:solidFill>
                  <a:srgbClr val="D50092"/>
                </a:solidFill>
              </a:rPr>
              <a:t>B</a:t>
            </a:r>
            <a:r>
              <a:rPr spc="-45" dirty="0">
                <a:solidFill>
                  <a:srgbClr val="D50092"/>
                </a:solidFill>
              </a:rPr>
              <a:t> </a:t>
            </a:r>
            <a:r>
              <a:rPr spc="-5" dirty="0"/>
              <a:t>to  Register</a:t>
            </a:r>
            <a:r>
              <a:rPr spc="5" dirty="0"/>
              <a:t> </a:t>
            </a:r>
            <a:r>
              <a:rPr dirty="0">
                <a:solidFill>
                  <a:srgbClr val="D50092"/>
                </a:solidFill>
              </a:rPr>
              <a:t>A</a:t>
            </a:r>
          </a:p>
          <a:p>
            <a:pPr marL="469900" marR="133350" indent="-457200">
              <a:lnSpc>
                <a:spcPct val="100000"/>
              </a:lnSpc>
              <a:spcBef>
                <a:spcPts val="530"/>
              </a:spcBef>
              <a:buClr>
                <a:srgbClr val="FD8536"/>
              </a:buClr>
              <a:buSzPct val="78571"/>
              <a:buAutoNum type="arabicPeriod"/>
              <a:tabLst>
                <a:tab pos="469265" algn="l"/>
                <a:tab pos="469900" algn="l"/>
              </a:tabLst>
            </a:pPr>
            <a:r>
              <a:rPr b="1" spc="-5" dirty="0">
                <a:latin typeface="Century Schoolbook"/>
                <a:cs typeface="Century Schoolbook"/>
              </a:rPr>
              <a:t>Load </a:t>
            </a:r>
            <a:r>
              <a:rPr dirty="0"/>
              <a:t>a </a:t>
            </a:r>
            <a:r>
              <a:rPr spc="-5" dirty="0"/>
              <a:t>16-bit number</a:t>
            </a:r>
            <a:r>
              <a:rPr spc="-85" dirty="0"/>
              <a:t> </a:t>
            </a:r>
            <a:r>
              <a:rPr spc="-10" dirty="0"/>
              <a:t>2050  </a:t>
            </a:r>
            <a:r>
              <a:rPr spc="-5" dirty="0"/>
              <a:t>in Register pair</a:t>
            </a:r>
            <a:r>
              <a:rPr spc="15" dirty="0"/>
              <a:t> </a:t>
            </a:r>
            <a:r>
              <a:rPr dirty="0">
                <a:solidFill>
                  <a:srgbClr val="D50092"/>
                </a:solidFill>
              </a:rPr>
              <a:t>HL</a:t>
            </a:r>
          </a:p>
          <a:p>
            <a:pPr marL="469900" marR="496570" indent="-457200">
              <a:lnSpc>
                <a:spcPct val="100000"/>
              </a:lnSpc>
              <a:spcBef>
                <a:spcPts val="520"/>
              </a:spcBef>
              <a:buClr>
                <a:srgbClr val="FD8536"/>
              </a:buClr>
              <a:buSzPct val="78571"/>
              <a:buAutoNum type="arabicPeriod"/>
              <a:tabLst>
                <a:tab pos="469265" algn="l"/>
                <a:tab pos="469900" algn="l"/>
              </a:tabLst>
            </a:pPr>
            <a:r>
              <a:rPr b="1" spc="-5" dirty="0">
                <a:latin typeface="Century Schoolbook"/>
                <a:cs typeface="Century Schoolbook"/>
              </a:rPr>
              <a:t>Copy </a:t>
            </a:r>
            <a:r>
              <a:rPr dirty="0"/>
              <a:t>from </a:t>
            </a:r>
            <a:r>
              <a:rPr spc="-5" dirty="0"/>
              <a:t>Register </a:t>
            </a:r>
            <a:r>
              <a:rPr dirty="0">
                <a:solidFill>
                  <a:srgbClr val="D50092"/>
                </a:solidFill>
              </a:rPr>
              <a:t>B</a:t>
            </a:r>
            <a:r>
              <a:rPr spc="-45" dirty="0">
                <a:solidFill>
                  <a:srgbClr val="D50092"/>
                </a:solidFill>
              </a:rPr>
              <a:t> </a:t>
            </a:r>
            <a:r>
              <a:rPr spc="-5" dirty="0"/>
              <a:t>to </a:t>
            </a:r>
            <a:r>
              <a:rPr spc="-5" dirty="0">
                <a:solidFill>
                  <a:srgbClr val="FF0000"/>
                </a:solidFill>
              </a:rPr>
              <a:t> Memory </a:t>
            </a:r>
            <a:r>
              <a:rPr spc="-5" dirty="0"/>
              <a:t>Address</a:t>
            </a:r>
            <a:r>
              <a:rPr spc="-10" dirty="0"/>
              <a:t> 2050</a:t>
            </a:r>
          </a:p>
          <a:p>
            <a:pPr marL="469900" marR="5080" indent="-457200">
              <a:lnSpc>
                <a:spcPct val="100000"/>
              </a:lnSpc>
              <a:spcBef>
                <a:spcPts val="530"/>
              </a:spcBef>
              <a:buClr>
                <a:srgbClr val="FD8536"/>
              </a:buClr>
              <a:buSzPct val="78571"/>
              <a:buAutoNum type="arabicPeriod"/>
              <a:tabLst>
                <a:tab pos="469265" algn="l"/>
                <a:tab pos="469900" algn="l"/>
              </a:tabLst>
            </a:pPr>
            <a:r>
              <a:rPr b="1" spc="-5" dirty="0">
                <a:latin typeface="Century Schoolbook"/>
                <a:cs typeface="Century Schoolbook"/>
              </a:rPr>
              <a:t>Copy </a:t>
            </a:r>
            <a:r>
              <a:rPr spc="-5" dirty="0"/>
              <a:t>between </a:t>
            </a:r>
            <a:r>
              <a:rPr spc="-5" dirty="0">
                <a:solidFill>
                  <a:srgbClr val="C00000"/>
                </a:solidFill>
              </a:rPr>
              <a:t>Input</a:t>
            </a:r>
            <a:r>
              <a:rPr spc="-5" dirty="0"/>
              <a:t>/</a:t>
            </a:r>
            <a:r>
              <a:rPr spc="-5" dirty="0">
                <a:solidFill>
                  <a:srgbClr val="009900"/>
                </a:solidFill>
              </a:rPr>
              <a:t>Output </a:t>
            </a:r>
            <a:r>
              <a:rPr spc="-5" dirty="0"/>
              <a:t> Port and </a:t>
            </a:r>
            <a:r>
              <a:rPr spc="-5" dirty="0">
                <a:solidFill>
                  <a:srgbClr val="D50092"/>
                </a:solidFill>
              </a:rPr>
              <a:t>A</a:t>
            </a:r>
            <a:r>
              <a:rPr spc="-5" dirty="0"/>
              <a:t>ccumulator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sz="half" idx="3"/>
          </p:nvPr>
        </p:nvSpPr>
        <p:spPr>
          <a:xfrm>
            <a:off x="4709160" y="1577340"/>
            <a:ext cx="3977640" cy="478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7497D8"/>
                </a:solidFill>
              </a:rPr>
              <a:t>MVI </a:t>
            </a:r>
            <a:r>
              <a:rPr dirty="0">
                <a:solidFill>
                  <a:srgbClr val="D50092"/>
                </a:solidFill>
              </a:rPr>
              <a:t>B</a:t>
            </a:r>
            <a:r>
              <a:rPr dirty="0"/>
              <a:t>,</a:t>
            </a:r>
            <a:r>
              <a:rPr spc="-55" dirty="0"/>
              <a:t> </a:t>
            </a:r>
            <a:r>
              <a:rPr spc="-5" dirty="0"/>
              <a:t>4FH</a:t>
            </a:r>
          </a:p>
          <a:p>
            <a:pPr marL="12700" marR="5080">
              <a:lnSpc>
                <a:spcPct val="233199"/>
              </a:lnSpc>
              <a:spcBef>
                <a:spcPts val="240"/>
              </a:spcBef>
            </a:pPr>
            <a:r>
              <a:rPr dirty="0">
                <a:solidFill>
                  <a:srgbClr val="7497D8"/>
                </a:solidFill>
              </a:rPr>
              <a:t>MOV </a:t>
            </a:r>
            <a:r>
              <a:rPr>
                <a:solidFill>
                  <a:srgbClr val="D50092"/>
                </a:solidFill>
              </a:rPr>
              <a:t>A</a:t>
            </a:r>
            <a:r>
              <a:rPr/>
              <a:t>,</a:t>
            </a:r>
            <a:r>
              <a:rPr>
                <a:solidFill>
                  <a:srgbClr val="D50092"/>
                </a:solidFill>
              </a:rPr>
              <a:t>B  </a:t>
            </a:r>
            <a:endParaRPr lang="en-US" dirty="0" smtClean="0">
              <a:solidFill>
                <a:srgbClr val="D50092"/>
              </a:solidFill>
            </a:endParaRPr>
          </a:p>
          <a:p>
            <a:pPr marL="12700" marR="5080">
              <a:lnSpc>
                <a:spcPct val="233199"/>
              </a:lnSpc>
              <a:spcBef>
                <a:spcPts val="240"/>
              </a:spcBef>
            </a:pPr>
            <a:r>
              <a:rPr spc="-5" smtClean="0">
                <a:solidFill>
                  <a:srgbClr val="7497D8"/>
                </a:solidFill>
              </a:rPr>
              <a:t>LXI </a:t>
            </a:r>
            <a:r>
              <a:rPr dirty="0">
                <a:solidFill>
                  <a:srgbClr val="D50092"/>
                </a:solidFill>
              </a:rPr>
              <a:t>H</a:t>
            </a:r>
            <a:r>
              <a:rPr dirty="0"/>
              <a:t>,</a:t>
            </a:r>
            <a:r>
              <a:rPr spc="-110" dirty="0"/>
              <a:t> </a:t>
            </a:r>
            <a:r>
              <a:rPr spc="-5"/>
              <a:t>2050H  </a:t>
            </a:r>
            <a:endParaRPr lang="en-US" spc="-5" dirty="0" smtClean="0"/>
          </a:p>
          <a:p>
            <a:pPr marL="12700" marR="5080">
              <a:lnSpc>
                <a:spcPct val="233199"/>
              </a:lnSpc>
              <a:spcBef>
                <a:spcPts val="240"/>
              </a:spcBef>
            </a:pPr>
            <a:r>
              <a:rPr smtClean="0">
                <a:solidFill>
                  <a:srgbClr val="7497D8"/>
                </a:solidFill>
              </a:rPr>
              <a:t>MOV</a:t>
            </a:r>
            <a:r>
              <a:rPr spc="-25" smtClean="0">
                <a:solidFill>
                  <a:srgbClr val="7497D8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M</a:t>
            </a:r>
            <a:r>
              <a:rPr dirty="0"/>
              <a:t>,</a:t>
            </a:r>
            <a:r>
              <a:rPr dirty="0">
                <a:solidFill>
                  <a:srgbClr val="D50092"/>
                </a:solidFill>
              </a:rPr>
              <a:t>B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 marR="637540">
              <a:lnSpc>
                <a:spcPct val="120800"/>
              </a:lnSpc>
            </a:pPr>
            <a:r>
              <a:rPr>
                <a:solidFill>
                  <a:srgbClr val="7497D8"/>
                </a:solidFill>
              </a:rPr>
              <a:t>OUT</a:t>
            </a:r>
            <a:r>
              <a:rPr spc="-110">
                <a:solidFill>
                  <a:srgbClr val="7497D8"/>
                </a:solidFill>
              </a:rPr>
              <a:t> </a:t>
            </a:r>
            <a:r>
              <a:rPr spc="-5" smtClean="0"/>
              <a:t>01H</a:t>
            </a:r>
            <a:endParaRPr lang="en-US" spc="-5" dirty="0" smtClean="0">
              <a:solidFill>
                <a:srgbClr val="7497D8"/>
              </a:solidFill>
            </a:endParaRPr>
          </a:p>
          <a:p>
            <a:pPr marL="12700" marR="637540">
              <a:lnSpc>
                <a:spcPct val="120800"/>
              </a:lnSpc>
            </a:pPr>
            <a:endParaRPr lang="en-US" spc="-5" dirty="0" smtClean="0">
              <a:solidFill>
                <a:srgbClr val="7497D8"/>
              </a:solidFill>
            </a:endParaRPr>
          </a:p>
          <a:p>
            <a:pPr marL="12700" marR="637540">
              <a:lnSpc>
                <a:spcPct val="120800"/>
              </a:lnSpc>
            </a:pPr>
            <a:r>
              <a:rPr smtClean="0">
                <a:solidFill>
                  <a:srgbClr val="7497D8"/>
                </a:solidFill>
              </a:rPr>
              <a:t>IN</a:t>
            </a:r>
            <a:r>
              <a:rPr spc="-25" smtClean="0">
                <a:solidFill>
                  <a:srgbClr val="7497D8"/>
                </a:solidFill>
              </a:rPr>
              <a:t> </a:t>
            </a:r>
            <a:r>
              <a:rPr spc="-5" dirty="0"/>
              <a:t>07H</a:t>
            </a:r>
          </a:p>
        </p:txBody>
      </p:sp>
      <p:sp>
        <p:nvSpPr>
          <p:cNvPr id="11" name="object 11"/>
          <p:cNvSpPr/>
          <p:nvPr/>
        </p:nvSpPr>
        <p:spPr>
          <a:xfrm>
            <a:off x="4343400" y="1600200"/>
            <a:ext cx="0" cy="4343400"/>
          </a:xfrm>
          <a:custGeom>
            <a:avLst/>
            <a:gdLst/>
            <a:ahLst/>
            <a:cxnLst/>
            <a:rect l="l" t="t" r="r" b="b"/>
            <a:pathLst>
              <a:path h="4343400">
                <a:moveTo>
                  <a:pt x="0" y="0"/>
                </a:moveTo>
                <a:lnTo>
                  <a:pt x="0" y="434340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0700" y="284479"/>
            <a:ext cx="5561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Demultiplexing </a:t>
            </a:r>
            <a:r>
              <a:rPr sz="3600" b="1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36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00000"/>
                </a:solidFill>
                <a:latin typeface="Times New Roman"/>
                <a:cs typeface="Times New Roman"/>
              </a:rPr>
              <a:t>AD7-AD0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540" y="1252219"/>
            <a:ext cx="8117840" cy="2936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 algn="just">
              <a:lnSpc>
                <a:spcPct val="150000"/>
              </a:lnSpc>
              <a:spcBef>
                <a:spcPts val="600"/>
              </a:spcBef>
              <a:buFont typeface="UnDotum"/>
              <a:buChar char=""/>
              <a:tabLst>
                <a:tab pos="381000" algn="l"/>
              </a:tabLst>
            </a:pPr>
            <a:r>
              <a:rPr sz="2400" smtClean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high order bits of the address </a:t>
            </a:r>
            <a:r>
              <a:rPr sz="2400" spc="-5" dirty="0">
                <a:latin typeface="Times New Roman"/>
                <a:cs typeface="Times New Roman"/>
              </a:rPr>
              <a:t>remain </a:t>
            </a:r>
            <a:r>
              <a:rPr sz="2400" dirty="0">
                <a:latin typeface="Times New Roman"/>
                <a:cs typeface="Times New Roman"/>
              </a:rPr>
              <a:t>on the bus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three  clock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periods</a:t>
            </a:r>
            <a:r>
              <a:rPr sz="2400" spc="-5">
                <a:solidFill>
                  <a:srgbClr val="FF0000"/>
                </a:solidFill>
                <a:latin typeface="Times New Roman"/>
                <a:cs typeface="Times New Roman"/>
              </a:rPr>
              <a:t>. </a:t>
            </a:r>
            <a:endParaRPr lang="en-US" sz="2400" spc="-5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381000" marR="30480" indent="-342900" algn="just">
              <a:lnSpc>
                <a:spcPct val="150000"/>
              </a:lnSpc>
              <a:spcBef>
                <a:spcPts val="600"/>
              </a:spcBef>
              <a:buFont typeface="UnDotum"/>
              <a:buChar char=""/>
              <a:tabLst>
                <a:tab pos="381000" algn="l"/>
              </a:tabLst>
            </a:pPr>
            <a:r>
              <a:rPr sz="2400" spc="-5" smtClean="0">
                <a:latin typeface="Times New Roman"/>
                <a:cs typeface="Times New Roman"/>
              </a:rPr>
              <a:t>However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the low order bits </a:t>
            </a:r>
            <a:r>
              <a:rPr sz="2400" spc="-5" dirty="0">
                <a:latin typeface="Times New Roman"/>
                <a:cs typeface="Times New Roman"/>
              </a:rPr>
              <a:t>remain for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only one  clock period </a:t>
            </a:r>
            <a:r>
              <a:rPr sz="2400" dirty="0">
                <a:latin typeface="Times New Roman"/>
                <a:cs typeface="Times New Roman"/>
              </a:rPr>
              <a:t>and they </a:t>
            </a:r>
            <a:r>
              <a:rPr sz="2400" spc="-5" dirty="0">
                <a:latin typeface="Times New Roman"/>
                <a:cs typeface="Times New Roman"/>
              </a:rPr>
              <a:t>would </a:t>
            </a:r>
            <a:r>
              <a:rPr sz="2400" dirty="0">
                <a:latin typeface="Times New Roman"/>
                <a:cs typeface="Times New Roman"/>
              </a:rPr>
              <a:t>be lost if they are not </a:t>
            </a:r>
            <a:r>
              <a:rPr sz="2400" spc="-5" dirty="0">
                <a:latin typeface="Times New Roman"/>
                <a:cs typeface="Times New Roman"/>
              </a:rPr>
              <a:t>saved  </a:t>
            </a:r>
            <a:r>
              <a:rPr sz="2400" dirty="0">
                <a:latin typeface="Times New Roman"/>
                <a:cs typeface="Times New Roman"/>
              </a:rPr>
              <a:t>externally</a:t>
            </a:r>
            <a:r>
              <a:rPr sz="2400">
                <a:latin typeface="Times New Roman"/>
                <a:cs typeface="Times New Roman"/>
              </a:rPr>
              <a:t>. 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381000" marR="30480" indent="-342900" algn="just">
              <a:lnSpc>
                <a:spcPct val="150000"/>
              </a:lnSpc>
              <a:spcBef>
                <a:spcPts val="600"/>
              </a:spcBef>
              <a:tabLst>
                <a:tab pos="381000" algn="l"/>
              </a:tabLst>
            </a:pP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86740" y="490219"/>
            <a:ext cx="8117205" cy="449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1115" indent="-342900" algn="just">
              <a:lnSpc>
                <a:spcPct val="150000"/>
              </a:lnSpc>
              <a:spcBef>
                <a:spcPts val="100"/>
              </a:spcBef>
              <a:buFont typeface="UnDotum"/>
              <a:buChar char=""/>
              <a:tabLst>
                <a:tab pos="381000" algn="l"/>
              </a:tabLst>
            </a:pPr>
            <a:r>
              <a:rPr sz="2400" spc="5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make </a:t>
            </a:r>
            <a:r>
              <a:rPr sz="2400" dirty="0">
                <a:latin typeface="Times New Roman"/>
                <a:cs typeface="Times New Roman"/>
              </a:rPr>
              <a:t>sure </a:t>
            </a:r>
            <a:r>
              <a:rPr sz="2400" spc="-5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have the entire </a:t>
            </a:r>
            <a:r>
              <a:rPr sz="2400" spc="-5" dirty="0">
                <a:latin typeface="Times New Roman"/>
                <a:cs typeface="Times New Roman"/>
              </a:rPr>
              <a:t>address for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full </a:t>
            </a:r>
            <a:r>
              <a:rPr sz="2400" dirty="0">
                <a:latin typeface="Times New Roman"/>
                <a:cs typeface="Times New Roman"/>
              </a:rPr>
              <a:t>three  clock cycles</a:t>
            </a:r>
            <a:r>
              <a:rPr sz="2400">
                <a:latin typeface="Times New Roman"/>
                <a:cs typeface="Times New Roman"/>
              </a:rPr>
              <a:t>, </a:t>
            </a:r>
            <a:r>
              <a:rPr sz="2400" smtClean="0">
                <a:solidFill>
                  <a:srgbClr val="C00000"/>
                </a:solidFill>
                <a:latin typeface="Times New Roman"/>
                <a:cs typeface="Times New Roman"/>
              </a:rPr>
              <a:t>an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external latch to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save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the value of 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AD7–AD0 when </a:t>
            </a:r>
            <a:r>
              <a:rPr sz="2400" spc="5" dirty="0">
                <a:solidFill>
                  <a:srgbClr val="C00000"/>
                </a:solidFill>
                <a:latin typeface="Times New Roman"/>
                <a:cs typeface="Times New Roman"/>
              </a:rPr>
              <a:t>it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is carrying the </a:t>
            </a:r>
            <a:r>
              <a:rPr sz="2400" spc="-5">
                <a:solidFill>
                  <a:srgbClr val="C00000"/>
                </a:solidFill>
                <a:latin typeface="Times New Roman"/>
                <a:cs typeface="Times New Roman"/>
              </a:rPr>
              <a:t>address </a:t>
            </a:r>
            <a:r>
              <a:rPr sz="2400" smtClean="0">
                <a:solidFill>
                  <a:srgbClr val="C00000"/>
                </a:solidFill>
                <a:latin typeface="Times New Roman"/>
                <a:cs typeface="Times New Roman"/>
              </a:rPr>
              <a:t>bits</a:t>
            </a:r>
            <a:r>
              <a:rPr sz="2400" smtClean="0">
                <a:latin typeface="Times New Roman"/>
                <a:cs typeface="Times New Roman"/>
              </a:rPr>
              <a:t>.</a:t>
            </a:r>
            <a:endParaRPr lang="en-US" sz="2400" dirty="0">
              <a:latin typeface="Times New Roman"/>
              <a:cs typeface="Times New Roman"/>
            </a:endParaRPr>
          </a:p>
          <a:p>
            <a:pPr marL="381000" marR="31115" indent="-342900" algn="just">
              <a:lnSpc>
                <a:spcPct val="150000"/>
              </a:lnSpc>
              <a:spcBef>
                <a:spcPts val="100"/>
              </a:spcBef>
              <a:buFont typeface="UnDotum"/>
              <a:buChar char=""/>
              <a:tabLst>
                <a:tab pos="381000" algn="l"/>
              </a:tabLst>
            </a:pPr>
            <a:r>
              <a:rPr sz="2400" spc="-15" smtClean="0">
                <a:latin typeface="Times New Roman"/>
                <a:cs typeface="Times New Roman"/>
              </a:rPr>
              <a:t>We </a:t>
            </a:r>
            <a:r>
              <a:rPr sz="2400" spc="-5" dirty="0">
                <a:latin typeface="Times New Roman"/>
                <a:cs typeface="Times New Roman"/>
              </a:rPr>
              <a:t>use </a:t>
            </a:r>
            <a:r>
              <a:rPr sz="2400" dirty="0">
                <a:latin typeface="Times New Roman"/>
                <a:cs typeface="Times New Roman"/>
              </a:rPr>
              <a:t>the 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ALE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signal </a:t>
            </a:r>
            <a:r>
              <a:rPr sz="2400" spc="5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enable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latch.</a:t>
            </a:r>
            <a:endParaRPr sz="2400">
              <a:latin typeface="Times New Roman"/>
              <a:cs typeface="Times New Roman"/>
            </a:endParaRPr>
          </a:p>
          <a:p>
            <a:pPr marL="381000" marR="30480" indent="-342900" algn="just">
              <a:lnSpc>
                <a:spcPct val="150000"/>
              </a:lnSpc>
              <a:spcBef>
                <a:spcPts val="600"/>
              </a:spcBef>
              <a:buFont typeface="UnDotum"/>
              <a:buChar char=""/>
              <a:tabLst>
                <a:tab pos="381000" algn="l"/>
              </a:tabLst>
            </a:pPr>
            <a:r>
              <a:rPr sz="2400" spc="-5" smtClean="0">
                <a:latin typeface="Times New Roman"/>
                <a:cs typeface="Times New Roman"/>
              </a:rPr>
              <a:t>ALE </a:t>
            </a:r>
            <a:r>
              <a:rPr sz="2400" dirty="0">
                <a:latin typeface="Times New Roman"/>
                <a:cs typeface="Times New Roman"/>
              </a:rPr>
              <a:t>operates as a pulse </a:t>
            </a:r>
            <a:r>
              <a:rPr sz="2400">
                <a:solidFill>
                  <a:srgbClr val="FF0000"/>
                </a:solidFill>
                <a:latin typeface="Times New Roman"/>
                <a:cs typeface="Times New Roman"/>
              </a:rPr>
              <a:t>during </a:t>
            </a:r>
            <a:r>
              <a:rPr sz="2400" smtClean="0">
                <a:solidFill>
                  <a:srgbClr val="FF0000"/>
                </a:solidFill>
                <a:latin typeface="Times New Roman"/>
                <a:cs typeface="Times New Roman"/>
              </a:rPr>
              <a:t>T1</a:t>
            </a:r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latch the address. Then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when ALE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goes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low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the address is  </a:t>
            </a:r>
            <a:r>
              <a:rPr sz="2400" spc="-5" dirty="0">
                <a:latin typeface="Times New Roman"/>
                <a:cs typeface="Times New Roman"/>
              </a:rPr>
              <a:t>saved </a:t>
            </a:r>
            <a:r>
              <a:rPr sz="2400" dirty="0">
                <a:latin typeface="Times New Roman"/>
                <a:cs typeface="Times New Roman"/>
              </a:rPr>
              <a:t>and the </a:t>
            </a:r>
            <a:r>
              <a:rPr sz="2400" spc="-5" dirty="0">
                <a:latin typeface="Times New Roman"/>
                <a:cs typeface="Times New Roman"/>
              </a:rPr>
              <a:t>AD7–AD0 </a:t>
            </a:r>
            <a:r>
              <a:rPr sz="2400" dirty="0">
                <a:latin typeface="Times New Roman"/>
                <a:cs typeface="Times New Roman"/>
              </a:rPr>
              <a:t>lines can be used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their purpose as  the bi-directional </a:t>
            </a:r>
            <a:r>
              <a:rPr sz="2400">
                <a:latin typeface="Times New Roman"/>
                <a:cs typeface="Times New Roman"/>
              </a:rPr>
              <a:t>data</a:t>
            </a:r>
            <a:r>
              <a:rPr sz="2400" spc="-5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lines</a:t>
            </a:r>
            <a:r>
              <a:rPr lang="en-US" sz="2400" dirty="0" smtClean="0">
                <a:latin typeface="Times New Roman"/>
                <a:cs typeface="Times New Roman"/>
              </a:rPr>
              <a:t> D0 to D7</a:t>
            </a:r>
            <a:r>
              <a:rPr sz="2400" smtClean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www.8085projects.info/images/Timing-Diagram-Pic2-pic3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90600"/>
            <a:ext cx="6515100" cy="490537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676400" y="381000"/>
            <a:ext cx="464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Opcode fetch cycle timing diagram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7693" y="83819"/>
            <a:ext cx="8552985" cy="6610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0220" y="284479"/>
            <a:ext cx="5618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Generation </a:t>
            </a:r>
            <a:r>
              <a:rPr sz="3600" b="1" dirty="0">
                <a:solidFill>
                  <a:srgbClr val="000000"/>
                </a:solidFill>
                <a:latin typeface="Times New Roman"/>
                <a:cs typeface="Times New Roman"/>
              </a:rPr>
              <a:t>of </a:t>
            </a:r>
            <a:r>
              <a:rPr sz="3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Control</a:t>
            </a:r>
            <a:r>
              <a:rPr sz="3600" b="1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signal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3400" y="1219200"/>
            <a:ext cx="8210593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6870" y="284479"/>
            <a:ext cx="5885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Truth </a:t>
            </a:r>
            <a:r>
              <a:rPr sz="36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Table </a:t>
            </a:r>
            <a:r>
              <a:rPr sz="3600" b="1">
                <a:solidFill>
                  <a:srgbClr val="000000"/>
                </a:solidFill>
                <a:latin typeface="Times New Roman"/>
                <a:cs typeface="Times New Roman"/>
              </a:rPr>
              <a:t>of </a:t>
            </a:r>
            <a:r>
              <a:rPr lang="en-US" sz="3600" b="1" spc="-5" smtClean="0">
                <a:solidFill>
                  <a:srgbClr val="000000"/>
                </a:solidFill>
                <a:latin typeface="Times New Roman"/>
                <a:cs typeface="Times New Roman"/>
              </a:rPr>
              <a:t>Status </a:t>
            </a:r>
            <a:r>
              <a:rPr sz="3600" b="1" spc="-85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Signal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3590" y="914400"/>
            <a:ext cx="7979409" cy="525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Gandhinagar Institute </a:t>
            </a:r>
            <a:r>
              <a:rPr dirty="0"/>
              <a:t>of</a:t>
            </a:r>
            <a:r>
              <a:rPr spc="30" dirty="0"/>
              <a:t> </a:t>
            </a:r>
            <a:r>
              <a:rPr spc="-5" dirty="0"/>
              <a:t>Technology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0430" y="397509"/>
            <a:ext cx="7604759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2920" marR="5080" indent="-3030220">
              <a:lnSpc>
                <a:spcPct val="100000"/>
              </a:lnSpc>
              <a:spcBef>
                <a:spcPts val="100"/>
              </a:spcBef>
            </a:pPr>
            <a:r>
              <a:rPr sz="6000" spc="305" dirty="0">
                <a:latin typeface="Aparajita" pitchFamily="34" charset="0"/>
                <a:cs typeface="Aparajita" pitchFamily="34" charset="0"/>
              </a:rPr>
              <a:t>INSTRUCTION </a:t>
            </a:r>
            <a:r>
              <a:rPr sz="6000" spc="-75" dirty="0">
                <a:latin typeface="Aparajita" pitchFamily="34" charset="0"/>
                <a:cs typeface="Aparajita" pitchFamily="34" charset="0"/>
              </a:rPr>
              <a:t>SET</a:t>
            </a:r>
            <a:r>
              <a:rPr sz="6000" spc="-685" dirty="0">
                <a:latin typeface="Aparajita" pitchFamily="34" charset="0"/>
                <a:cs typeface="Aparajita" pitchFamily="34" charset="0"/>
              </a:rPr>
              <a:t> </a:t>
            </a:r>
            <a:r>
              <a:rPr sz="6000" spc="275" dirty="0">
                <a:latin typeface="Aparajita" pitchFamily="34" charset="0"/>
                <a:cs typeface="Aparajita" pitchFamily="34" charset="0"/>
              </a:rPr>
              <a:t>OF  </a:t>
            </a:r>
            <a:r>
              <a:rPr sz="6000" spc="-150" dirty="0">
                <a:latin typeface="Aparajita" pitchFamily="34" charset="0"/>
                <a:cs typeface="Aparajita" pitchFamily="34" charset="0"/>
              </a:rPr>
              <a:t>8085</a:t>
            </a:r>
            <a:endParaRPr sz="600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1062</Words>
  <Application>Microsoft Office PowerPoint</Application>
  <PresentationFormat>On-screen Show (4:3)</PresentationFormat>
  <Paragraphs>304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Topics</vt:lpstr>
      <vt:lpstr>PowerPoint Presentation</vt:lpstr>
      <vt:lpstr>Demultiplexing of AD7-AD0</vt:lpstr>
      <vt:lpstr>PowerPoint Presentation</vt:lpstr>
      <vt:lpstr>PowerPoint Presentation</vt:lpstr>
      <vt:lpstr>PowerPoint Presentation</vt:lpstr>
      <vt:lpstr>Generation of Control signal</vt:lpstr>
      <vt:lpstr>Truth Table of Status  Signal</vt:lpstr>
      <vt:lpstr>INSTRUCTION SET OF  8085</vt:lpstr>
      <vt:lpstr>Instruction Set of 8085</vt:lpstr>
      <vt:lpstr>Classification of Instruction Set</vt:lpstr>
      <vt:lpstr>1.Data Transfer Instructions</vt:lpstr>
      <vt:lpstr> DATA TRANSFER (COPY)  OPERATIONS</vt:lpstr>
      <vt:lpstr>MOV-Copy from source to destination</vt:lpstr>
      <vt:lpstr>PowerPoint Presentation</vt:lpstr>
      <vt:lpstr>MVI-Move immediate 8-bit</vt:lpstr>
      <vt:lpstr>BEFORE EXECUTION</vt:lpstr>
      <vt:lpstr>Write an assembly language program to add two 8 bit numbers</vt:lpstr>
      <vt:lpstr>LDA-Load accumulator</vt:lpstr>
      <vt:lpstr>PowerPoint Presentation</vt:lpstr>
      <vt:lpstr>LDAX-Load accumulator indirect</vt:lpstr>
      <vt:lpstr>AFTER EXECUTION</vt:lpstr>
      <vt:lpstr>LXI-Load register pair immediate</vt:lpstr>
      <vt:lpstr>PowerPoint Presentation</vt:lpstr>
      <vt:lpstr>LHLD-Load H and L registers direct</vt:lpstr>
      <vt:lpstr>PowerPoint Presentation</vt:lpstr>
      <vt:lpstr>(COPY)  OPERATIONS  INSTRUCTIONS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</dc:title>
  <dc:creator>Dr Vikas Thakre</dc:creator>
  <cp:lastModifiedBy>DELL</cp:lastModifiedBy>
  <cp:revision>13</cp:revision>
  <dcterms:created xsi:type="dcterms:W3CDTF">2020-07-28T04:33:38Z</dcterms:created>
  <dcterms:modified xsi:type="dcterms:W3CDTF">2021-08-04T08:56:09Z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2017-08-27T00:00:00Z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2020-07-28T00:00:00Z</vt:filetime>
  </property>
</Properties>
</file>