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35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034A-63D1-463C-AB31-6F56040C367B}" type="datetimeFigureOut">
              <a:rPr lang="en-US" smtClean="0"/>
              <a:t>24/03/2020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3AEA-C936-43B0-8D4A-6C28FC1022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034A-63D1-463C-AB31-6F56040C367B}" type="datetimeFigureOut">
              <a:rPr lang="en-US" smtClean="0"/>
              <a:t>24/03/2020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3AEA-C936-43B0-8D4A-6C28FC1022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034A-63D1-463C-AB31-6F56040C367B}" type="datetimeFigureOut">
              <a:rPr lang="en-US" smtClean="0"/>
              <a:t>24/03/2020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3AEA-C936-43B0-8D4A-6C28FC1022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034A-63D1-463C-AB31-6F56040C367B}" type="datetimeFigureOut">
              <a:rPr lang="en-US" smtClean="0"/>
              <a:t>24/03/2020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3AEA-C936-43B0-8D4A-6C28FC1022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034A-63D1-463C-AB31-6F56040C367B}" type="datetimeFigureOut">
              <a:rPr lang="en-US" smtClean="0"/>
              <a:t>24/03/2020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3AEA-C936-43B0-8D4A-6C28FC1022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034A-63D1-463C-AB31-6F56040C367B}" type="datetimeFigureOut">
              <a:rPr lang="en-US" smtClean="0"/>
              <a:t>24/03/2020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3AEA-C936-43B0-8D4A-6C28FC1022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034A-63D1-463C-AB31-6F56040C367B}" type="datetimeFigureOut">
              <a:rPr lang="en-US" smtClean="0"/>
              <a:t>24/03/2020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3AEA-C936-43B0-8D4A-6C28FC1022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034A-63D1-463C-AB31-6F56040C367B}" type="datetimeFigureOut">
              <a:rPr lang="en-US" smtClean="0"/>
              <a:t>24/03/2020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3AEA-C936-43B0-8D4A-6C28FC1022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034A-63D1-463C-AB31-6F56040C367B}" type="datetimeFigureOut">
              <a:rPr lang="en-US" smtClean="0"/>
              <a:t>24/03/2020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3AEA-C936-43B0-8D4A-6C28FC1022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034A-63D1-463C-AB31-6F56040C367B}" type="datetimeFigureOut">
              <a:rPr lang="en-US" smtClean="0"/>
              <a:t>24/03/2020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3AEA-C936-43B0-8D4A-6C28FC1022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034A-63D1-463C-AB31-6F56040C367B}" type="datetimeFigureOut">
              <a:rPr lang="en-US" smtClean="0"/>
              <a:t>24/03/2020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3AEA-C936-43B0-8D4A-6C28FC1022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C034A-63D1-463C-AB31-6F56040C367B}" type="datetimeFigureOut">
              <a:rPr lang="en-US" smtClean="0"/>
              <a:t>24/03/2020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93AEA-C936-43B0-8D4A-6C28FC1022F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02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81000"/>
          <a:ext cx="8229600" cy="5477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2514600"/>
                <a:gridCol w="3733800"/>
              </a:tblGrid>
              <a:tr h="44811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Properties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Examples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334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background-repeat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By default, the background-image property repeats an image both horizontally and vertically.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body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background-image: 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(“img1.jpg");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background-repeat: repeat-x;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body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background-image: 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(“img1.jpg");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background-repeat: repeat-y;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body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background-image: 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(“img1.jpg");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background-repeat: no-repeat;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81001"/>
          <a:ext cx="8229600" cy="578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2514600"/>
                <a:gridCol w="3733800"/>
              </a:tblGrid>
              <a:tr h="33931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Properties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Examples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86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background-repeat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The background-attachment property specifies whether the background image should scroll or be fixed (will not scroll with the rest of the page)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body {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 background-image: 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("img.png");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   background-attachment: fixed;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body {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 background-image: 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("img.png");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   background-attachment: scroll;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86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background-position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The background-position property is used to specify the position of the background image.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body {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background-image: 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("img.png");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dirty="0" smtClean="0"/>
                        <a:t>background-position: right top;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  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Background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76400"/>
            <a:ext cx="8001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body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smtClean="0"/>
              <a:t>background-color:</a:t>
            </a:r>
            <a:r>
              <a:rPr lang="en-US" dirty="0"/>
              <a:t> #</a:t>
            </a:r>
            <a:r>
              <a:rPr lang="en-US" dirty="0" err="1"/>
              <a:t>ffffff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 background-image: </a:t>
            </a:r>
            <a:r>
              <a:rPr lang="en-US" dirty="0" err="1"/>
              <a:t>url</a:t>
            </a:r>
            <a:r>
              <a:rPr lang="en-US" dirty="0"/>
              <a:t>("img_tree.png");</a:t>
            </a:r>
            <a:br>
              <a:rPr lang="en-US" dirty="0"/>
            </a:br>
            <a:r>
              <a:rPr lang="en-US" dirty="0"/>
              <a:t>  background-repeat: no-repeat;</a:t>
            </a:r>
            <a:br>
              <a:rPr lang="en-US" dirty="0"/>
            </a:br>
            <a:r>
              <a:rPr lang="en-US" dirty="0"/>
              <a:t>  background-position: right top;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&lt;h1&gt;My Web Page&lt;/h1&gt;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5800"/>
          </a:xfrm>
        </p:spPr>
        <p:txBody>
          <a:bodyPr/>
          <a:lstStyle/>
          <a:p>
            <a:r>
              <a:rPr lang="en-US" dirty="0" smtClean="0"/>
              <a:t>Try out these codes by creating html files and observe the effect and send all these html files on my email. Please mention your name and roll number.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CSS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9905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CSS comment starts with /* and ends with */ for single line and multiline both: CSS comments are ignored by browsers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105085"/>
            <a:ext cx="510434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/* This is a single-line comment */</a:t>
            </a:r>
          </a:p>
          <a:p>
            <a:r>
              <a:rPr lang="en-US" dirty="0" smtClean="0"/>
              <a:t>p {</a:t>
            </a:r>
          </a:p>
          <a:p>
            <a:r>
              <a:rPr lang="en-US" dirty="0" smtClean="0"/>
              <a:t>  color: red;</a:t>
            </a:r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&lt;p&gt;Hello World!&lt;/p&gt;</a:t>
            </a:r>
          </a:p>
          <a:p>
            <a:r>
              <a:rPr lang="en-US" dirty="0" smtClean="0"/>
              <a:t>&lt;p&gt;CSS comments are not shown in the output.&lt;/p&gt;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CSS Colors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0668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Colors are specified using predefined color names, or RGB, HEX, HSL, RGBA, HSLA values.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1981200"/>
            <a:ext cx="2514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Using color name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P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b="1" dirty="0" err="1" smtClean="0"/>
              <a:t>color:red</a:t>
            </a:r>
            <a:r>
              <a:rPr lang="en-US" b="1" dirty="0" smtClean="0"/>
              <a:t>;</a:t>
            </a:r>
            <a:r>
              <a:rPr lang="en-US" dirty="0" smtClean="0"/>
              <a:t>	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&lt;p&gt;</a:t>
            </a:r>
          </a:p>
          <a:p>
            <a:r>
              <a:rPr lang="en-US" dirty="0" smtClean="0"/>
              <a:t>Paragraph 1</a:t>
            </a:r>
          </a:p>
          <a:p>
            <a:r>
              <a:rPr lang="en-US" dirty="0" smtClean="0"/>
              <a:t>&lt;/p&gt;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CSS Colors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533400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 Value</a:t>
            </a:r>
          </a:p>
          <a:p>
            <a:r>
              <a:rPr lang="en-US" dirty="0"/>
              <a:t>In CSS, a color can be specified using a hexadecimal value in the form:</a:t>
            </a:r>
          </a:p>
          <a:p>
            <a:r>
              <a:rPr lang="en-US" b="1" dirty="0"/>
              <a:t>#</a:t>
            </a:r>
            <a:r>
              <a:rPr lang="en-US" b="1" i="1" dirty="0" err="1"/>
              <a:t>rrggbb</a:t>
            </a:r>
            <a:endParaRPr lang="en-US" b="1" dirty="0"/>
          </a:p>
          <a:p>
            <a:r>
              <a:rPr lang="en-US" dirty="0"/>
              <a:t>Where </a:t>
            </a:r>
            <a:r>
              <a:rPr lang="en-US" dirty="0" err="1"/>
              <a:t>rr</a:t>
            </a:r>
            <a:r>
              <a:rPr lang="en-US" dirty="0"/>
              <a:t> (red), </a:t>
            </a:r>
            <a:r>
              <a:rPr lang="en-US" dirty="0" err="1"/>
              <a:t>gg</a:t>
            </a:r>
            <a:r>
              <a:rPr lang="en-US" dirty="0"/>
              <a:t> (green) and bb (blue) are hexadecimal values between 00 and ff (same as decimal 0-255).</a:t>
            </a:r>
          </a:p>
          <a:p>
            <a:r>
              <a:rPr lang="en-US" dirty="0"/>
              <a:t>For example, #ff0000 is displayed as red, because red is set to its highest value (ff) and the others are set to the lowest value (00).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2590800"/>
            <a:ext cx="2514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Using color name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P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color:</a:t>
            </a:r>
            <a:r>
              <a:rPr lang="en-US" b="1" dirty="0"/>
              <a:t> #ff6347</a:t>
            </a:r>
            <a:r>
              <a:rPr lang="en-US" b="1" dirty="0" smtClean="0"/>
              <a:t>;</a:t>
            </a:r>
            <a:r>
              <a:rPr lang="en-US" dirty="0" smtClean="0"/>
              <a:t>	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&lt;p&gt;</a:t>
            </a:r>
          </a:p>
          <a:p>
            <a:r>
              <a:rPr lang="en-US" dirty="0" smtClean="0"/>
              <a:t>Paragraph 1</a:t>
            </a:r>
          </a:p>
          <a:p>
            <a:r>
              <a:rPr lang="en-US" dirty="0" smtClean="0"/>
              <a:t>&lt;/p&gt;</a:t>
            </a:r>
          </a:p>
          <a:p>
            <a:r>
              <a:rPr lang="en-US" dirty="0" smtClean="0"/>
              <a:t>&lt;/body&gt;&lt;/html&gt;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CSS Color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968276"/>
            <a:ext cx="8305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RGB Value</a:t>
            </a:r>
          </a:p>
          <a:p>
            <a:r>
              <a:rPr lang="en-US" dirty="0"/>
              <a:t>In CSS, a color can be specified as an RGB value, using this formula:</a:t>
            </a:r>
          </a:p>
          <a:p>
            <a:r>
              <a:rPr lang="en-US" b="1" dirty="0" err="1"/>
              <a:t>rgb</a:t>
            </a:r>
            <a:r>
              <a:rPr lang="en-US" b="1" dirty="0"/>
              <a:t>(</a:t>
            </a:r>
            <a:r>
              <a:rPr lang="en-US" b="1" i="1" dirty="0"/>
              <a:t>red,</a:t>
            </a:r>
            <a:r>
              <a:rPr lang="en-US" b="1" dirty="0"/>
              <a:t> </a:t>
            </a:r>
            <a:r>
              <a:rPr lang="en-US" b="1" i="1" dirty="0"/>
              <a:t>green</a:t>
            </a:r>
            <a:r>
              <a:rPr lang="en-US" b="1" dirty="0"/>
              <a:t>, </a:t>
            </a:r>
            <a:r>
              <a:rPr lang="en-US" b="1" i="1" dirty="0"/>
              <a:t>blue</a:t>
            </a:r>
            <a:r>
              <a:rPr lang="en-US" b="1" dirty="0"/>
              <a:t>)</a:t>
            </a:r>
          </a:p>
          <a:p>
            <a:r>
              <a:rPr lang="en-US" dirty="0"/>
              <a:t>Each parameter (red, green, and blue) defines the intensity of the color between 0 and 255.</a:t>
            </a:r>
          </a:p>
          <a:p>
            <a:r>
              <a:rPr lang="en-US" dirty="0"/>
              <a:t>For example, </a:t>
            </a:r>
            <a:r>
              <a:rPr lang="en-US" dirty="0" err="1"/>
              <a:t>rgb</a:t>
            </a:r>
            <a:r>
              <a:rPr lang="en-US" dirty="0"/>
              <a:t>(255, 0, 0) is displayed as red, because red is set to its highest value (255) and the others are set to 0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/>
              <a:t>RGBA Value</a:t>
            </a:r>
          </a:p>
          <a:p>
            <a:r>
              <a:rPr lang="en-US" dirty="0"/>
              <a:t>RGBA color values are an extension of RGB color values with an alpha channel - which specifies the opacity for a color.</a:t>
            </a:r>
          </a:p>
          <a:p>
            <a:r>
              <a:rPr lang="en-US" dirty="0"/>
              <a:t>An RGBA color value is specified with:</a:t>
            </a:r>
          </a:p>
          <a:p>
            <a:r>
              <a:rPr lang="en-US" b="1" dirty="0" err="1"/>
              <a:t>rgba</a:t>
            </a:r>
            <a:r>
              <a:rPr lang="en-US" b="1" dirty="0"/>
              <a:t>(</a:t>
            </a:r>
            <a:r>
              <a:rPr lang="en-US" b="1" i="1" dirty="0"/>
              <a:t>red,</a:t>
            </a:r>
            <a:r>
              <a:rPr lang="en-US" b="1" dirty="0"/>
              <a:t> </a:t>
            </a:r>
            <a:r>
              <a:rPr lang="en-US" b="1" i="1" dirty="0"/>
              <a:t>green</a:t>
            </a:r>
            <a:r>
              <a:rPr lang="en-US" b="1" dirty="0"/>
              <a:t>, </a:t>
            </a:r>
            <a:r>
              <a:rPr lang="en-US" b="1" i="1" dirty="0"/>
              <a:t>blue, alpha</a:t>
            </a:r>
            <a:r>
              <a:rPr lang="en-US" b="1" dirty="0"/>
              <a:t>)</a:t>
            </a:r>
          </a:p>
          <a:p>
            <a:r>
              <a:rPr lang="en-US" dirty="0"/>
              <a:t>The alpha parameter is a number between 0.0 (fully transparent) and 1.0 (not transparent at all):</a:t>
            </a:r>
          </a:p>
          <a:p>
            <a:r>
              <a:rPr lang="en-US" dirty="0"/>
              <a:t>Experiment by mixing the RGBA values below: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CSS Colors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1524000"/>
            <a:ext cx="3200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Using RGB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P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b="1" dirty="0" err="1" smtClean="0"/>
              <a:t>color:rgb</a:t>
            </a:r>
            <a:r>
              <a:rPr lang="en-US" b="1" dirty="0" smtClean="0"/>
              <a:t>(255,99,71);</a:t>
            </a:r>
            <a:r>
              <a:rPr lang="en-US" dirty="0" smtClean="0"/>
              <a:t>	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&lt;p&gt;</a:t>
            </a:r>
          </a:p>
          <a:p>
            <a:r>
              <a:rPr lang="en-US" dirty="0" smtClean="0"/>
              <a:t>Paragraph 1</a:t>
            </a:r>
          </a:p>
          <a:p>
            <a:r>
              <a:rPr lang="en-US" dirty="0" smtClean="0"/>
              <a:t>&lt;/p&gt;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1295400"/>
            <a:ext cx="3352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Using RGBA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P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b="1" dirty="0" err="1" smtClean="0"/>
              <a:t>color:rgba</a:t>
            </a:r>
            <a:r>
              <a:rPr lang="en-US" b="1" dirty="0" smtClean="0"/>
              <a:t>(255,99,71,0.5);</a:t>
            </a:r>
            <a:r>
              <a:rPr lang="en-US" dirty="0" smtClean="0"/>
              <a:t>	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&lt;p&gt;</a:t>
            </a:r>
          </a:p>
          <a:p>
            <a:r>
              <a:rPr lang="en-US" dirty="0" smtClean="0"/>
              <a:t>Paragraph 1</a:t>
            </a:r>
          </a:p>
          <a:p>
            <a:r>
              <a:rPr lang="en-US" dirty="0" smtClean="0"/>
              <a:t>&lt;/p&gt;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CSS Colors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3058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HSL Value</a:t>
            </a:r>
          </a:p>
          <a:p>
            <a:r>
              <a:rPr lang="en-US" dirty="0"/>
              <a:t>In CSS, a color can be specified using hue, saturation, and lightness (HSL) in the form:</a:t>
            </a:r>
          </a:p>
          <a:p>
            <a:r>
              <a:rPr lang="en-US" b="1" dirty="0" err="1"/>
              <a:t>hsl</a:t>
            </a:r>
            <a:r>
              <a:rPr lang="en-US" b="1" dirty="0"/>
              <a:t>(</a:t>
            </a:r>
            <a:r>
              <a:rPr lang="en-US" b="1" i="1" dirty="0"/>
              <a:t>hue</a:t>
            </a:r>
            <a:r>
              <a:rPr lang="en-US" b="1" dirty="0"/>
              <a:t>, </a:t>
            </a:r>
            <a:r>
              <a:rPr lang="en-US" b="1" i="1" dirty="0"/>
              <a:t>saturation</a:t>
            </a:r>
            <a:r>
              <a:rPr lang="en-US" b="1" dirty="0"/>
              <a:t>, </a:t>
            </a:r>
            <a:r>
              <a:rPr lang="en-US" b="1" i="1" dirty="0"/>
              <a:t>lightness</a:t>
            </a:r>
            <a:r>
              <a:rPr lang="en-US" b="1" dirty="0"/>
              <a:t>)</a:t>
            </a:r>
          </a:p>
          <a:p>
            <a:r>
              <a:rPr lang="en-US" dirty="0"/>
              <a:t>Hue is a degree on the color wheel from 0 to 360. 0 is red, 120 is green, and 240 is blue.</a:t>
            </a:r>
          </a:p>
          <a:p>
            <a:r>
              <a:rPr lang="en-US" dirty="0"/>
              <a:t>Saturation is a percentage value, 0% means a shade of gray, and 100% is the full color.</a:t>
            </a:r>
          </a:p>
          <a:p>
            <a:r>
              <a:rPr lang="en-US" dirty="0"/>
              <a:t>Lightness is also a percentage, 0% is black, 50% is neither light or dark, 100% is </a:t>
            </a:r>
            <a:r>
              <a:rPr lang="en-US" dirty="0" smtClean="0"/>
              <a:t>white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/>
              <a:t>HSLA Value</a:t>
            </a:r>
          </a:p>
          <a:p>
            <a:r>
              <a:rPr lang="en-US" dirty="0"/>
              <a:t>HSLA color values are an extension of HSL color values with an alpha channel - which specifies the opacity for a color.</a:t>
            </a:r>
          </a:p>
          <a:p>
            <a:r>
              <a:rPr lang="en-US" dirty="0"/>
              <a:t>An HSLA color value is specified with:</a:t>
            </a:r>
          </a:p>
          <a:p>
            <a:r>
              <a:rPr lang="en-US" b="1" dirty="0" err="1"/>
              <a:t>hsla</a:t>
            </a:r>
            <a:r>
              <a:rPr lang="en-US" b="1" dirty="0"/>
              <a:t>(</a:t>
            </a:r>
            <a:r>
              <a:rPr lang="en-US" b="1" i="1" dirty="0"/>
              <a:t>hue,</a:t>
            </a:r>
            <a:r>
              <a:rPr lang="en-US" b="1" dirty="0"/>
              <a:t> </a:t>
            </a:r>
            <a:r>
              <a:rPr lang="en-US" b="1" i="1" dirty="0"/>
              <a:t>saturation</a:t>
            </a:r>
            <a:r>
              <a:rPr lang="en-US" b="1" dirty="0"/>
              <a:t>, </a:t>
            </a:r>
            <a:r>
              <a:rPr lang="en-US" b="1" i="1" dirty="0"/>
              <a:t>lightness, alpha</a:t>
            </a:r>
            <a:r>
              <a:rPr lang="en-US" b="1" dirty="0"/>
              <a:t>)</a:t>
            </a:r>
          </a:p>
          <a:p>
            <a:r>
              <a:rPr lang="en-US" dirty="0"/>
              <a:t>The alpha parameter is a number between 0.0 (fully transparent) and 1.0 (not transparent at all):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CSS Colors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1524000"/>
            <a:ext cx="3200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Using HSL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P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b="1" dirty="0" err="1" smtClean="0"/>
              <a:t>color:</a:t>
            </a:r>
            <a:r>
              <a:rPr lang="en-US" b="1" dirty="0" err="1" smtClean="0"/>
              <a:t>hsl</a:t>
            </a:r>
            <a:r>
              <a:rPr lang="en-US" b="1" dirty="0" smtClean="0"/>
              <a:t>(0</a:t>
            </a:r>
            <a:r>
              <a:rPr lang="en-US" b="1" dirty="0"/>
              <a:t>, 100%, 50%, 0.5)</a:t>
            </a:r>
            <a:r>
              <a:rPr lang="en-US" b="1" dirty="0" smtClean="0"/>
              <a:t>;</a:t>
            </a:r>
            <a:r>
              <a:rPr lang="en-US" dirty="0" smtClean="0"/>
              <a:t>	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&lt;p&gt;</a:t>
            </a:r>
          </a:p>
          <a:p>
            <a:r>
              <a:rPr lang="en-US" dirty="0" smtClean="0"/>
              <a:t>Paragraph 1</a:t>
            </a:r>
          </a:p>
          <a:p>
            <a:r>
              <a:rPr lang="en-US" dirty="0" smtClean="0"/>
              <a:t>&lt;/p&gt;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1295400"/>
            <a:ext cx="3352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Using HSLA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P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b="1" dirty="0" err="1" smtClean="0"/>
              <a:t>color:</a:t>
            </a:r>
            <a:r>
              <a:rPr lang="en-US" b="1" dirty="0" err="1"/>
              <a:t>hsla</a:t>
            </a:r>
            <a:r>
              <a:rPr lang="en-US" b="1" dirty="0"/>
              <a:t>(0, 100%, 50%, 0.5)</a:t>
            </a:r>
            <a:r>
              <a:rPr lang="en-US" b="1" dirty="0" smtClean="0"/>
              <a:t>;</a:t>
            </a:r>
            <a:r>
              <a:rPr lang="en-US" dirty="0" smtClean="0"/>
              <a:t>	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&lt;p&gt;</a:t>
            </a:r>
          </a:p>
          <a:p>
            <a:r>
              <a:rPr lang="en-US" dirty="0" smtClean="0"/>
              <a:t>Paragraph 1</a:t>
            </a:r>
          </a:p>
          <a:p>
            <a:r>
              <a:rPr lang="en-US" dirty="0" smtClean="0"/>
              <a:t>&lt;/p&gt;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CSS Backgrounds</a:t>
            </a:r>
            <a:br>
              <a:rPr lang="en-US" dirty="0"/>
            </a:b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381000"/>
            <a:ext cx="845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CSS background properties are used to define the background effects for elements.</a:t>
            </a:r>
          </a:p>
          <a:p>
            <a:r>
              <a:rPr lang="en-US" dirty="0"/>
              <a:t>In these chapters, you will learn about the following CSS background properties:</a:t>
            </a:r>
          </a:p>
          <a:p>
            <a:r>
              <a:rPr lang="en-US" dirty="0"/>
              <a:t>background-color</a:t>
            </a:r>
          </a:p>
          <a:p>
            <a:r>
              <a:rPr lang="en-US" dirty="0"/>
              <a:t>background-image</a:t>
            </a:r>
          </a:p>
          <a:p>
            <a:r>
              <a:rPr lang="en-US" dirty="0"/>
              <a:t>background-repeat</a:t>
            </a:r>
          </a:p>
          <a:p>
            <a:r>
              <a:rPr lang="en-US" dirty="0"/>
              <a:t>background-attachment</a:t>
            </a:r>
          </a:p>
          <a:p>
            <a:r>
              <a:rPr lang="en-US" dirty="0"/>
              <a:t>background-position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2438401"/>
          <a:ext cx="82296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2514600"/>
                <a:gridCol w="3733800"/>
              </a:tblGrid>
              <a:tr h="42678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Properties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72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background-color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For adding colors in html elements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Note: colors can be defined using color name, hex value,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rgb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hsl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rgba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hsla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background-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color:red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tr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Background-color:#22aaff;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68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background-image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For adding image in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backgroud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background-image: 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(“img1.jpg");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553</Words>
  <Application>Microsoft Office PowerPoint</Application>
  <PresentationFormat>On-screen Show (4:3)</PresentationFormat>
  <Paragraphs>229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CSS</vt:lpstr>
      <vt:lpstr>CSS Comments</vt:lpstr>
      <vt:lpstr>CSS Colors </vt:lpstr>
      <vt:lpstr>CSS Colors</vt:lpstr>
      <vt:lpstr>CSS Color</vt:lpstr>
      <vt:lpstr>CSS Colors</vt:lpstr>
      <vt:lpstr>CSS Colors</vt:lpstr>
      <vt:lpstr>CSS Colors</vt:lpstr>
      <vt:lpstr>CSS Backgrounds </vt:lpstr>
      <vt:lpstr>Slide 10</vt:lpstr>
      <vt:lpstr>Slide 11</vt:lpstr>
      <vt:lpstr>CSS Background</vt:lpstr>
      <vt:lpstr>Assignment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Prafull</dc:creator>
  <cp:lastModifiedBy>Prafull</cp:lastModifiedBy>
  <cp:revision>22</cp:revision>
  <dcterms:created xsi:type="dcterms:W3CDTF">2020-03-24T06:29:53Z</dcterms:created>
  <dcterms:modified xsi:type="dcterms:W3CDTF">2020-03-24T13:41:45Z</dcterms:modified>
</cp:coreProperties>
</file>