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8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>
        <p:scale>
          <a:sx n="100" d="100"/>
          <a:sy n="100" d="100"/>
        </p:scale>
        <p:origin x="-51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034A-63D1-463C-AB31-6F56040C367B}" type="datetimeFigureOut">
              <a:rPr lang="en-US" smtClean="0"/>
              <a:pPr/>
              <a:t>27/03/2020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3AEA-C936-43B0-8D4A-6C28FC102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 Border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0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border-style property specifies what kind of border to display.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981200"/>
          <a:ext cx="70104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276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Exmples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dotted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a dotted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style:dotted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dashed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a dashed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style:dashed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solid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a solid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style:solid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a double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style:double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groove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 3D grooved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style:groove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ridge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a 3D ridge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style:ridge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a 3D insert 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style:insert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a 3D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outset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style:outset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no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hidden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Defines hidden border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Border-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style:hidden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Border Width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border-width property specifies the width of the four borders.</a:t>
            </a:r>
          </a:p>
          <a:p>
            <a:r>
              <a:rPr lang="en-US" dirty="0" smtClean="0"/>
              <a:t>Border-width can have following variations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border-width: 5px;</a:t>
            </a:r>
          </a:p>
          <a:p>
            <a:r>
              <a:rPr lang="en-US" dirty="0" smtClean="0"/>
              <a:t>border-width: medium;</a:t>
            </a:r>
          </a:p>
          <a:p>
            <a:r>
              <a:rPr lang="en-US" dirty="0" smtClean="0"/>
              <a:t>border-width: thick;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 Border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Color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678362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border-color property specifies the color of the borders.</a:t>
            </a:r>
          </a:p>
          <a:p>
            <a:endParaRPr lang="en-US" dirty="0" smtClean="0"/>
          </a:p>
          <a:p>
            <a:r>
              <a:rPr lang="en-US" dirty="0" smtClean="0"/>
              <a:t>border-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Border Sides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CSS, there are also properties for specifying each of the borders (top, right, bottom, and left):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57400"/>
            <a:ext cx="472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 {</a:t>
            </a:r>
            <a:br>
              <a:rPr lang="en-US" dirty="0" smtClean="0"/>
            </a:br>
            <a:r>
              <a:rPr lang="en-US" dirty="0" smtClean="0"/>
              <a:t>  border-top-style: dotted;</a:t>
            </a:r>
            <a:br>
              <a:rPr lang="en-US" dirty="0" smtClean="0"/>
            </a:br>
            <a:r>
              <a:rPr lang="en-US" dirty="0" smtClean="0"/>
              <a:t>  border-right-style: solid;</a:t>
            </a:r>
            <a:br>
              <a:rPr lang="en-US" dirty="0" smtClean="0"/>
            </a:br>
            <a:r>
              <a:rPr lang="en-US" dirty="0" smtClean="0"/>
              <a:t>  border-bottom-style: groove;</a:t>
            </a:r>
            <a:br>
              <a:rPr lang="en-US" dirty="0" smtClean="0"/>
            </a:br>
            <a:r>
              <a:rPr lang="en-US" dirty="0" smtClean="0"/>
              <a:t>  border-left-style: double;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smtClean="0"/>
              <a:t>Can also be defined as</a:t>
            </a:r>
          </a:p>
          <a:p>
            <a:endParaRPr lang="en-US" dirty="0" smtClean="0"/>
          </a:p>
          <a:p>
            <a:r>
              <a:rPr lang="en-US" dirty="0" smtClean="0"/>
              <a:t>p {</a:t>
            </a:r>
            <a:br>
              <a:rPr lang="en-US" dirty="0" smtClean="0"/>
            </a:br>
            <a:r>
              <a:rPr lang="en-US" dirty="0" smtClean="0"/>
              <a:t>  border-style: dotted solid groove double;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592282"/>
            <a:ext cx="342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border-top-width:5px;</a:t>
            </a:r>
          </a:p>
          <a:p>
            <a:r>
              <a:rPr lang="en-US" dirty="0" smtClean="0"/>
              <a:t>border-right-width:10px;</a:t>
            </a:r>
          </a:p>
          <a:p>
            <a:r>
              <a:rPr lang="en-US" dirty="0" smtClean="0"/>
              <a:t>border-left-width:15px;</a:t>
            </a:r>
          </a:p>
          <a:p>
            <a:r>
              <a:rPr lang="en-US" dirty="0" smtClean="0"/>
              <a:t>border-bottom-width:40px;</a:t>
            </a:r>
          </a:p>
          <a:p>
            <a:r>
              <a:rPr lang="en-US" dirty="0" smtClean="0"/>
              <a:t>}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Border-width: 5px 10px 15px 40px;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562100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610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171700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6107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781300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5600" y="610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695700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610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4778276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border-top-color: red;</a:t>
            </a:r>
          </a:p>
          <a:p>
            <a:r>
              <a:rPr lang="en-US" dirty="0" smtClean="0"/>
              <a:t>border-right-color: blue;</a:t>
            </a:r>
          </a:p>
          <a:p>
            <a:r>
              <a:rPr lang="en-US" dirty="0" smtClean="0"/>
              <a:t>border-left-color: green;</a:t>
            </a:r>
          </a:p>
          <a:p>
            <a:r>
              <a:rPr lang="en-US" dirty="0" smtClean="0"/>
              <a:t>border-bottom-color: yellow;</a:t>
            </a:r>
          </a:p>
          <a:p>
            <a:r>
              <a:rPr lang="en-US" dirty="0" smtClean="0"/>
              <a:t>}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Short Hand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 {</a:t>
            </a:r>
            <a:br>
              <a:rPr lang="en-US" dirty="0" smtClean="0"/>
            </a:br>
            <a:r>
              <a:rPr lang="en-US" dirty="0" smtClean="0"/>
              <a:t>  border-style: dashed;</a:t>
            </a:r>
          </a:p>
          <a:p>
            <a:r>
              <a:rPr lang="en-US" dirty="0" smtClean="0"/>
              <a:t>  border-width : 5px;</a:t>
            </a:r>
          </a:p>
          <a:p>
            <a:r>
              <a:rPr lang="en-US" dirty="0" smtClean="0"/>
              <a:t>  border-color: red;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smtClean="0"/>
              <a:t>Can be written as</a:t>
            </a:r>
          </a:p>
          <a:p>
            <a:endParaRPr lang="en-US" dirty="0" smtClean="0"/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border: 5px dashed   red;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Radius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05000"/>
            <a:ext cx="715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border-radius property is used to add rounded borders to an element: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border: 5px dashed   red;</a:t>
            </a:r>
          </a:p>
          <a:p>
            <a:r>
              <a:rPr lang="en-US" dirty="0" smtClean="0"/>
              <a:t>Border-radius: 10px;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 smtClean="0"/>
              <a:t>Try out these codes by creating html files and observe the effect and send all these html files on my email. Please mention your name and roll number.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a html code to generate following output for paragraph element with the help of </a:t>
            </a:r>
            <a:r>
              <a:rPr lang="en-US" dirty="0" err="1" smtClean="0"/>
              <a:t>css</a:t>
            </a:r>
            <a:r>
              <a:rPr lang="en-US" dirty="0" smtClean="0"/>
              <a:t> border styling: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657600"/>
            <a:ext cx="8686801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274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CSS</vt:lpstr>
      <vt:lpstr>CSS Border Style</vt:lpstr>
      <vt:lpstr>CSS Border Width</vt:lpstr>
      <vt:lpstr>CSS Border Sides</vt:lpstr>
      <vt:lpstr>Border Short Hand</vt:lpstr>
      <vt:lpstr>Border Radius</vt:lpstr>
      <vt:lpstr>Assignment 1</vt:lpstr>
      <vt:lpstr>Assignment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Prafull</dc:creator>
  <cp:lastModifiedBy>Prafull</cp:lastModifiedBy>
  <cp:revision>44</cp:revision>
  <dcterms:created xsi:type="dcterms:W3CDTF">2020-03-24T06:29:53Z</dcterms:created>
  <dcterms:modified xsi:type="dcterms:W3CDTF">2020-03-27T06:20:01Z</dcterms:modified>
</cp:coreProperties>
</file>