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9" r:id="rId6"/>
    <p:sldId id="312" r:id="rId7"/>
    <p:sldId id="313" r:id="rId8"/>
    <p:sldId id="310" r:id="rId9"/>
    <p:sldId id="311" r:id="rId10"/>
    <p:sldId id="314" r:id="rId11"/>
    <p:sldId id="259" r:id="rId12"/>
  </p:sldIdLst>
  <p:sldSz cx="12192000" cy="6858000"/>
  <p:notesSz cx="71024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51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tan Pandit" initials="K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8533"/>
    <a:srgbClr val="2D6089"/>
    <a:srgbClr val="F47F34"/>
    <a:srgbClr val="3575F5"/>
    <a:srgbClr val="FF9933"/>
    <a:srgbClr val="777777"/>
    <a:srgbClr val="F78629"/>
    <a:srgbClr val="4068EA"/>
    <a:srgbClr val="006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44" autoAdjust="0"/>
  </p:normalViewPr>
  <p:slideViewPr>
    <p:cSldViewPr>
      <p:cViewPr>
        <p:scale>
          <a:sx n="66" d="100"/>
          <a:sy n="66" d="100"/>
        </p:scale>
        <p:origin x="-888" y="-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6" y="-96"/>
      </p:cViewPr>
      <p:guideLst>
        <p:guide orient="horz" pos="2951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8AC39-C79E-48A5-9C3B-ACCD0977A592}" type="datetimeFigureOut">
              <a:rPr lang="en-US" smtClean="0"/>
              <a:pPr/>
              <a:t>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A5CB1-23C7-43CE-BCAB-F33B93A107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5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/>
            </a:lvl1pPr>
          </a:lstStyle>
          <a:p>
            <a:fld id="{FDE9C50F-79CC-4330-9342-332C727E77CB}" type="datetimeFigureOut">
              <a:rPr lang="en-US" smtClean="0"/>
              <a:pPr/>
              <a:t>2/16/2015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703263"/>
            <a:ext cx="6245225" cy="351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0477"/>
            <a:ext cx="5681980" cy="4216241"/>
          </a:xfrm>
          <a:prstGeom prst="rect">
            <a:avLst/>
          </a:prstGeom>
        </p:spPr>
        <p:txBody>
          <a:bodyPr vert="horz" lIns="94119" tIns="47060" rIns="94119" bIns="470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/>
            </a:lvl1pPr>
          </a:lstStyle>
          <a:p>
            <a:fld id="{63900569-6E39-45B8-A4F7-997D17970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2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703263"/>
            <a:ext cx="6245225" cy="3513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569-6E39-45B8-A4F7-997D17970A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703263"/>
            <a:ext cx="6245225" cy="3513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569-6E39-45B8-A4F7-997D17970AA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6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ular Callout 4"/>
          <p:cNvSpPr/>
          <p:nvPr userDrawn="1"/>
        </p:nvSpPr>
        <p:spPr>
          <a:xfrm>
            <a:off x="-25591" y="0"/>
            <a:ext cx="12212349" cy="640080"/>
          </a:xfrm>
          <a:custGeom>
            <a:avLst/>
            <a:gdLst>
              <a:gd name="connsiteX0" fmla="*/ 0 w 9159262"/>
              <a:gd name="connsiteY0" fmla="*/ 0 h 402336"/>
              <a:gd name="connsiteX1" fmla="*/ 1526544 w 9159262"/>
              <a:gd name="connsiteY1" fmla="*/ 0 h 402336"/>
              <a:gd name="connsiteX2" fmla="*/ 1526544 w 9159262"/>
              <a:gd name="connsiteY2" fmla="*/ 0 h 402336"/>
              <a:gd name="connsiteX3" fmla="*/ 3816359 w 9159262"/>
              <a:gd name="connsiteY3" fmla="*/ 0 h 402336"/>
              <a:gd name="connsiteX4" fmla="*/ 9159262 w 9159262"/>
              <a:gd name="connsiteY4" fmla="*/ 0 h 402336"/>
              <a:gd name="connsiteX5" fmla="*/ 9159262 w 9159262"/>
              <a:gd name="connsiteY5" fmla="*/ 234696 h 402336"/>
              <a:gd name="connsiteX6" fmla="*/ 9159262 w 9159262"/>
              <a:gd name="connsiteY6" fmla="*/ 234696 h 402336"/>
              <a:gd name="connsiteX7" fmla="*/ 9159262 w 9159262"/>
              <a:gd name="connsiteY7" fmla="*/ 335280 h 402336"/>
              <a:gd name="connsiteX8" fmla="*/ 9159262 w 9159262"/>
              <a:gd name="connsiteY8" fmla="*/ 402336 h 402336"/>
              <a:gd name="connsiteX9" fmla="*/ 3816359 w 9159262"/>
              <a:gd name="connsiteY9" fmla="*/ 402336 h 402336"/>
              <a:gd name="connsiteX10" fmla="*/ 1478763 w 9159262"/>
              <a:gd name="connsiteY10" fmla="*/ 704422 h 402336"/>
              <a:gd name="connsiteX11" fmla="*/ 1526544 w 9159262"/>
              <a:gd name="connsiteY11" fmla="*/ 402336 h 402336"/>
              <a:gd name="connsiteX12" fmla="*/ 0 w 9159262"/>
              <a:gd name="connsiteY12" fmla="*/ 402336 h 402336"/>
              <a:gd name="connsiteX13" fmla="*/ 0 w 9159262"/>
              <a:gd name="connsiteY13" fmla="*/ 335280 h 402336"/>
              <a:gd name="connsiteX14" fmla="*/ 0 w 9159262"/>
              <a:gd name="connsiteY14" fmla="*/ 234696 h 402336"/>
              <a:gd name="connsiteX15" fmla="*/ 0 w 9159262"/>
              <a:gd name="connsiteY15" fmla="*/ 234696 h 402336"/>
              <a:gd name="connsiteX16" fmla="*/ 0 w 9159262"/>
              <a:gd name="connsiteY16" fmla="*/ 0 h 402336"/>
              <a:gd name="connsiteX0" fmla="*/ 0 w 9159262"/>
              <a:gd name="connsiteY0" fmla="*/ 0 h 704422"/>
              <a:gd name="connsiteX1" fmla="*/ 1526544 w 9159262"/>
              <a:gd name="connsiteY1" fmla="*/ 0 h 704422"/>
              <a:gd name="connsiteX2" fmla="*/ 1526544 w 9159262"/>
              <a:gd name="connsiteY2" fmla="*/ 0 h 704422"/>
              <a:gd name="connsiteX3" fmla="*/ 3816359 w 9159262"/>
              <a:gd name="connsiteY3" fmla="*/ 0 h 704422"/>
              <a:gd name="connsiteX4" fmla="*/ 9159262 w 9159262"/>
              <a:gd name="connsiteY4" fmla="*/ 0 h 704422"/>
              <a:gd name="connsiteX5" fmla="*/ 9159262 w 9159262"/>
              <a:gd name="connsiteY5" fmla="*/ 234696 h 704422"/>
              <a:gd name="connsiteX6" fmla="*/ 9159262 w 9159262"/>
              <a:gd name="connsiteY6" fmla="*/ 234696 h 704422"/>
              <a:gd name="connsiteX7" fmla="*/ 9159262 w 9159262"/>
              <a:gd name="connsiteY7" fmla="*/ 335280 h 704422"/>
              <a:gd name="connsiteX8" fmla="*/ 9159262 w 9159262"/>
              <a:gd name="connsiteY8" fmla="*/ 402336 h 704422"/>
              <a:gd name="connsiteX9" fmla="*/ 1921298 w 9159262"/>
              <a:gd name="connsiteY9" fmla="*/ 389084 h 704422"/>
              <a:gd name="connsiteX10" fmla="*/ 1478763 w 9159262"/>
              <a:gd name="connsiteY10" fmla="*/ 704422 h 704422"/>
              <a:gd name="connsiteX11" fmla="*/ 1526544 w 9159262"/>
              <a:gd name="connsiteY11" fmla="*/ 402336 h 704422"/>
              <a:gd name="connsiteX12" fmla="*/ 0 w 9159262"/>
              <a:gd name="connsiteY12" fmla="*/ 402336 h 704422"/>
              <a:gd name="connsiteX13" fmla="*/ 0 w 9159262"/>
              <a:gd name="connsiteY13" fmla="*/ 335280 h 704422"/>
              <a:gd name="connsiteX14" fmla="*/ 0 w 9159262"/>
              <a:gd name="connsiteY14" fmla="*/ 234696 h 704422"/>
              <a:gd name="connsiteX15" fmla="*/ 0 w 9159262"/>
              <a:gd name="connsiteY15" fmla="*/ 234696 h 704422"/>
              <a:gd name="connsiteX16" fmla="*/ 0 w 9159262"/>
              <a:gd name="connsiteY16" fmla="*/ 0 h 704422"/>
              <a:gd name="connsiteX0" fmla="*/ 0 w 9159262"/>
              <a:gd name="connsiteY0" fmla="*/ 0 h 704422"/>
              <a:gd name="connsiteX1" fmla="*/ 1526544 w 9159262"/>
              <a:gd name="connsiteY1" fmla="*/ 0 h 704422"/>
              <a:gd name="connsiteX2" fmla="*/ 1526544 w 9159262"/>
              <a:gd name="connsiteY2" fmla="*/ 0 h 704422"/>
              <a:gd name="connsiteX3" fmla="*/ 3816359 w 9159262"/>
              <a:gd name="connsiteY3" fmla="*/ 0 h 704422"/>
              <a:gd name="connsiteX4" fmla="*/ 9159262 w 9159262"/>
              <a:gd name="connsiteY4" fmla="*/ 0 h 704422"/>
              <a:gd name="connsiteX5" fmla="*/ 9159262 w 9159262"/>
              <a:gd name="connsiteY5" fmla="*/ 234696 h 704422"/>
              <a:gd name="connsiteX6" fmla="*/ 9159262 w 9159262"/>
              <a:gd name="connsiteY6" fmla="*/ 234696 h 704422"/>
              <a:gd name="connsiteX7" fmla="*/ 9159262 w 9159262"/>
              <a:gd name="connsiteY7" fmla="*/ 335280 h 704422"/>
              <a:gd name="connsiteX8" fmla="*/ 9159262 w 9159262"/>
              <a:gd name="connsiteY8" fmla="*/ 402336 h 704422"/>
              <a:gd name="connsiteX9" fmla="*/ 1921298 w 9159262"/>
              <a:gd name="connsiteY9" fmla="*/ 389084 h 704422"/>
              <a:gd name="connsiteX10" fmla="*/ 1478763 w 9159262"/>
              <a:gd name="connsiteY10" fmla="*/ 704422 h 704422"/>
              <a:gd name="connsiteX11" fmla="*/ 1115727 w 9159262"/>
              <a:gd name="connsiteY11" fmla="*/ 402336 h 704422"/>
              <a:gd name="connsiteX12" fmla="*/ 0 w 9159262"/>
              <a:gd name="connsiteY12" fmla="*/ 402336 h 704422"/>
              <a:gd name="connsiteX13" fmla="*/ 0 w 9159262"/>
              <a:gd name="connsiteY13" fmla="*/ 335280 h 704422"/>
              <a:gd name="connsiteX14" fmla="*/ 0 w 9159262"/>
              <a:gd name="connsiteY14" fmla="*/ 234696 h 704422"/>
              <a:gd name="connsiteX15" fmla="*/ 0 w 9159262"/>
              <a:gd name="connsiteY15" fmla="*/ 234696 h 704422"/>
              <a:gd name="connsiteX16" fmla="*/ 0 w 9159262"/>
              <a:gd name="connsiteY16" fmla="*/ 0 h 704422"/>
              <a:gd name="connsiteX0" fmla="*/ 0 w 9159262"/>
              <a:gd name="connsiteY0" fmla="*/ 0 h 704422"/>
              <a:gd name="connsiteX1" fmla="*/ 1526544 w 9159262"/>
              <a:gd name="connsiteY1" fmla="*/ 0 h 704422"/>
              <a:gd name="connsiteX2" fmla="*/ 1526544 w 9159262"/>
              <a:gd name="connsiteY2" fmla="*/ 0 h 704422"/>
              <a:gd name="connsiteX3" fmla="*/ 3816359 w 9159262"/>
              <a:gd name="connsiteY3" fmla="*/ 0 h 704422"/>
              <a:gd name="connsiteX4" fmla="*/ 9159262 w 9159262"/>
              <a:gd name="connsiteY4" fmla="*/ 0 h 704422"/>
              <a:gd name="connsiteX5" fmla="*/ 9159262 w 9159262"/>
              <a:gd name="connsiteY5" fmla="*/ 234696 h 704422"/>
              <a:gd name="connsiteX6" fmla="*/ 9159262 w 9159262"/>
              <a:gd name="connsiteY6" fmla="*/ 234696 h 704422"/>
              <a:gd name="connsiteX7" fmla="*/ 9159262 w 9159262"/>
              <a:gd name="connsiteY7" fmla="*/ 335280 h 704422"/>
              <a:gd name="connsiteX8" fmla="*/ 9159262 w 9159262"/>
              <a:gd name="connsiteY8" fmla="*/ 402336 h 704422"/>
              <a:gd name="connsiteX9" fmla="*/ 1457472 w 9159262"/>
              <a:gd name="connsiteY9" fmla="*/ 389084 h 704422"/>
              <a:gd name="connsiteX10" fmla="*/ 1478763 w 9159262"/>
              <a:gd name="connsiteY10" fmla="*/ 704422 h 704422"/>
              <a:gd name="connsiteX11" fmla="*/ 1115727 w 9159262"/>
              <a:gd name="connsiteY11" fmla="*/ 402336 h 704422"/>
              <a:gd name="connsiteX12" fmla="*/ 0 w 9159262"/>
              <a:gd name="connsiteY12" fmla="*/ 402336 h 704422"/>
              <a:gd name="connsiteX13" fmla="*/ 0 w 9159262"/>
              <a:gd name="connsiteY13" fmla="*/ 335280 h 704422"/>
              <a:gd name="connsiteX14" fmla="*/ 0 w 9159262"/>
              <a:gd name="connsiteY14" fmla="*/ 234696 h 704422"/>
              <a:gd name="connsiteX15" fmla="*/ 0 w 9159262"/>
              <a:gd name="connsiteY15" fmla="*/ 234696 h 704422"/>
              <a:gd name="connsiteX16" fmla="*/ 0 w 9159262"/>
              <a:gd name="connsiteY16" fmla="*/ 0 h 704422"/>
              <a:gd name="connsiteX0" fmla="*/ 0 w 9159262"/>
              <a:gd name="connsiteY0" fmla="*/ 0 h 730926"/>
              <a:gd name="connsiteX1" fmla="*/ 1526544 w 9159262"/>
              <a:gd name="connsiteY1" fmla="*/ 0 h 730926"/>
              <a:gd name="connsiteX2" fmla="*/ 1526544 w 9159262"/>
              <a:gd name="connsiteY2" fmla="*/ 0 h 730926"/>
              <a:gd name="connsiteX3" fmla="*/ 3816359 w 9159262"/>
              <a:gd name="connsiteY3" fmla="*/ 0 h 730926"/>
              <a:gd name="connsiteX4" fmla="*/ 9159262 w 9159262"/>
              <a:gd name="connsiteY4" fmla="*/ 0 h 730926"/>
              <a:gd name="connsiteX5" fmla="*/ 9159262 w 9159262"/>
              <a:gd name="connsiteY5" fmla="*/ 234696 h 730926"/>
              <a:gd name="connsiteX6" fmla="*/ 9159262 w 9159262"/>
              <a:gd name="connsiteY6" fmla="*/ 234696 h 730926"/>
              <a:gd name="connsiteX7" fmla="*/ 9159262 w 9159262"/>
              <a:gd name="connsiteY7" fmla="*/ 335280 h 730926"/>
              <a:gd name="connsiteX8" fmla="*/ 9159262 w 9159262"/>
              <a:gd name="connsiteY8" fmla="*/ 402336 h 730926"/>
              <a:gd name="connsiteX9" fmla="*/ 1457472 w 9159262"/>
              <a:gd name="connsiteY9" fmla="*/ 389084 h 730926"/>
              <a:gd name="connsiteX10" fmla="*/ 1147459 w 9159262"/>
              <a:gd name="connsiteY10" fmla="*/ 730926 h 730926"/>
              <a:gd name="connsiteX11" fmla="*/ 1115727 w 9159262"/>
              <a:gd name="connsiteY11" fmla="*/ 402336 h 730926"/>
              <a:gd name="connsiteX12" fmla="*/ 0 w 9159262"/>
              <a:gd name="connsiteY12" fmla="*/ 402336 h 730926"/>
              <a:gd name="connsiteX13" fmla="*/ 0 w 9159262"/>
              <a:gd name="connsiteY13" fmla="*/ 335280 h 730926"/>
              <a:gd name="connsiteX14" fmla="*/ 0 w 9159262"/>
              <a:gd name="connsiteY14" fmla="*/ 234696 h 730926"/>
              <a:gd name="connsiteX15" fmla="*/ 0 w 9159262"/>
              <a:gd name="connsiteY15" fmla="*/ 234696 h 730926"/>
              <a:gd name="connsiteX16" fmla="*/ 0 w 9159262"/>
              <a:gd name="connsiteY16" fmla="*/ 0 h 730926"/>
              <a:gd name="connsiteX0" fmla="*/ 0 w 9159262"/>
              <a:gd name="connsiteY0" fmla="*/ 0 h 730926"/>
              <a:gd name="connsiteX1" fmla="*/ 1526544 w 9159262"/>
              <a:gd name="connsiteY1" fmla="*/ 0 h 730926"/>
              <a:gd name="connsiteX2" fmla="*/ 1526544 w 9159262"/>
              <a:gd name="connsiteY2" fmla="*/ 0 h 730926"/>
              <a:gd name="connsiteX3" fmla="*/ 3816359 w 9159262"/>
              <a:gd name="connsiteY3" fmla="*/ 0 h 730926"/>
              <a:gd name="connsiteX4" fmla="*/ 9159262 w 9159262"/>
              <a:gd name="connsiteY4" fmla="*/ 0 h 730926"/>
              <a:gd name="connsiteX5" fmla="*/ 9159262 w 9159262"/>
              <a:gd name="connsiteY5" fmla="*/ 234696 h 730926"/>
              <a:gd name="connsiteX6" fmla="*/ 9159262 w 9159262"/>
              <a:gd name="connsiteY6" fmla="*/ 234696 h 730926"/>
              <a:gd name="connsiteX7" fmla="*/ 9159262 w 9159262"/>
              <a:gd name="connsiteY7" fmla="*/ 335280 h 730926"/>
              <a:gd name="connsiteX8" fmla="*/ 9159262 w 9159262"/>
              <a:gd name="connsiteY8" fmla="*/ 402336 h 730926"/>
              <a:gd name="connsiteX9" fmla="*/ 1457472 w 9159262"/>
              <a:gd name="connsiteY9" fmla="*/ 389084 h 730926"/>
              <a:gd name="connsiteX10" fmla="*/ 1147459 w 9159262"/>
              <a:gd name="connsiteY10" fmla="*/ 730926 h 730926"/>
              <a:gd name="connsiteX11" fmla="*/ 903693 w 9159262"/>
              <a:gd name="connsiteY11" fmla="*/ 402336 h 730926"/>
              <a:gd name="connsiteX12" fmla="*/ 0 w 9159262"/>
              <a:gd name="connsiteY12" fmla="*/ 402336 h 730926"/>
              <a:gd name="connsiteX13" fmla="*/ 0 w 9159262"/>
              <a:gd name="connsiteY13" fmla="*/ 335280 h 730926"/>
              <a:gd name="connsiteX14" fmla="*/ 0 w 9159262"/>
              <a:gd name="connsiteY14" fmla="*/ 234696 h 730926"/>
              <a:gd name="connsiteX15" fmla="*/ 0 w 9159262"/>
              <a:gd name="connsiteY15" fmla="*/ 234696 h 730926"/>
              <a:gd name="connsiteX16" fmla="*/ 0 w 9159262"/>
              <a:gd name="connsiteY16" fmla="*/ 0 h 730926"/>
              <a:gd name="connsiteX0" fmla="*/ 0 w 9159262"/>
              <a:gd name="connsiteY0" fmla="*/ 0 h 730926"/>
              <a:gd name="connsiteX1" fmla="*/ 1526544 w 9159262"/>
              <a:gd name="connsiteY1" fmla="*/ 0 h 730926"/>
              <a:gd name="connsiteX2" fmla="*/ 1526544 w 9159262"/>
              <a:gd name="connsiteY2" fmla="*/ 0 h 730926"/>
              <a:gd name="connsiteX3" fmla="*/ 3816359 w 9159262"/>
              <a:gd name="connsiteY3" fmla="*/ 0 h 730926"/>
              <a:gd name="connsiteX4" fmla="*/ 9159262 w 9159262"/>
              <a:gd name="connsiteY4" fmla="*/ 0 h 730926"/>
              <a:gd name="connsiteX5" fmla="*/ 9159262 w 9159262"/>
              <a:gd name="connsiteY5" fmla="*/ 234696 h 730926"/>
              <a:gd name="connsiteX6" fmla="*/ 9159262 w 9159262"/>
              <a:gd name="connsiteY6" fmla="*/ 234696 h 730926"/>
              <a:gd name="connsiteX7" fmla="*/ 9159262 w 9159262"/>
              <a:gd name="connsiteY7" fmla="*/ 335280 h 730926"/>
              <a:gd name="connsiteX8" fmla="*/ 9159262 w 9159262"/>
              <a:gd name="connsiteY8" fmla="*/ 402336 h 730926"/>
              <a:gd name="connsiteX9" fmla="*/ 1311698 w 9159262"/>
              <a:gd name="connsiteY9" fmla="*/ 415588 h 730926"/>
              <a:gd name="connsiteX10" fmla="*/ 1147459 w 9159262"/>
              <a:gd name="connsiteY10" fmla="*/ 730926 h 730926"/>
              <a:gd name="connsiteX11" fmla="*/ 903693 w 9159262"/>
              <a:gd name="connsiteY11" fmla="*/ 402336 h 730926"/>
              <a:gd name="connsiteX12" fmla="*/ 0 w 9159262"/>
              <a:gd name="connsiteY12" fmla="*/ 402336 h 730926"/>
              <a:gd name="connsiteX13" fmla="*/ 0 w 9159262"/>
              <a:gd name="connsiteY13" fmla="*/ 335280 h 730926"/>
              <a:gd name="connsiteX14" fmla="*/ 0 w 9159262"/>
              <a:gd name="connsiteY14" fmla="*/ 234696 h 730926"/>
              <a:gd name="connsiteX15" fmla="*/ 0 w 9159262"/>
              <a:gd name="connsiteY15" fmla="*/ 234696 h 730926"/>
              <a:gd name="connsiteX16" fmla="*/ 0 w 9159262"/>
              <a:gd name="connsiteY16" fmla="*/ 0 h 730926"/>
              <a:gd name="connsiteX0" fmla="*/ 0 w 9159262"/>
              <a:gd name="connsiteY0" fmla="*/ 0 h 744178"/>
              <a:gd name="connsiteX1" fmla="*/ 1526544 w 9159262"/>
              <a:gd name="connsiteY1" fmla="*/ 0 h 744178"/>
              <a:gd name="connsiteX2" fmla="*/ 1526544 w 9159262"/>
              <a:gd name="connsiteY2" fmla="*/ 0 h 744178"/>
              <a:gd name="connsiteX3" fmla="*/ 3816359 w 9159262"/>
              <a:gd name="connsiteY3" fmla="*/ 0 h 744178"/>
              <a:gd name="connsiteX4" fmla="*/ 9159262 w 9159262"/>
              <a:gd name="connsiteY4" fmla="*/ 0 h 744178"/>
              <a:gd name="connsiteX5" fmla="*/ 9159262 w 9159262"/>
              <a:gd name="connsiteY5" fmla="*/ 234696 h 744178"/>
              <a:gd name="connsiteX6" fmla="*/ 9159262 w 9159262"/>
              <a:gd name="connsiteY6" fmla="*/ 234696 h 744178"/>
              <a:gd name="connsiteX7" fmla="*/ 9159262 w 9159262"/>
              <a:gd name="connsiteY7" fmla="*/ 335280 h 744178"/>
              <a:gd name="connsiteX8" fmla="*/ 9159262 w 9159262"/>
              <a:gd name="connsiteY8" fmla="*/ 402336 h 744178"/>
              <a:gd name="connsiteX9" fmla="*/ 1311698 w 9159262"/>
              <a:gd name="connsiteY9" fmla="*/ 415588 h 744178"/>
              <a:gd name="connsiteX10" fmla="*/ 935424 w 9159262"/>
              <a:gd name="connsiteY10" fmla="*/ 744178 h 744178"/>
              <a:gd name="connsiteX11" fmla="*/ 903693 w 9159262"/>
              <a:gd name="connsiteY11" fmla="*/ 402336 h 744178"/>
              <a:gd name="connsiteX12" fmla="*/ 0 w 9159262"/>
              <a:gd name="connsiteY12" fmla="*/ 402336 h 744178"/>
              <a:gd name="connsiteX13" fmla="*/ 0 w 9159262"/>
              <a:gd name="connsiteY13" fmla="*/ 335280 h 744178"/>
              <a:gd name="connsiteX14" fmla="*/ 0 w 9159262"/>
              <a:gd name="connsiteY14" fmla="*/ 234696 h 744178"/>
              <a:gd name="connsiteX15" fmla="*/ 0 w 9159262"/>
              <a:gd name="connsiteY15" fmla="*/ 234696 h 744178"/>
              <a:gd name="connsiteX16" fmla="*/ 0 w 9159262"/>
              <a:gd name="connsiteY16" fmla="*/ 0 h 744178"/>
              <a:gd name="connsiteX0" fmla="*/ 0 w 9159262"/>
              <a:gd name="connsiteY0" fmla="*/ 0 h 744178"/>
              <a:gd name="connsiteX1" fmla="*/ 1526544 w 9159262"/>
              <a:gd name="connsiteY1" fmla="*/ 0 h 744178"/>
              <a:gd name="connsiteX2" fmla="*/ 1526544 w 9159262"/>
              <a:gd name="connsiteY2" fmla="*/ 0 h 744178"/>
              <a:gd name="connsiteX3" fmla="*/ 3816359 w 9159262"/>
              <a:gd name="connsiteY3" fmla="*/ 0 h 744178"/>
              <a:gd name="connsiteX4" fmla="*/ 9159262 w 9159262"/>
              <a:gd name="connsiteY4" fmla="*/ 0 h 744178"/>
              <a:gd name="connsiteX5" fmla="*/ 9159262 w 9159262"/>
              <a:gd name="connsiteY5" fmla="*/ 234696 h 744178"/>
              <a:gd name="connsiteX6" fmla="*/ 9159262 w 9159262"/>
              <a:gd name="connsiteY6" fmla="*/ 234696 h 744178"/>
              <a:gd name="connsiteX7" fmla="*/ 9159262 w 9159262"/>
              <a:gd name="connsiteY7" fmla="*/ 335280 h 744178"/>
              <a:gd name="connsiteX8" fmla="*/ 9159262 w 9159262"/>
              <a:gd name="connsiteY8" fmla="*/ 402336 h 744178"/>
              <a:gd name="connsiteX9" fmla="*/ 1192429 w 9159262"/>
              <a:gd name="connsiteY9" fmla="*/ 415588 h 744178"/>
              <a:gd name="connsiteX10" fmla="*/ 935424 w 9159262"/>
              <a:gd name="connsiteY10" fmla="*/ 744178 h 744178"/>
              <a:gd name="connsiteX11" fmla="*/ 903693 w 9159262"/>
              <a:gd name="connsiteY11" fmla="*/ 402336 h 744178"/>
              <a:gd name="connsiteX12" fmla="*/ 0 w 9159262"/>
              <a:gd name="connsiteY12" fmla="*/ 402336 h 744178"/>
              <a:gd name="connsiteX13" fmla="*/ 0 w 9159262"/>
              <a:gd name="connsiteY13" fmla="*/ 335280 h 744178"/>
              <a:gd name="connsiteX14" fmla="*/ 0 w 9159262"/>
              <a:gd name="connsiteY14" fmla="*/ 234696 h 744178"/>
              <a:gd name="connsiteX15" fmla="*/ 0 w 9159262"/>
              <a:gd name="connsiteY15" fmla="*/ 234696 h 744178"/>
              <a:gd name="connsiteX16" fmla="*/ 0 w 9159262"/>
              <a:gd name="connsiteY16" fmla="*/ 0 h 744178"/>
              <a:gd name="connsiteX0" fmla="*/ 0 w 9159262"/>
              <a:gd name="connsiteY0" fmla="*/ 0 h 730925"/>
              <a:gd name="connsiteX1" fmla="*/ 1526544 w 9159262"/>
              <a:gd name="connsiteY1" fmla="*/ 0 h 730925"/>
              <a:gd name="connsiteX2" fmla="*/ 1526544 w 9159262"/>
              <a:gd name="connsiteY2" fmla="*/ 0 h 730925"/>
              <a:gd name="connsiteX3" fmla="*/ 3816359 w 9159262"/>
              <a:gd name="connsiteY3" fmla="*/ 0 h 730925"/>
              <a:gd name="connsiteX4" fmla="*/ 9159262 w 9159262"/>
              <a:gd name="connsiteY4" fmla="*/ 0 h 730925"/>
              <a:gd name="connsiteX5" fmla="*/ 9159262 w 9159262"/>
              <a:gd name="connsiteY5" fmla="*/ 234696 h 730925"/>
              <a:gd name="connsiteX6" fmla="*/ 9159262 w 9159262"/>
              <a:gd name="connsiteY6" fmla="*/ 234696 h 730925"/>
              <a:gd name="connsiteX7" fmla="*/ 9159262 w 9159262"/>
              <a:gd name="connsiteY7" fmla="*/ 335280 h 730925"/>
              <a:gd name="connsiteX8" fmla="*/ 9159262 w 9159262"/>
              <a:gd name="connsiteY8" fmla="*/ 402336 h 730925"/>
              <a:gd name="connsiteX9" fmla="*/ 1192429 w 9159262"/>
              <a:gd name="connsiteY9" fmla="*/ 415588 h 730925"/>
              <a:gd name="connsiteX10" fmla="*/ 895668 w 9159262"/>
              <a:gd name="connsiteY10" fmla="*/ 730925 h 730925"/>
              <a:gd name="connsiteX11" fmla="*/ 903693 w 9159262"/>
              <a:gd name="connsiteY11" fmla="*/ 402336 h 730925"/>
              <a:gd name="connsiteX12" fmla="*/ 0 w 9159262"/>
              <a:gd name="connsiteY12" fmla="*/ 402336 h 730925"/>
              <a:gd name="connsiteX13" fmla="*/ 0 w 9159262"/>
              <a:gd name="connsiteY13" fmla="*/ 335280 h 730925"/>
              <a:gd name="connsiteX14" fmla="*/ 0 w 9159262"/>
              <a:gd name="connsiteY14" fmla="*/ 234696 h 730925"/>
              <a:gd name="connsiteX15" fmla="*/ 0 w 9159262"/>
              <a:gd name="connsiteY15" fmla="*/ 234696 h 730925"/>
              <a:gd name="connsiteX16" fmla="*/ 0 w 9159262"/>
              <a:gd name="connsiteY16" fmla="*/ 0 h 73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9262" h="730925">
                <a:moveTo>
                  <a:pt x="0" y="0"/>
                </a:moveTo>
                <a:lnTo>
                  <a:pt x="1526544" y="0"/>
                </a:lnTo>
                <a:lnTo>
                  <a:pt x="1526544" y="0"/>
                </a:lnTo>
                <a:lnTo>
                  <a:pt x="3816359" y="0"/>
                </a:lnTo>
                <a:lnTo>
                  <a:pt x="9159262" y="0"/>
                </a:lnTo>
                <a:lnTo>
                  <a:pt x="9159262" y="234696"/>
                </a:lnTo>
                <a:lnTo>
                  <a:pt x="9159262" y="234696"/>
                </a:lnTo>
                <a:lnTo>
                  <a:pt x="9159262" y="335280"/>
                </a:lnTo>
                <a:lnTo>
                  <a:pt x="9159262" y="402336"/>
                </a:lnTo>
                <a:lnTo>
                  <a:pt x="1192429" y="415588"/>
                </a:lnTo>
                <a:lnTo>
                  <a:pt x="895668" y="730925"/>
                </a:lnTo>
                <a:lnTo>
                  <a:pt x="903693" y="402336"/>
                </a:lnTo>
                <a:lnTo>
                  <a:pt x="0" y="402336"/>
                </a:lnTo>
                <a:lnTo>
                  <a:pt x="0" y="335280"/>
                </a:lnTo>
                <a:lnTo>
                  <a:pt x="0" y="234696"/>
                </a:lnTo>
                <a:lnTo>
                  <a:pt x="0" y="234696"/>
                </a:lnTo>
                <a:lnTo>
                  <a:pt x="0" y="0"/>
                </a:lnTo>
                <a:close/>
              </a:path>
            </a:pathLst>
          </a:custGeom>
          <a:solidFill>
            <a:srgbClr val="FF8533"/>
          </a:solidFill>
          <a:ln>
            <a:solidFill>
              <a:srgbClr val="FF8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1200" y="762000"/>
            <a:ext cx="11277600" cy="4724400"/>
          </a:xfrm>
        </p:spPr>
        <p:txBody>
          <a:bodyPr/>
          <a:lstStyle>
            <a:lvl1pPr>
              <a:buFontTx/>
              <a:buBlip>
                <a:blip r:embed="rId2"/>
              </a:buBlip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285" y="-26919"/>
            <a:ext cx="11305116" cy="37147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660401" y="6527935"/>
            <a:ext cx="11459303" cy="276999"/>
          </a:xfrm>
          <a:prstGeom prst="roundRect">
            <a:avLst/>
          </a:prstGeom>
          <a:solidFill>
            <a:srgbClr val="FF8533"/>
          </a:solidFill>
          <a:ln>
            <a:solidFill>
              <a:srgbClr val="FF8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60401" y="6527935"/>
            <a:ext cx="438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solidFill>
                  <a:schemeClr val="bg1"/>
                </a:solidFill>
              </a:rPr>
              <a:t>Copyright  2014 RESTRICTED CIRCULATION </a:t>
            </a:r>
            <a:endParaRPr lang="en-US" sz="1200" b="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82400" y="650155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F8A3755-9162-4B6C-8AB0-5848713A25DC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6429944"/>
            <a:ext cx="457200" cy="35179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4"/>
          <p:cNvSpPr/>
          <p:nvPr userDrawn="1"/>
        </p:nvSpPr>
        <p:spPr>
          <a:xfrm>
            <a:off x="-25591" y="0"/>
            <a:ext cx="12212349" cy="640080"/>
          </a:xfrm>
          <a:custGeom>
            <a:avLst/>
            <a:gdLst>
              <a:gd name="connsiteX0" fmla="*/ 0 w 9159262"/>
              <a:gd name="connsiteY0" fmla="*/ 0 h 402336"/>
              <a:gd name="connsiteX1" fmla="*/ 1526544 w 9159262"/>
              <a:gd name="connsiteY1" fmla="*/ 0 h 402336"/>
              <a:gd name="connsiteX2" fmla="*/ 1526544 w 9159262"/>
              <a:gd name="connsiteY2" fmla="*/ 0 h 402336"/>
              <a:gd name="connsiteX3" fmla="*/ 3816359 w 9159262"/>
              <a:gd name="connsiteY3" fmla="*/ 0 h 402336"/>
              <a:gd name="connsiteX4" fmla="*/ 9159262 w 9159262"/>
              <a:gd name="connsiteY4" fmla="*/ 0 h 402336"/>
              <a:gd name="connsiteX5" fmla="*/ 9159262 w 9159262"/>
              <a:gd name="connsiteY5" fmla="*/ 234696 h 402336"/>
              <a:gd name="connsiteX6" fmla="*/ 9159262 w 9159262"/>
              <a:gd name="connsiteY6" fmla="*/ 234696 h 402336"/>
              <a:gd name="connsiteX7" fmla="*/ 9159262 w 9159262"/>
              <a:gd name="connsiteY7" fmla="*/ 335280 h 402336"/>
              <a:gd name="connsiteX8" fmla="*/ 9159262 w 9159262"/>
              <a:gd name="connsiteY8" fmla="*/ 402336 h 402336"/>
              <a:gd name="connsiteX9" fmla="*/ 3816359 w 9159262"/>
              <a:gd name="connsiteY9" fmla="*/ 402336 h 402336"/>
              <a:gd name="connsiteX10" fmla="*/ 1478763 w 9159262"/>
              <a:gd name="connsiteY10" fmla="*/ 704422 h 402336"/>
              <a:gd name="connsiteX11" fmla="*/ 1526544 w 9159262"/>
              <a:gd name="connsiteY11" fmla="*/ 402336 h 402336"/>
              <a:gd name="connsiteX12" fmla="*/ 0 w 9159262"/>
              <a:gd name="connsiteY12" fmla="*/ 402336 h 402336"/>
              <a:gd name="connsiteX13" fmla="*/ 0 w 9159262"/>
              <a:gd name="connsiteY13" fmla="*/ 335280 h 402336"/>
              <a:gd name="connsiteX14" fmla="*/ 0 w 9159262"/>
              <a:gd name="connsiteY14" fmla="*/ 234696 h 402336"/>
              <a:gd name="connsiteX15" fmla="*/ 0 w 9159262"/>
              <a:gd name="connsiteY15" fmla="*/ 234696 h 402336"/>
              <a:gd name="connsiteX16" fmla="*/ 0 w 9159262"/>
              <a:gd name="connsiteY16" fmla="*/ 0 h 402336"/>
              <a:gd name="connsiteX0" fmla="*/ 0 w 9159262"/>
              <a:gd name="connsiteY0" fmla="*/ 0 h 704422"/>
              <a:gd name="connsiteX1" fmla="*/ 1526544 w 9159262"/>
              <a:gd name="connsiteY1" fmla="*/ 0 h 704422"/>
              <a:gd name="connsiteX2" fmla="*/ 1526544 w 9159262"/>
              <a:gd name="connsiteY2" fmla="*/ 0 h 704422"/>
              <a:gd name="connsiteX3" fmla="*/ 3816359 w 9159262"/>
              <a:gd name="connsiteY3" fmla="*/ 0 h 704422"/>
              <a:gd name="connsiteX4" fmla="*/ 9159262 w 9159262"/>
              <a:gd name="connsiteY4" fmla="*/ 0 h 704422"/>
              <a:gd name="connsiteX5" fmla="*/ 9159262 w 9159262"/>
              <a:gd name="connsiteY5" fmla="*/ 234696 h 704422"/>
              <a:gd name="connsiteX6" fmla="*/ 9159262 w 9159262"/>
              <a:gd name="connsiteY6" fmla="*/ 234696 h 704422"/>
              <a:gd name="connsiteX7" fmla="*/ 9159262 w 9159262"/>
              <a:gd name="connsiteY7" fmla="*/ 335280 h 704422"/>
              <a:gd name="connsiteX8" fmla="*/ 9159262 w 9159262"/>
              <a:gd name="connsiteY8" fmla="*/ 402336 h 704422"/>
              <a:gd name="connsiteX9" fmla="*/ 1921298 w 9159262"/>
              <a:gd name="connsiteY9" fmla="*/ 389084 h 704422"/>
              <a:gd name="connsiteX10" fmla="*/ 1478763 w 9159262"/>
              <a:gd name="connsiteY10" fmla="*/ 704422 h 704422"/>
              <a:gd name="connsiteX11" fmla="*/ 1526544 w 9159262"/>
              <a:gd name="connsiteY11" fmla="*/ 402336 h 704422"/>
              <a:gd name="connsiteX12" fmla="*/ 0 w 9159262"/>
              <a:gd name="connsiteY12" fmla="*/ 402336 h 704422"/>
              <a:gd name="connsiteX13" fmla="*/ 0 w 9159262"/>
              <a:gd name="connsiteY13" fmla="*/ 335280 h 704422"/>
              <a:gd name="connsiteX14" fmla="*/ 0 w 9159262"/>
              <a:gd name="connsiteY14" fmla="*/ 234696 h 704422"/>
              <a:gd name="connsiteX15" fmla="*/ 0 w 9159262"/>
              <a:gd name="connsiteY15" fmla="*/ 234696 h 704422"/>
              <a:gd name="connsiteX16" fmla="*/ 0 w 9159262"/>
              <a:gd name="connsiteY16" fmla="*/ 0 h 704422"/>
              <a:gd name="connsiteX0" fmla="*/ 0 w 9159262"/>
              <a:gd name="connsiteY0" fmla="*/ 0 h 704422"/>
              <a:gd name="connsiteX1" fmla="*/ 1526544 w 9159262"/>
              <a:gd name="connsiteY1" fmla="*/ 0 h 704422"/>
              <a:gd name="connsiteX2" fmla="*/ 1526544 w 9159262"/>
              <a:gd name="connsiteY2" fmla="*/ 0 h 704422"/>
              <a:gd name="connsiteX3" fmla="*/ 3816359 w 9159262"/>
              <a:gd name="connsiteY3" fmla="*/ 0 h 704422"/>
              <a:gd name="connsiteX4" fmla="*/ 9159262 w 9159262"/>
              <a:gd name="connsiteY4" fmla="*/ 0 h 704422"/>
              <a:gd name="connsiteX5" fmla="*/ 9159262 w 9159262"/>
              <a:gd name="connsiteY5" fmla="*/ 234696 h 704422"/>
              <a:gd name="connsiteX6" fmla="*/ 9159262 w 9159262"/>
              <a:gd name="connsiteY6" fmla="*/ 234696 h 704422"/>
              <a:gd name="connsiteX7" fmla="*/ 9159262 w 9159262"/>
              <a:gd name="connsiteY7" fmla="*/ 335280 h 704422"/>
              <a:gd name="connsiteX8" fmla="*/ 9159262 w 9159262"/>
              <a:gd name="connsiteY8" fmla="*/ 402336 h 704422"/>
              <a:gd name="connsiteX9" fmla="*/ 1921298 w 9159262"/>
              <a:gd name="connsiteY9" fmla="*/ 389084 h 704422"/>
              <a:gd name="connsiteX10" fmla="*/ 1478763 w 9159262"/>
              <a:gd name="connsiteY10" fmla="*/ 704422 h 704422"/>
              <a:gd name="connsiteX11" fmla="*/ 1115727 w 9159262"/>
              <a:gd name="connsiteY11" fmla="*/ 402336 h 704422"/>
              <a:gd name="connsiteX12" fmla="*/ 0 w 9159262"/>
              <a:gd name="connsiteY12" fmla="*/ 402336 h 704422"/>
              <a:gd name="connsiteX13" fmla="*/ 0 w 9159262"/>
              <a:gd name="connsiteY13" fmla="*/ 335280 h 704422"/>
              <a:gd name="connsiteX14" fmla="*/ 0 w 9159262"/>
              <a:gd name="connsiteY14" fmla="*/ 234696 h 704422"/>
              <a:gd name="connsiteX15" fmla="*/ 0 w 9159262"/>
              <a:gd name="connsiteY15" fmla="*/ 234696 h 704422"/>
              <a:gd name="connsiteX16" fmla="*/ 0 w 9159262"/>
              <a:gd name="connsiteY16" fmla="*/ 0 h 704422"/>
              <a:gd name="connsiteX0" fmla="*/ 0 w 9159262"/>
              <a:gd name="connsiteY0" fmla="*/ 0 h 704422"/>
              <a:gd name="connsiteX1" fmla="*/ 1526544 w 9159262"/>
              <a:gd name="connsiteY1" fmla="*/ 0 h 704422"/>
              <a:gd name="connsiteX2" fmla="*/ 1526544 w 9159262"/>
              <a:gd name="connsiteY2" fmla="*/ 0 h 704422"/>
              <a:gd name="connsiteX3" fmla="*/ 3816359 w 9159262"/>
              <a:gd name="connsiteY3" fmla="*/ 0 h 704422"/>
              <a:gd name="connsiteX4" fmla="*/ 9159262 w 9159262"/>
              <a:gd name="connsiteY4" fmla="*/ 0 h 704422"/>
              <a:gd name="connsiteX5" fmla="*/ 9159262 w 9159262"/>
              <a:gd name="connsiteY5" fmla="*/ 234696 h 704422"/>
              <a:gd name="connsiteX6" fmla="*/ 9159262 w 9159262"/>
              <a:gd name="connsiteY6" fmla="*/ 234696 h 704422"/>
              <a:gd name="connsiteX7" fmla="*/ 9159262 w 9159262"/>
              <a:gd name="connsiteY7" fmla="*/ 335280 h 704422"/>
              <a:gd name="connsiteX8" fmla="*/ 9159262 w 9159262"/>
              <a:gd name="connsiteY8" fmla="*/ 402336 h 704422"/>
              <a:gd name="connsiteX9" fmla="*/ 1457472 w 9159262"/>
              <a:gd name="connsiteY9" fmla="*/ 389084 h 704422"/>
              <a:gd name="connsiteX10" fmla="*/ 1478763 w 9159262"/>
              <a:gd name="connsiteY10" fmla="*/ 704422 h 704422"/>
              <a:gd name="connsiteX11" fmla="*/ 1115727 w 9159262"/>
              <a:gd name="connsiteY11" fmla="*/ 402336 h 704422"/>
              <a:gd name="connsiteX12" fmla="*/ 0 w 9159262"/>
              <a:gd name="connsiteY12" fmla="*/ 402336 h 704422"/>
              <a:gd name="connsiteX13" fmla="*/ 0 w 9159262"/>
              <a:gd name="connsiteY13" fmla="*/ 335280 h 704422"/>
              <a:gd name="connsiteX14" fmla="*/ 0 w 9159262"/>
              <a:gd name="connsiteY14" fmla="*/ 234696 h 704422"/>
              <a:gd name="connsiteX15" fmla="*/ 0 w 9159262"/>
              <a:gd name="connsiteY15" fmla="*/ 234696 h 704422"/>
              <a:gd name="connsiteX16" fmla="*/ 0 w 9159262"/>
              <a:gd name="connsiteY16" fmla="*/ 0 h 704422"/>
              <a:gd name="connsiteX0" fmla="*/ 0 w 9159262"/>
              <a:gd name="connsiteY0" fmla="*/ 0 h 730926"/>
              <a:gd name="connsiteX1" fmla="*/ 1526544 w 9159262"/>
              <a:gd name="connsiteY1" fmla="*/ 0 h 730926"/>
              <a:gd name="connsiteX2" fmla="*/ 1526544 w 9159262"/>
              <a:gd name="connsiteY2" fmla="*/ 0 h 730926"/>
              <a:gd name="connsiteX3" fmla="*/ 3816359 w 9159262"/>
              <a:gd name="connsiteY3" fmla="*/ 0 h 730926"/>
              <a:gd name="connsiteX4" fmla="*/ 9159262 w 9159262"/>
              <a:gd name="connsiteY4" fmla="*/ 0 h 730926"/>
              <a:gd name="connsiteX5" fmla="*/ 9159262 w 9159262"/>
              <a:gd name="connsiteY5" fmla="*/ 234696 h 730926"/>
              <a:gd name="connsiteX6" fmla="*/ 9159262 w 9159262"/>
              <a:gd name="connsiteY6" fmla="*/ 234696 h 730926"/>
              <a:gd name="connsiteX7" fmla="*/ 9159262 w 9159262"/>
              <a:gd name="connsiteY7" fmla="*/ 335280 h 730926"/>
              <a:gd name="connsiteX8" fmla="*/ 9159262 w 9159262"/>
              <a:gd name="connsiteY8" fmla="*/ 402336 h 730926"/>
              <a:gd name="connsiteX9" fmla="*/ 1457472 w 9159262"/>
              <a:gd name="connsiteY9" fmla="*/ 389084 h 730926"/>
              <a:gd name="connsiteX10" fmla="*/ 1147459 w 9159262"/>
              <a:gd name="connsiteY10" fmla="*/ 730926 h 730926"/>
              <a:gd name="connsiteX11" fmla="*/ 1115727 w 9159262"/>
              <a:gd name="connsiteY11" fmla="*/ 402336 h 730926"/>
              <a:gd name="connsiteX12" fmla="*/ 0 w 9159262"/>
              <a:gd name="connsiteY12" fmla="*/ 402336 h 730926"/>
              <a:gd name="connsiteX13" fmla="*/ 0 w 9159262"/>
              <a:gd name="connsiteY13" fmla="*/ 335280 h 730926"/>
              <a:gd name="connsiteX14" fmla="*/ 0 w 9159262"/>
              <a:gd name="connsiteY14" fmla="*/ 234696 h 730926"/>
              <a:gd name="connsiteX15" fmla="*/ 0 w 9159262"/>
              <a:gd name="connsiteY15" fmla="*/ 234696 h 730926"/>
              <a:gd name="connsiteX16" fmla="*/ 0 w 9159262"/>
              <a:gd name="connsiteY16" fmla="*/ 0 h 730926"/>
              <a:gd name="connsiteX0" fmla="*/ 0 w 9159262"/>
              <a:gd name="connsiteY0" fmla="*/ 0 h 730926"/>
              <a:gd name="connsiteX1" fmla="*/ 1526544 w 9159262"/>
              <a:gd name="connsiteY1" fmla="*/ 0 h 730926"/>
              <a:gd name="connsiteX2" fmla="*/ 1526544 w 9159262"/>
              <a:gd name="connsiteY2" fmla="*/ 0 h 730926"/>
              <a:gd name="connsiteX3" fmla="*/ 3816359 w 9159262"/>
              <a:gd name="connsiteY3" fmla="*/ 0 h 730926"/>
              <a:gd name="connsiteX4" fmla="*/ 9159262 w 9159262"/>
              <a:gd name="connsiteY4" fmla="*/ 0 h 730926"/>
              <a:gd name="connsiteX5" fmla="*/ 9159262 w 9159262"/>
              <a:gd name="connsiteY5" fmla="*/ 234696 h 730926"/>
              <a:gd name="connsiteX6" fmla="*/ 9159262 w 9159262"/>
              <a:gd name="connsiteY6" fmla="*/ 234696 h 730926"/>
              <a:gd name="connsiteX7" fmla="*/ 9159262 w 9159262"/>
              <a:gd name="connsiteY7" fmla="*/ 335280 h 730926"/>
              <a:gd name="connsiteX8" fmla="*/ 9159262 w 9159262"/>
              <a:gd name="connsiteY8" fmla="*/ 402336 h 730926"/>
              <a:gd name="connsiteX9" fmla="*/ 1457472 w 9159262"/>
              <a:gd name="connsiteY9" fmla="*/ 389084 h 730926"/>
              <a:gd name="connsiteX10" fmla="*/ 1147459 w 9159262"/>
              <a:gd name="connsiteY10" fmla="*/ 730926 h 730926"/>
              <a:gd name="connsiteX11" fmla="*/ 903693 w 9159262"/>
              <a:gd name="connsiteY11" fmla="*/ 402336 h 730926"/>
              <a:gd name="connsiteX12" fmla="*/ 0 w 9159262"/>
              <a:gd name="connsiteY12" fmla="*/ 402336 h 730926"/>
              <a:gd name="connsiteX13" fmla="*/ 0 w 9159262"/>
              <a:gd name="connsiteY13" fmla="*/ 335280 h 730926"/>
              <a:gd name="connsiteX14" fmla="*/ 0 w 9159262"/>
              <a:gd name="connsiteY14" fmla="*/ 234696 h 730926"/>
              <a:gd name="connsiteX15" fmla="*/ 0 w 9159262"/>
              <a:gd name="connsiteY15" fmla="*/ 234696 h 730926"/>
              <a:gd name="connsiteX16" fmla="*/ 0 w 9159262"/>
              <a:gd name="connsiteY16" fmla="*/ 0 h 730926"/>
              <a:gd name="connsiteX0" fmla="*/ 0 w 9159262"/>
              <a:gd name="connsiteY0" fmla="*/ 0 h 730926"/>
              <a:gd name="connsiteX1" fmla="*/ 1526544 w 9159262"/>
              <a:gd name="connsiteY1" fmla="*/ 0 h 730926"/>
              <a:gd name="connsiteX2" fmla="*/ 1526544 w 9159262"/>
              <a:gd name="connsiteY2" fmla="*/ 0 h 730926"/>
              <a:gd name="connsiteX3" fmla="*/ 3816359 w 9159262"/>
              <a:gd name="connsiteY3" fmla="*/ 0 h 730926"/>
              <a:gd name="connsiteX4" fmla="*/ 9159262 w 9159262"/>
              <a:gd name="connsiteY4" fmla="*/ 0 h 730926"/>
              <a:gd name="connsiteX5" fmla="*/ 9159262 w 9159262"/>
              <a:gd name="connsiteY5" fmla="*/ 234696 h 730926"/>
              <a:gd name="connsiteX6" fmla="*/ 9159262 w 9159262"/>
              <a:gd name="connsiteY6" fmla="*/ 234696 h 730926"/>
              <a:gd name="connsiteX7" fmla="*/ 9159262 w 9159262"/>
              <a:gd name="connsiteY7" fmla="*/ 335280 h 730926"/>
              <a:gd name="connsiteX8" fmla="*/ 9159262 w 9159262"/>
              <a:gd name="connsiteY8" fmla="*/ 402336 h 730926"/>
              <a:gd name="connsiteX9" fmla="*/ 1311698 w 9159262"/>
              <a:gd name="connsiteY9" fmla="*/ 415588 h 730926"/>
              <a:gd name="connsiteX10" fmla="*/ 1147459 w 9159262"/>
              <a:gd name="connsiteY10" fmla="*/ 730926 h 730926"/>
              <a:gd name="connsiteX11" fmla="*/ 903693 w 9159262"/>
              <a:gd name="connsiteY11" fmla="*/ 402336 h 730926"/>
              <a:gd name="connsiteX12" fmla="*/ 0 w 9159262"/>
              <a:gd name="connsiteY12" fmla="*/ 402336 h 730926"/>
              <a:gd name="connsiteX13" fmla="*/ 0 w 9159262"/>
              <a:gd name="connsiteY13" fmla="*/ 335280 h 730926"/>
              <a:gd name="connsiteX14" fmla="*/ 0 w 9159262"/>
              <a:gd name="connsiteY14" fmla="*/ 234696 h 730926"/>
              <a:gd name="connsiteX15" fmla="*/ 0 w 9159262"/>
              <a:gd name="connsiteY15" fmla="*/ 234696 h 730926"/>
              <a:gd name="connsiteX16" fmla="*/ 0 w 9159262"/>
              <a:gd name="connsiteY16" fmla="*/ 0 h 730926"/>
              <a:gd name="connsiteX0" fmla="*/ 0 w 9159262"/>
              <a:gd name="connsiteY0" fmla="*/ 0 h 744178"/>
              <a:gd name="connsiteX1" fmla="*/ 1526544 w 9159262"/>
              <a:gd name="connsiteY1" fmla="*/ 0 h 744178"/>
              <a:gd name="connsiteX2" fmla="*/ 1526544 w 9159262"/>
              <a:gd name="connsiteY2" fmla="*/ 0 h 744178"/>
              <a:gd name="connsiteX3" fmla="*/ 3816359 w 9159262"/>
              <a:gd name="connsiteY3" fmla="*/ 0 h 744178"/>
              <a:gd name="connsiteX4" fmla="*/ 9159262 w 9159262"/>
              <a:gd name="connsiteY4" fmla="*/ 0 h 744178"/>
              <a:gd name="connsiteX5" fmla="*/ 9159262 w 9159262"/>
              <a:gd name="connsiteY5" fmla="*/ 234696 h 744178"/>
              <a:gd name="connsiteX6" fmla="*/ 9159262 w 9159262"/>
              <a:gd name="connsiteY6" fmla="*/ 234696 h 744178"/>
              <a:gd name="connsiteX7" fmla="*/ 9159262 w 9159262"/>
              <a:gd name="connsiteY7" fmla="*/ 335280 h 744178"/>
              <a:gd name="connsiteX8" fmla="*/ 9159262 w 9159262"/>
              <a:gd name="connsiteY8" fmla="*/ 402336 h 744178"/>
              <a:gd name="connsiteX9" fmla="*/ 1311698 w 9159262"/>
              <a:gd name="connsiteY9" fmla="*/ 415588 h 744178"/>
              <a:gd name="connsiteX10" fmla="*/ 935424 w 9159262"/>
              <a:gd name="connsiteY10" fmla="*/ 744178 h 744178"/>
              <a:gd name="connsiteX11" fmla="*/ 903693 w 9159262"/>
              <a:gd name="connsiteY11" fmla="*/ 402336 h 744178"/>
              <a:gd name="connsiteX12" fmla="*/ 0 w 9159262"/>
              <a:gd name="connsiteY12" fmla="*/ 402336 h 744178"/>
              <a:gd name="connsiteX13" fmla="*/ 0 w 9159262"/>
              <a:gd name="connsiteY13" fmla="*/ 335280 h 744178"/>
              <a:gd name="connsiteX14" fmla="*/ 0 w 9159262"/>
              <a:gd name="connsiteY14" fmla="*/ 234696 h 744178"/>
              <a:gd name="connsiteX15" fmla="*/ 0 w 9159262"/>
              <a:gd name="connsiteY15" fmla="*/ 234696 h 744178"/>
              <a:gd name="connsiteX16" fmla="*/ 0 w 9159262"/>
              <a:gd name="connsiteY16" fmla="*/ 0 h 744178"/>
              <a:gd name="connsiteX0" fmla="*/ 0 w 9159262"/>
              <a:gd name="connsiteY0" fmla="*/ 0 h 744178"/>
              <a:gd name="connsiteX1" fmla="*/ 1526544 w 9159262"/>
              <a:gd name="connsiteY1" fmla="*/ 0 h 744178"/>
              <a:gd name="connsiteX2" fmla="*/ 1526544 w 9159262"/>
              <a:gd name="connsiteY2" fmla="*/ 0 h 744178"/>
              <a:gd name="connsiteX3" fmla="*/ 3816359 w 9159262"/>
              <a:gd name="connsiteY3" fmla="*/ 0 h 744178"/>
              <a:gd name="connsiteX4" fmla="*/ 9159262 w 9159262"/>
              <a:gd name="connsiteY4" fmla="*/ 0 h 744178"/>
              <a:gd name="connsiteX5" fmla="*/ 9159262 w 9159262"/>
              <a:gd name="connsiteY5" fmla="*/ 234696 h 744178"/>
              <a:gd name="connsiteX6" fmla="*/ 9159262 w 9159262"/>
              <a:gd name="connsiteY6" fmla="*/ 234696 h 744178"/>
              <a:gd name="connsiteX7" fmla="*/ 9159262 w 9159262"/>
              <a:gd name="connsiteY7" fmla="*/ 335280 h 744178"/>
              <a:gd name="connsiteX8" fmla="*/ 9159262 w 9159262"/>
              <a:gd name="connsiteY8" fmla="*/ 402336 h 744178"/>
              <a:gd name="connsiteX9" fmla="*/ 1192429 w 9159262"/>
              <a:gd name="connsiteY9" fmla="*/ 415588 h 744178"/>
              <a:gd name="connsiteX10" fmla="*/ 935424 w 9159262"/>
              <a:gd name="connsiteY10" fmla="*/ 744178 h 744178"/>
              <a:gd name="connsiteX11" fmla="*/ 903693 w 9159262"/>
              <a:gd name="connsiteY11" fmla="*/ 402336 h 744178"/>
              <a:gd name="connsiteX12" fmla="*/ 0 w 9159262"/>
              <a:gd name="connsiteY12" fmla="*/ 402336 h 744178"/>
              <a:gd name="connsiteX13" fmla="*/ 0 w 9159262"/>
              <a:gd name="connsiteY13" fmla="*/ 335280 h 744178"/>
              <a:gd name="connsiteX14" fmla="*/ 0 w 9159262"/>
              <a:gd name="connsiteY14" fmla="*/ 234696 h 744178"/>
              <a:gd name="connsiteX15" fmla="*/ 0 w 9159262"/>
              <a:gd name="connsiteY15" fmla="*/ 234696 h 744178"/>
              <a:gd name="connsiteX16" fmla="*/ 0 w 9159262"/>
              <a:gd name="connsiteY16" fmla="*/ 0 h 744178"/>
              <a:gd name="connsiteX0" fmla="*/ 0 w 9159262"/>
              <a:gd name="connsiteY0" fmla="*/ 0 h 730925"/>
              <a:gd name="connsiteX1" fmla="*/ 1526544 w 9159262"/>
              <a:gd name="connsiteY1" fmla="*/ 0 h 730925"/>
              <a:gd name="connsiteX2" fmla="*/ 1526544 w 9159262"/>
              <a:gd name="connsiteY2" fmla="*/ 0 h 730925"/>
              <a:gd name="connsiteX3" fmla="*/ 3816359 w 9159262"/>
              <a:gd name="connsiteY3" fmla="*/ 0 h 730925"/>
              <a:gd name="connsiteX4" fmla="*/ 9159262 w 9159262"/>
              <a:gd name="connsiteY4" fmla="*/ 0 h 730925"/>
              <a:gd name="connsiteX5" fmla="*/ 9159262 w 9159262"/>
              <a:gd name="connsiteY5" fmla="*/ 234696 h 730925"/>
              <a:gd name="connsiteX6" fmla="*/ 9159262 w 9159262"/>
              <a:gd name="connsiteY6" fmla="*/ 234696 h 730925"/>
              <a:gd name="connsiteX7" fmla="*/ 9159262 w 9159262"/>
              <a:gd name="connsiteY7" fmla="*/ 335280 h 730925"/>
              <a:gd name="connsiteX8" fmla="*/ 9159262 w 9159262"/>
              <a:gd name="connsiteY8" fmla="*/ 402336 h 730925"/>
              <a:gd name="connsiteX9" fmla="*/ 1192429 w 9159262"/>
              <a:gd name="connsiteY9" fmla="*/ 415588 h 730925"/>
              <a:gd name="connsiteX10" fmla="*/ 895668 w 9159262"/>
              <a:gd name="connsiteY10" fmla="*/ 730925 h 730925"/>
              <a:gd name="connsiteX11" fmla="*/ 903693 w 9159262"/>
              <a:gd name="connsiteY11" fmla="*/ 402336 h 730925"/>
              <a:gd name="connsiteX12" fmla="*/ 0 w 9159262"/>
              <a:gd name="connsiteY12" fmla="*/ 402336 h 730925"/>
              <a:gd name="connsiteX13" fmla="*/ 0 w 9159262"/>
              <a:gd name="connsiteY13" fmla="*/ 335280 h 730925"/>
              <a:gd name="connsiteX14" fmla="*/ 0 w 9159262"/>
              <a:gd name="connsiteY14" fmla="*/ 234696 h 730925"/>
              <a:gd name="connsiteX15" fmla="*/ 0 w 9159262"/>
              <a:gd name="connsiteY15" fmla="*/ 234696 h 730925"/>
              <a:gd name="connsiteX16" fmla="*/ 0 w 9159262"/>
              <a:gd name="connsiteY16" fmla="*/ 0 h 73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9262" h="730925">
                <a:moveTo>
                  <a:pt x="0" y="0"/>
                </a:moveTo>
                <a:lnTo>
                  <a:pt x="1526544" y="0"/>
                </a:lnTo>
                <a:lnTo>
                  <a:pt x="1526544" y="0"/>
                </a:lnTo>
                <a:lnTo>
                  <a:pt x="3816359" y="0"/>
                </a:lnTo>
                <a:lnTo>
                  <a:pt x="9159262" y="0"/>
                </a:lnTo>
                <a:lnTo>
                  <a:pt x="9159262" y="234696"/>
                </a:lnTo>
                <a:lnTo>
                  <a:pt x="9159262" y="234696"/>
                </a:lnTo>
                <a:lnTo>
                  <a:pt x="9159262" y="335280"/>
                </a:lnTo>
                <a:lnTo>
                  <a:pt x="9159262" y="402336"/>
                </a:lnTo>
                <a:lnTo>
                  <a:pt x="1192429" y="415588"/>
                </a:lnTo>
                <a:lnTo>
                  <a:pt x="895668" y="730925"/>
                </a:lnTo>
                <a:lnTo>
                  <a:pt x="903693" y="402336"/>
                </a:lnTo>
                <a:lnTo>
                  <a:pt x="0" y="402336"/>
                </a:lnTo>
                <a:lnTo>
                  <a:pt x="0" y="335280"/>
                </a:lnTo>
                <a:lnTo>
                  <a:pt x="0" y="234696"/>
                </a:lnTo>
                <a:lnTo>
                  <a:pt x="0" y="234696"/>
                </a:lnTo>
                <a:lnTo>
                  <a:pt x="0" y="0"/>
                </a:lnTo>
                <a:close/>
              </a:path>
            </a:pathLst>
          </a:custGeom>
          <a:solidFill>
            <a:srgbClr val="FF8533"/>
          </a:solidFill>
          <a:ln>
            <a:solidFill>
              <a:srgbClr val="FF8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285" y="-26919"/>
            <a:ext cx="11305116" cy="37147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582400" y="650155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F8A3755-9162-4B6C-8AB0-5848713A25DC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1582400" y="650155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F8A3755-9162-4B6C-8AB0-5848713A25DC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4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9"/>
          <a:stretch/>
        </p:blipFill>
        <p:spPr>
          <a:xfrm>
            <a:off x="6934200" y="609600"/>
            <a:ext cx="4846320" cy="570837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716741" y="2873162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info@aureusanalytics.com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52600" y="1918792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www.aureusanalytics.com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752600" y="3849063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@</a:t>
            </a:r>
            <a:r>
              <a:rPr lang="en-US" sz="2400" dirty="0" err="1" smtClean="0">
                <a:solidFill>
                  <a:srgbClr val="FF0000"/>
                </a:solidFill>
              </a:rPr>
              <a:t>AureusAnalytics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752600" y="4783128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www.</a:t>
            </a:r>
            <a:r>
              <a:rPr lang="en-US" sz="2400" b="1" dirty="0">
                <a:solidFill>
                  <a:srgbClr val="FF0000"/>
                </a:solidFill>
              </a:rPr>
              <a:t>linkedin</a:t>
            </a:r>
            <a:r>
              <a:rPr lang="en-US" sz="2400" dirty="0">
                <a:solidFill>
                  <a:srgbClr val="FF0000"/>
                </a:solidFill>
              </a:rPr>
              <a:t>.com/company/</a:t>
            </a:r>
            <a:r>
              <a:rPr lang="en-US" sz="2400" b="1" dirty="0">
                <a:solidFill>
                  <a:srgbClr val="FF0000"/>
                </a:solidFill>
              </a:rPr>
              <a:t>aureus-analytics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4693920"/>
            <a:ext cx="640080" cy="64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759855"/>
            <a:ext cx="64008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829584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71550" y="2783954"/>
            <a:ext cx="640080" cy="64008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-26894" y="0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6600"/>
                </a:solidFill>
              </a:rPr>
              <a:t>#CONNECTWITHUS</a:t>
            </a:r>
            <a:endParaRPr lang="en-US" sz="32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6449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-38722"/>
            <a:ext cx="9526329" cy="445832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524000" y="3581400"/>
            <a:ext cx="906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BIG DATA ANALYTICS @THE</a:t>
            </a:r>
            <a:r>
              <a:rPr lang="en-US" sz="2400" b="1" baseline="0" dirty="0" smtClean="0">
                <a:solidFill>
                  <a:srgbClr val="FF6600"/>
                </a:solidFill>
              </a:rPr>
              <a:t> POINT OF DECISION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72164" y="43434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5562600"/>
            <a:ext cx="3657600" cy="91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08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95400"/>
            <a:ext cx="9144000" cy="3505200"/>
          </a:xfrm>
          <a:prstGeom prst="rect">
            <a:avLst/>
          </a:prstGeom>
          <a:solidFill>
            <a:srgbClr val="F47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514600"/>
            <a:ext cx="8534400" cy="1295400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Divider</a:t>
            </a:r>
          </a:p>
        </p:txBody>
      </p:sp>
      <p:pic>
        <p:nvPicPr>
          <p:cNvPr id="4098" name="Picture 2" descr="C:\Users\Graphic\Desktop\sads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47200" y="1295400"/>
            <a:ext cx="2844800" cy="3505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D193C3-E08C-4E55-9BF2-2D1A40D7F0E0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429346-E38B-4853-9A7F-A553FD49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660401" y="6527935"/>
            <a:ext cx="11459303" cy="276999"/>
          </a:xfrm>
          <a:prstGeom prst="roundRect">
            <a:avLst/>
          </a:prstGeom>
          <a:solidFill>
            <a:srgbClr val="FF8533"/>
          </a:solidFill>
          <a:ln>
            <a:solidFill>
              <a:srgbClr val="FF8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60401" y="6527935"/>
            <a:ext cx="438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solidFill>
                  <a:schemeClr val="bg1"/>
                </a:solidFill>
              </a:rPr>
              <a:t>Copyright  2014 RESTRICTED CIRCULATION </a:t>
            </a:r>
            <a:endParaRPr lang="en-US" sz="1200" b="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6429944"/>
            <a:ext cx="457200" cy="3517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2" r:id="rId3"/>
    <p:sldLayoutId id="2147483654" r:id="rId4"/>
    <p:sldLayoutId id="2147483655" r:id="rId5"/>
    <p:sldLayoutId id="2147483650" r:id="rId6"/>
    <p:sldLayoutId id="2147483656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itin@aureusanalytics.com" TargetMode="External"/><Relationship Id="rId2" Type="http://schemas.openxmlformats.org/officeDocument/2006/relationships/hyperlink" Target="https://dev.twitter.com/overview/api/tweet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Delhi Elections – Twitter Analytics - NLP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Nitin Purohit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Timelines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753327"/>
              </p:ext>
            </p:extLst>
          </p:nvPr>
        </p:nvGraphicFramePr>
        <p:xfrm>
          <a:off x="152400" y="914400"/>
          <a:ext cx="5562600" cy="247269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733800"/>
                <a:gridCol w="1828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Event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Dates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Issue of Notification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Jan 14, 2015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Last date of making Nominations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 21, 2015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Scrutiny of Nominations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Jan 22, 2015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Date of Poll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Feb 07, 2015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Counting of Votes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Feb 10, 2015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Date of Completion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Feb 12, 2015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6" name="Oval Callout 5"/>
          <p:cNvSpPr/>
          <p:nvPr/>
        </p:nvSpPr>
        <p:spPr>
          <a:xfrm>
            <a:off x="8077200" y="1219200"/>
            <a:ext cx="2209800" cy="1219200"/>
          </a:xfrm>
          <a:prstGeom prst="wedgeEllipseCallout">
            <a:avLst>
              <a:gd name="adj1" fmla="val -157210"/>
              <a:gd name="adj2" fmla="val 4758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Delhi Elections timelines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50896"/>
              </p:ext>
            </p:extLst>
          </p:nvPr>
        </p:nvGraphicFramePr>
        <p:xfrm>
          <a:off x="6096000" y="3505200"/>
          <a:ext cx="5562600" cy="247269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733800"/>
                <a:gridCol w="1828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Event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Dates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Declaration of Competition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effectLst/>
                        </a:rPr>
                        <a:t>Feb 2, 2015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First Set of Data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Feb 3, </a:t>
                      </a:r>
                      <a:r>
                        <a:rPr lang="en-US" dirty="0">
                          <a:effectLst/>
                        </a:rPr>
                        <a:t>2015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Workshop by Aureus (3 </a:t>
                      </a:r>
                      <a:r>
                        <a:rPr lang="en-US" dirty="0" err="1" smtClean="0">
                          <a:effectLst/>
                        </a:rPr>
                        <a:t>hrs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effectLst/>
                        </a:rPr>
                        <a:t>Feb 3, </a:t>
                      </a:r>
                      <a:r>
                        <a:rPr lang="en-US" dirty="0" smtClean="0">
                          <a:effectLst/>
                        </a:rPr>
                        <a:t>2015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Submission of Predictions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Feb 9,</a:t>
                      </a:r>
                      <a:r>
                        <a:rPr lang="en-US" baseline="0" dirty="0" smtClean="0">
                          <a:effectLst/>
                        </a:rPr>
                        <a:t> 2015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Presentation by teams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Feb </a:t>
                      </a:r>
                      <a:r>
                        <a:rPr lang="en-US" dirty="0" smtClean="0">
                          <a:effectLst/>
                        </a:rPr>
                        <a:t>11, </a:t>
                      </a:r>
                      <a:r>
                        <a:rPr lang="en-US" dirty="0">
                          <a:effectLst/>
                        </a:rPr>
                        <a:t>2015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Declaration</a:t>
                      </a:r>
                      <a:r>
                        <a:rPr lang="en-US" baseline="0" dirty="0" smtClean="0">
                          <a:effectLst/>
                        </a:rPr>
                        <a:t> of Results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Feb </a:t>
                      </a:r>
                      <a:r>
                        <a:rPr lang="en-US" dirty="0" smtClean="0">
                          <a:effectLst/>
                        </a:rPr>
                        <a:t>13, </a:t>
                      </a:r>
                      <a:r>
                        <a:rPr lang="en-US" dirty="0">
                          <a:effectLst/>
                        </a:rPr>
                        <a:t>2015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8" name="Oval Callout 7"/>
          <p:cNvSpPr/>
          <p:nvPr/>
        </p:nvSpPr>
        <p:spPr>
          <a:xfrm>
            <a:off x="762000" y="4114800"/>
            <a:ext cx="3200400" cy="1219200"/>
          </a:xfrm>
          <a:prstGeom prst="wedgeEllipseCallout">
            <a:avLst>
              <a:gd name="adj1" fmla="val 116474"/>
              <a:gd name="adj2" fmla="val 4019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Axis internal competition timelines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51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will be provided in daily sets</a:t>
            </a:r>
          </a:p>
          <a:p>
            <a:r>
              <a:rPr lang="en-US" dirty="0" smtClean="0"/>
              <a:t>Teams can request for additional </a:t>
            </a:r>
            <a:r>
              <a:rPr lang="en-US" dirty="0" err="1" smtClean="0"/>
              <a:t>hash_tag</a:t>
            </a:r>
            <a:r>
              <a:rPr lang="en-US" dirty="0" smtClean="0"/>
              <a:t> based data / account based data</a:t>
            </a:r>
          </a:p>
          <a:p>
            <a:r>
              <a:rPr lang="en-US" dirty="0" smtClean="0"/>
              <a:t>All teams will have access to the requested data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Data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51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team can submit more than 1 prediction</a:t>
            </a:r>
          </a:p>
          <a:p>
            <a:r>
              <a:rPr lang="en-US" dirty="0" smtClean="0"/>
              <a:t>The submission format is in CSV</a:t>
            </a:r>
          </a:p>
          <a:p>
            <a:pPr lvl="1"/>
            <a:r>
              <a:rPr lang="en-US" dirty="0" smtClean="0"/>
              <a:t>File Name format : Results_&lt;&lt;Team Name&gt;&gt;__&lt;&lt;Method Name&gt;&gt;</a:t>
            </a:r>
          </a:p>
          <a:p>
            <a:pPr lvl="2"/>
            <a:r>
              <a:rPr lang="en-US" dirty="0" smtClean="0"/>
              <a:t>&lt;&lt;</a:t>
            </a:r>
            <a:r>
              <a:rPr lang="en-US" dirty="0" err="1" smtClean="0"/>
              <a:t>Team_Name</a:t>
            </a:r>
            <a:r>
              <a:rPr lang="en-US" dirty="0" smtClean="0"/>
              <a:t>&gt;&gt; : Unique name of your choice declared while team formation</a:t>
            </a:r>
          </a:p>
          <a:p>
            <a:pPr lvl="2"/>
            <a:r>
              <a:rPr lang="en-US" dirty="0" smtClean="0"/>
              <a:t>&lt;&lt;</a:t>
            </a:r>
            <a:r>
              <a:rPr lang="en-US" dirty="0" err="1" smtClean="0"/>
              <a:t>Method_Name</a:t>
            </a:r>
            <a:r>
              <a:rPr lang="en-US" dirty="0" smtClean="0"/>
              <a:t>&gt;&gt; : Name of your choice given to the method used for this prediction</a:t>
            </a:r>
          </a:p>
          <a:p>
            <a:pPr lvl="1"/>
            <a:r>
              <a:rPr lang="en-US" dirty="0" smtClean="0"/>
              <a:t>File format</a:t>
            </a:r>
          </a:p>
          <a:p>
            <a:pPr lvl="2"/>
            <a:r>
              <a:rPr lang="en-US" dirty="0" smtClean="0"/>
              <a:t>INC	: Vote Share in %Age</a:t>
            </a:r>
          </a:p>
          <a:p>
            <a:pPr lvl="2"/>
            <a:r>
              <a:rPr lang="en-US" dirty="0" smtClean="0"/>
              <a:t>BJP	: Vote Share in %Age</a:t>
            </a:r>
          </a:p>
          <a:p>
            <a:pPr lvl="2"/>
            <a:r>
              <a:rPr lang="en-US" dirty="0" smtClean="0"/>
              <a:t>AAP	: Vote Share in %Age</a:t>
            </a:r>
          </a:p>
          <a:p>
            <a:pPr lvl="1"/>
            <a:r>
              <a:rPr lang="en-US" dirty="0" smtClean="0"/>
              <a:t>Code used for calculation of the prediction will have to be submitted with every prediction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 Submissions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97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Identification of the winner will be done based on actual results declared on Feb 12, 2015. This will be announced on Feb 13, 2015.</a:t>
            </a:r>
          </a:p>
          <a:p>
            <a:pPr lvl="1"/>
            <a:r>
              <a:rPr lang="en-US" dirty="0" smtClean="0"/>
              <a:t>One additional technical winner will be also be chosen based on best use of NLP (this may / may not be the same person as the winner of the results prediction)</a:t>
            </a:r>
          </a:p>
          <a:p>
            <a:pPr lvl="2"/>
            <a:r>
              <a:rPr lang="en-US" dirty="0" smtClean="0"/>
              <a:t>Teams will have to chose 1 method for contention in this category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32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Tweet JSON Format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dev.twitter.com/overview/api/tweets</a:t>
            </a:r>
            <a:endParaRPr lang="en-US" dirty="0" smtClean="0"/>
          </a:p>
          <a:p>
            <a:r>
              <a:rPr lang="en-US" dirty="0" smtClean="0"/>
              <a:t>Contact : </a:t>
            </a:r>
            <a:r>
              <a:rPr lang="en-US" dirty="0" smtClean="0">
                <a:hlinkClick r:id="rId3"/>
              </a:rPr>
              <a:t>nitin@aureusanalytics.com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42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547306"/>
              </p:ext>
            </p:extLst>
          </p:nvPr>
        </p:nvGraphicFramePr>
        <p:xfrm>
          <a:off x="2032000" y="719666"/>
          <a:ext cx="8128000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Lead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Sentimental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Guys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Trolls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Crawlers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Sentibirds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Twitterati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Wannabe</a:t>
                      </a:r>
                      <a:r>
                        <a:rPr lang="en-US" baseline="0" dirty="0" smtClean="0"/>
                        <a:t> Geeks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Delhi Hunters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Twitterlyzer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Fortune Tellers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Tweflth</a:t>
                      </a:r>
                      <a:r>
                        <a:rPr lang="en-US" dirty="0" smtClean="0"/>
                        <a:t> 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641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5334000" y="3429001"/>
            <a:ext cx="6400800" cy="1210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ureu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7CF"/>
      </a:accent1>
      <a:accent2>
        <a:srgbClr val="9CE0FF"/>
      </a:accent2>
      <a:accent3>
        <a:srgbClr val="D8EABF"/>
      </a:accent3>
      <a:accent4>
        <a:srgbClr val="FF8533"/>
      </a:accent4>
      <a:accent5>
        <a:srgbClr val="FF4700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oject Genome – NBA Kick-off meeting" id="{DED9560E-0BCB-4745-90C4-9F1AD0C41415}" vid="{506343E0-C6ED-441B-988E-0B9567AC5D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C6973B4E62FE418084D067583EC243" ma:contentTypeVersion="1" ma:contentTypeDescription="Create a new document." ma:contentTypeScope="" ma:versionID="d71209506809a04413916e4570a94d88">
  <xsd:schema xmlns:xsd="http://www.w3.org/2001/XMLSchema" xmlns:xs="http://www.w3.org/2001/XMLSchema" xmlns:p="http://schemas.microsoft.com/office/2006/metadata/properties" xmlns:ns2="324d232f-2471-4f18-98bc-7a8d9455b214" targetNamespace="http://schemas.microsoft.com/office/2006/metadata/properties" ma:root="true" ma:fieldsID="7d5c636a34ae3b7479a3fa32b4ced6c6" ns2:_="">
    <xsd:import namespace="324d232f-2471-4f18-98bc-7a8d9455b214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d232f-2471-4f18-98bc-7a8d9455b21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D5910A-9478-44CB-90E5-5A7B0DE62C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9D3683-5728-4FEE-B5DB-C798E16A4E98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324d232f-2471-4f18-98bc-7a8d9455b214"/>
  </ds:schemaRefs>
</ds:datastoreItem>
</file>

<file path=customXml/itemProps3.xml><?xml version="1.0" encoding="utf-8"?>
<ds:datastoreItem xmlns:ds="http://schemas.openxmlformats.org/officeDocument/2006/customXml" ds:itemID="{02ED55D7-7DBC-40F8-8400-FC7B65255A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d232f-2471-4f18-98bc-7a8d9455b2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Genome – NBA Kick-off meeting</Template>
  <TotalTime>293</TotalTime>
  <Words>317</Words>
  <Application>Microsoft Office PowerPoint</Application>
  <PresentationFormat>Custom</PresentationFormat>
  <Paragraphs>74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Delhi Elections – Twitter Analytics - NLP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Genome – NBA Kick-off meeting</dc:title>
  <dc:creator>Nitin Purohit</dc:creator>
  <cp:keywords>Template, Corporate</cp:keywords>
  <cp:lastModifiedBy>Abhay Sampatrao Pawar</cp:lastModifiedBy>
  <cp:revision>20</cp:revision>
  <cp:lastPrinted>2013-09-02T13:09:03Z</cp:lastPrinted>
  <dcterms:created xsi:type="dcterms:W3CDTF">2014-12-16T07:10:58Z</dcterms:created>
  <dcterms:modified xsi:type="dcterms:W3CDTF">2015-02-16T10:00:48Z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0x01010074C6973B4E62FE418084D067583EC243</vt:lpwstr>
  </property>
</Properties>
</file>