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D3C9554D-8BA3-44EB-AFFA-AA4473CB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18E2F711-04F7-4B5A-8181-CDA2F1B9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E6F7F57-B036-425F-B39E-F97671EE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FC4A1-5B27-4C6D-8608-28B77C16C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5718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3D4AB042-8E66-4A64-B86F-BE525D838B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21819099-D6D2-4527-A07C-0D8799FB69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A08A24-D694-4253-B6E8-7143C471A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30856-8DAB-4C35-88E9-D3692680E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05F5FF-43A9-4EC7-9175-F82E59022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F005BFC-1B15-4937-B1AB-425DE96F32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8172400" y="1916832"/>
            <a:ext cx="827584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Adapter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1840" y="2708920"/>
            <a:ext cx="2520280" cy="15121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  <a:effectLst/>
              </a:rPr>
              <a:t>Raspberry pi 3</a:t>
            </a:r>
          </a:p>
          <a:p>
            <a:pPr algn="ctr"/>
            <a:r>
              <a:rPr lang="en-IN" b="1" dirty="0">
                <a:solidFill>
                  <a:sysClr val="windowText" lastClr="000000"/>
                </a:solidFill>
                <a:effectLst/>
              </a:rPr>
              <a:t>(</a:t>
            </a:r>
            <a:r>
              <a:rPr lang="en-IN" b="1" dirty="0">
                <a:solidFill>
                  <a:sysClr val="windowText" lastClr="000000"/>
                </a:solidFill>
              </a:rPr>
              <a:t>single-board</a:t>
            </a:r>
            <a:r>
              <a:rPr lang="en-IN" dirty="0">
                <a:solidFill>
                  <a:sysClr val="windowText" lastClr="000000"/>
                </a:solidFill>
              </a:rPr>
              <a:t> </a:t>
            </a:r>
            <a:r>
              <a:rPr lang="en-IN" b="1" dirty="0">
                <a:solidFill>
                  <a:sysClr val="windowText" lastClr="000000"/>
                </a:solidFill>
              </a:rPr>
              <a:t>computer)</a:t>
            </a:r>
            <a:endParaRPr lang="en-IN" b="1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5856" y="548680"/>
            <a:ext cx="1440160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DHT11</a:t>
            </a:r>
          </a:p>
          <a:p>
            <a:pPr algn="ctr"/>
            <a:r>
              <a:rPr lang="en-IN" b="1" dirty="0"/>
              <a:t>Sensor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8144" y="620688"/>
            <a:ext cx="1440160" cy="12241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USB</a:t>
            </a:r>
          </a:p>
          <a:p>
            <a:pPr algn="ctr"/>
            <a:r>
              <a:rPr lang="en-IN" b="1" dirty="0"/>
              <a:t>Fan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240" y="4653136"/>
            <a:ext cx="1728192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(Web Page)</a:t>
            </a:r>
          </a:p>
          <a:p>
            <a:pPr algn="ctr"/>
            <a:r>
              <a:rPr lang="en-IN" b="1" dirty="0"/>
              <a:t>Controlling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3888" y="4869160"/>
            <a:ext cx="1872208" cy="11083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Attached with </a:t>
            </a:r>
          </a:p>
          <a:p>
            <a:pPr algn="ctr"/>
            <a:r>
              <a:rPr lang="en-IN" sz="2000" b="1" dirty="0"/>
              <a:t>Screen/ Laptop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584" y="548680"/>
            <a:ext cx="1512168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PIR</a:t>
            </a:r>
          </a:p>
          <a:p>
            <a:pPr algn="ctr"/>
            <a:r>
              <a:rPr lang="en-IN" b="1" dirty="0"/>
              <a:t>Sensor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8224" y="2780928"/>
            <a:ext cx="827584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Relay</a:t>
            </a:r>
          </a:p>
        </p:txBody>
      </p:sp>
      <p:cxnSp>
        <p:nvCxnSpPr>
          <p:cNvPr id="23" name="Shape 22"/>
          <p:cNvCxnSpPr>
            <a:stCxn id="10" idx="2"/>
          </p:cNvCxnSpPr>
          <p:nvPr/>
        </p:nvCxnSpPr>
        <p:spPr>
          <a:xfrm rot="16200000" flipH="1">
            <a:off x="1709682" y="1718810"/>
            <a:ext cx="1296144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  <a:endCxn id="5" idx="0"/>
          </p:cNvCxnSpPr>
          <p:nvPr/>
        </p:nvCxnSpPr>
        <p:spPr>
          <a:xfrm rot="16200000" flipH="1">
            <a:off x="3761910" y="2078850"/>
            <a:ext cx="864096" cy="396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1" idx="0"/>
          </p:cNvCxnSpPr>
          <p:nvPr/>
        </p:nvCxnSpPr>
        <p:spPr>
          <a:xfrm rot="16200000" flipH="1">
            <a:off x="6327068" y="2105980"/>
            <a:ext cx="936104" cy="4137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1" idx="2"/>
            <a:endCxn id="5" idx="3"/>
          </p:cNvCxnSpPr>
          <p:nvPr/>
        </p:nvCxnSpPr>
        <p:spPr>
          <a:xfrm rot="5400000">
            <a:off x="6201054" y="2664042"/>
            <a:ext cx="252028" cy="13498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3"/>
            <a:endCxn id="3" idx="1"/>
          </p:cNvCxnSpPr>
          <p:nvPr/>
        </p:nvCxnSpPr>
        <p:spPr>
          <a:xfrm>
            <a:off x="7308304" y="1232756"/>
            <a:ext cx="864096" cy="9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7504" y="3501008"/>
            <a:ext cx="827584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Power </a:t>
            </a:r>
          </a:p>
          <a:p>
            <a:pPr algn="ctr"/>
            <a:r>
              <a:rPr lang="en-IN" sz="1400" b="1" dirty="0"/>
              <a:t>Supply</a:t>
            </a:r>
          </a:p>
        </p:txBody>
      </p:sp>
      <p:cxnSp>
        <p:nvCxnSpPr>
          <p:cNvPr id="38" name="Elbow Connector 37"/>
          <p:cNvCxnSpPr>
            <a:stCxn id="36" idx="3"/>
            <a:endCxn id="5" idx="1"/>
          </p:cNvCxnSpPr>
          <p:nvPr/>
        </p:nvCxnSpPr>
        <p:spPr>
          <a:xfrm flipV="1">
            <a:off x="935088" y="3465004"/>
            <a:ext cx="2196752" cy="252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5" idx="2"/>
            <a:endCxn id="9" idx="0"/>
          </p:cNvCxnSpPr>
          <p:nvPr/>
        </p:nvCxnSpPr>
        <p:spPr>
          <a:xfrm rot="16200000" flipH="1">
            <a:off x="4121950" y="4491118"/>
            <a:ext cx="648072" cy="10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" idx="3"/>
            <a:endCxn id="8" idx="1"/>
          </p:cNvCxnSpPr>
          <p:nvPr/>
        </p:nvCxnSpPr>
        <p:spPr>
          <a:xfrm flipV="1">
            <a:off x="5436096" y="5157192"/>
            <a:ext cx="1296144" cy="2661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19672" y="23488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Connected to GPIO pins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67944" y="198884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Connected to GPIO pins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96136" y="3501008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Connected to GPIO pins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43608" y="3789040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(5v, 2 amp)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68344" y="1484784"/>
            <a:ext cx="151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External power sup.</a:t>
            </a:r>
          </a:p>
          <a:p>
            <a:r>
              <a:rPr lang="en-IN" sz="1200" b="1" dirty="0"/>
              <a:t>              (5-12v)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99992" y="4365104"/>
            <a:ext cx="1666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Through Raspbian OS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32240" y="5805264"/>
            <a:ext cx="173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Controlling in real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65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(1)</dc:title>
  <dc:creator>Sparky</dc:creator>
  <dc:description/>
  <cp:lastModifiedBy>HP</cp:lastModifiedBy>
  <cp:revision>275</cp:revision>
  <dcterms:created xsi:type="dcterms:W3CDTF">2001-04-17T05:07:13Z</dcterms:created>
  <dcterms:modified xsi:type="dcterms:W3CDTF">2020-11-15T06:42:48Z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final year project (1)</vt:lpwstr>
  </property>
  <property fmtid="{D5CDD505-2E9C-101B-9397-08002B2CF9AE}" pid="3" name="SlideDescription">
    <vt:lpwstr/>
  </property>
</Properties>
</file>