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D3C9554D-8BA3-44EB-AFFA-AA4473CB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18E2F711-04F7-4B5A-8181-CDA2F1B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E6F7F57-B036-425F-B39E-F97671EE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FC4A1-5B27-4C6D-8608-28B77C16C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5718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D4AB042-8E66-4A64-B86F-BE525D838B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21819099-D6D2-4527-A07C-0D8799FB69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A08A24-D694-4253-B6E8-7143C471A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30856-8DAB-4C35-88E9-D3692680E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DEPARTMENT OF ELECTRONICS  &amp; COMMUNICATION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05F5FF-43A9-4EC7-9175-F82E59022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F005BFC-1B15-4937-B1AB-425DE96F32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144000" y="5661248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88640"/>
            <a:ext cx="572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defRPr/>
            </a:pPr>
            <a:r>
              <a:rPr lang="en-US" b="1" dirty="0"/>
              <a:t>2. Flow Chart / Workflow of the project:- </a:t>
            </a:r>
          </a:p>
        </p:txBody>
      </p:sp>
      <p:sp>
        <p:nvSpPr>
          <p:cNvPr id="4" name="Oval 3"/>
          <p:cNvSpPr/>
          <p:nvPr/>
        </p:nvSpPr>
        <p:spPr>
          <a:xfrm>
            <a:off x="323528" y="764704"/>
            <a:ext cx="3096344" cy="19442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</a:rPr>
              <a:t>Setting up Raspberry pi with it’s operating system(Raspbian).</a:t>
            </a:r>
          </a:p>
        </p:txBody>
      </p:sp>
      <p:sp>
        <p:nvSpPr>
          <p:cNvPr id="8" name="Oval 7"/>
          <p:cNvSpPr/>
          <p:nvPr/>
        </p:nvSpPr>
        <p:spPr>
          <a:xfrm>
            <a:off x="4788024" y="2852936"/>
            <a:ext cx="3744416" cy="25922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</a:rPr>
              <a:t>Interfacing of the various sensors with the Raspberry Pi for transferring data which will be done through python language in raspbian(OS).</a:t>
            </a:r>
          </a:p>
        </p:txBody>
      </p:sp>
      <p:sp>
        <p:nvSpPr>
          <p:cNvPr id="11" name="Oval 10"/>
          <p:cNvSpPr/>
          <p:nvPr/>
        </p:nvSpPr>
        <p:spPr>
          <a:xfrm>
            <a:off x="395536" y="2852936"/>
            <a:ext cx="3312368" cy="230425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</a:rPr>
              <a:t>Building up Web page for controlling the system with the help of (Php and HTML) language.</a:t>
            </a:r>
          </a:p>
        </p:txBody>
      </p:sp>
      <p:sp>
        <p:nvSpPr>
          <p:cNvPr id="12" name="Oval 11"/>
          <p:cNvSpPr/>
          <p:nvPr/>
        </p:nvSpPr>
        <p:spPr>
          <a:xfrm>
            <a:off x="4932040" y="764704"/>
            <a:ext cx="2952328" cy="19442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</a:rPr>
              <a:t>Connecting  all the required sensor and components with Pi.</a:t>
            </a:r>
          </a:p>
        </p:txBody>
      </p:sp>
      <p:cxnSp>
        <p:nvCxnSpPr>
          <p:cNvPr id="14" name="Straight Arrow Connector 13"/>
          <p:cNvCxnSpPr>
            <a:stCxn id="4" idx="6"/>
            <a:endCxn id="12" idx="2"/>
          </p:cNvCxnSpPr>
          <p:nvPr/>
        </p:nvCxnSpPr>
        <p:spPr>
          <a:xfrm>
            <a:off x="3419872" y="173681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6"/>
            <a:endCxn id="8" idx="6"/>
          </p:cNvCxnSpPr>
          <p:nvPr/>
        </p:nvCxnSpPr>
        <p:spPr>
          <a:xfrm>
            <a:off x="7884368" y="1736812"/>
            <a:ext cx="648072" cy="2412268"/>
          </a:xfrm>
          <a:prstGeom prst="bentConnector3">
            <a:avLst>
              <a:gd name="adj1" fmla="val 1352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11" idx="6"/>
          </p:cNvCxnSpPr>
          <p:nvPr/>
        </p:nvCxnSpPr>
        <p:spPr>
          <a:xfrm rot="10800000">
            <a:off x="3707904" y="4005064"/>
            <a:ext cx="1080120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99792" y="5229200"/>
            <a:ext cx="2448272" cy="1628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</a:rPr>
              <a:t>Testing of the smart device and verifying the result.</a:t>
            </a:r>
          </a:p>
        </p:txBody>
      </p:sp>
      <p:cxnSp>
        <p:nvCxnSpPr>
          <p:cNvPr id="45" name="Shape 44"/>
          <p:cNvCxnSpPr>
            <a:stCxn id="11" idx="4"/>
            <a:endCxn id="40" idx="2"/>
          </p:cNvCxnSpPr>
          <p:nvPr/>
        </p:nvCxnSpPr>
        <p:spPr>
          <a:xfrm rot="16200000" flipH="1">
            <a:off x="1932552" y="5276360"/>
            <a:ext cx="886408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80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(1)</dc:title>
  <dc:creator>Sparky</dc:creator>
  <dc:description/>
  <cp:lastModifiedBy>HP</cp:lastModifiedBy>
  <cp:revision>275</cp:revision>
  <dcterms:created xsi:type="dcterms:W3CDTF">2001-04-17T05:07:13Z</dcterms:created>
  <dcterms:modified xsi:type="dcterms:W3CDTF">2020-11-15T06:42:48Z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final year project (1)</vt:lpwstr>
  </property>
  <property fmtid="{D5CDD505-2E9C-101B-9397-08002B2CF9AE}" pid="3" name="SlideDescription">
    <vt:lpwstr/>
  </property>
</Properties>
</file>