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>
        <p:scale>
          <a:sx n="75" d="100"/>
          <a:sy n="75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6A615-B861-413E-863E-74A94841FC91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29A06-628C-4F8E-B523-8767EC3C1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29A06-628C-4F8E-B523-8767EC3C1A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7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29A06-628C-4F8E-B523-8767EC3C1AA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0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3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00E3-2748-44B2-A8AE-734F4493663C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504-AA83-4B85-923B-06EA1AD8D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2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lusworld.com/products/video-door-phones/villa" TargetMode="External"/><Relationship Id="rId2" Type="http://schemas.openxmlformats.org/officeDocument/2006/relationships/hyperlink" Target="http://www.cpplusworld.com/products/video-door-phones/multi-vil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plusworld.com/products/video-door-phones/multi-apartm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lusworld.com/products/speed-dome/analog-h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894" y="146076"/>
            <a:ext cx="103275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PRODUCTS  </a:t>
            </a:r>
          </a:p>
          <a:p>
            <a:pPr algn="ctr"/>
            <a:r>
              <a:rPr lang="en-US" sz="5400" u="sng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(5 Divisions/</a:t>
            </a:r>
            <a:r>
              <a:rPr lang="en-US" sz="5400" u="sng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dropdown,Hyperlinked</a:t>
            </a:r>
            <a:r>
              <a:rPr lang="en-US" sz="5400" u="sng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u="sng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94500" y="2167054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Security</a:t>
            </a:r>
          </a:p>
          <a:p>
            <a:pPr algn="ctr"/>
            <a:r>
              <a:rPr lang="en-IN" dirty="0" smtClean="0"/>
              <a:t>Surveillance</a:t>
            </a:r>
            <a:endParaRPr lang="en-IN" dirty="0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5002501" y="2167054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Paints</a:t>
            </a:r>
            <a:endParaRPr lang="en-IN" dirty="0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7345723" y="2167054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Hardware</a:t>
            </a:r>
            <a:endParaRPr lang="en-IN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9813073" y="2167054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Cables</a:t>
            </a:r>
            <a:endParaRPr lang="en-IN" dirty="0"/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2548500" y="2200508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Peripherals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4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5327" y="1092820"/>
            <a:ext cx="1773044" cy="117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4 Channel</a:t>
            </a:r>
          </a:p>
          <a:p>
            <a:pPr algn="ctr"/>
            <a:r>
              <a:rPr lang="en-IN" sz="1600" dirty="0"/>
              <a:t>(http://</a:t>
            </a:r>
            <a:r>
              <a:rPr lang="en-IN" sz="1600" dirty="0" smtClean="0"/>
              <a:t>www.cpplusworld.com/products/nvr/4-ch)</a:t>
            </a:r>
            <a:endParaRPr lang="en-IN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152078" y="1092820"/>
            <a:ext cx="1773044" cy="117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8</a:t>
            </a:r>
            <a:r>
              <a:rPr lang="en-IN" sz="1600" dirty="0" smtClean="0"/>
              <a:t> Channel</a:t>
            </a:r>
          </a:p>
          <a:p>
            <a:pPr algn="ctr"/>
            <a:r>
              <a:rPr lang="en-IN" sz="1600" dirty="0"/>
              <a:t>(http://www.cpplusworld.com/products/nvr/8-ch)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4878" y="1092820"/>
            <a:ext cx="1773044" cy="117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16 Channel</a:t>
            </a:r>
          </a:p>
          <a:p>
            <a:pPr algn="ctr"/>
            <a:r>
              <a:rPr lang="en-IN" sz="1600" dirty="0"/>
              <a:t>(http://www.cpplusworld.com/products/nvr/16-ch)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857678" y="1092820"/>
            <a:ext cx="1773044" cy="117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32 Channel</a:t>
            </a:r>
          </a:p>
          <a:p>
            <a:pPr algn="ctr"/>
            <a:r>
              <a:rPr lang="en-IN" sz="1600" dirty="0"/>
              <a:t>(http://www.cpplusworld.com/products/nvr/32-ch)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327" y="5108714"/>
            <a:ext cx="111574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Entire CP Plus product portfolio available on request: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14519" y="89210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NVR</a:t>
            </a:r>
          </a:p>
          <a:p>
            <a:pPr algn="ctr"/>
            <a:r>
              <a:rPr lang="en-IN" dirty="0" smtClean="0"/>
              <a:t>(Network Video Recorders)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249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3808" y="133815"/>
            <a:ext cx="4161548" cy="25313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DOOR PHONE</a:t>
            </a:r>
          </a:p>
          <a:p>
            <a:pPr algn="ctr"/>
            <a:r>
              <a:rPr lang="en-IN" dirty="0"/>
              <a:t>(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www.cpplusworld.com/products/video-door-phones/multi-villa</a:t>
            </a:r>
            <a:r>
              <a:rPr lang="en-IN" dirty="0" smtClean="0"/>
              <a:t>,</a:t>
            </a:r>
          </a:p>
          <a:p>
            <a:pPr algn="ctr"/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www.cpplusworld.com/products/video-door-phones/villa</a:t>
            </a:r>
            <a:r>
              <a:rPr lang="en-IN" dirty="0" smtClean="0"/>
              <a:t>,</a:t>
            </a:r>
          </a:p>
          <a:p>
            <a:pPr algn="ctr"/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www.cpplusworld.com/products/video-door-phones/multi-apartment</a:t>
            </a:r>
            <a:r>
              <a:rPr lang="en-IN" dirty="0" smtClean="0"/>
              <a:t>,</a:t>
            </a:r>
          </a:p>
          <a:p>
            <a:pPr algn="ctr"/>
            <a:r>
              <a:rPr lang="en-IN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7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08192" y="53460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CABLES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19" y="2069684"/>
            <a:ext cx="2562583" cy="8383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(http</a:t>
            </a:r>
            <a:r>
              <a:rPr lang="en-IN" dirty="0"/>
              <a:t>://</a:t>
            </a:r>
            <a:r>
              <a:rPr lang="en-IN" dirty="0" smtClean="0"/>
              <a:t>paramountcables.com/wp-content/uploads/2017/09/brochure-01_paramount-brochure.pdf)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76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9728" y="307313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Peripherals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1182136"/>
            <a:ext cx="1751527" cy="52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18" y="3773967"/>
            <a:ext cx="1341606" cy="1683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37" y="2428810"/>
            <a:ext cx="2413988" cy="591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2773462"/>
            <a:ext cx="1391679" cy="493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8" y="4615825"/>
            <a:ext cx="3526863" cy="1381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65" y="315871"/>
            <a:ext cx="2651450" cy="12872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622" y="1733825"/>
            <a:ext cx="497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</a:t>
            </a:r>
            <a:r>
              <a:rPr lang="en-IN" dirty="0"/>
              <a:t>://www.dlink.co.in/products/category/?</a:t>
            </a:r>
            <a:r>
              <a:rPr lang="en-IN" dirty="0" smtClean="0"/>
              <a:t>cid=3)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952986" y="1522928"/>
            <a:ext cx="493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{https</a:t>
            </a:r>
            <a:r>
              <a:rPr lang="en-IN" dirty="0"/>
              <a:t>://</a:t>
            </a:r>
            <a:r>
              <a:rPr lang="en-IN" dirty="0" smtClean="0"/>
              <a:t>www.tp-link.com/no/products/list-9.html}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40488" y="3451969"/>
            <a:ext cx="476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</a:t>
            </a:r>
            <a:r>
              <a:rPr lang="en-IN" dirty="0"/>
              <a:t>://</a:t>
            </a:r>
            <a:r>
              <a:rPr lang="en-IN" dirty="0" smtClean="0"/>
              <a:t>tendacn.com/en/service/download.html)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188821" y="31749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://www.seagate.com/in/en/internal-hard-drives/surveillance</a:t>
            </a:r>
            <a:r>
              <a:rPr lang="en-IN" dirty="0" smtClean="0"/>
              <a:t>/)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6884" y="5683315"/>
            <a:ext cx="521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</a:t>
            </a:r>
            <a:r>
              <a:rPr lang="en-IN" dirty="0" smtClean="0"/>
              <a:t>storage.toshiba.com/consumer-hdd/internal)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950894" y="5518796"/>
            <a:ext cx="615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</a:t>
            </a:r>
            <a:r>
              <a:rPr lang="en-IN" dirty="0" smtClean="0"/>
              <a:t>www.iball.co.in/Category/Technology-Accessories/282)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02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47955" y="235223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Paints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38" y="1715163"/>
            <a:ext cx="6138747" cy="1782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239" y="3789519"/>
            <a:ext cx="456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://www.jotun.com/in/en/b2c/products</a:t>
            </a:r>
            <a:r>
              <a:rPr lang="en-IN" dirty="0" smtClean="0"/>
              <a:t>/)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82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22219" y="634468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Hardware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3" y="1376925"/>
            <a:ext cx="3052229" cy="948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57" y="3314751"/>
            <a:ext cx="2028360" cy="1588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82" y="2147042"/>
            <a:ext cx="2333625" cy="1962150"/>
          </a:xfrm>
          <a:prstGeom prst="rect">
            <a:avLst/>
          </a:prstGeom>
        </p:spPr>
      </p:pic>
      <p:pic>
        <p:nvPicPr>
          <p:cNvPr id="1026" name="Picture 2" descr="Image result for harnes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81" y="3962180"/>
            <a:ext cx="1959797" cy="195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0668" y="2473411"/>
            <a:ext cx="446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</a:t>
            </a:r>
            <a:r>
              <a:rPr lang="en-IN" dirty="0"/>
              <a:t>://www.fluke.com/fluke/inen/Products</a:t>
            </a:r>
            <a:r>
              <a:rPr lang="en-IN" dirty="0" smtClean="0"/>
              <a:t>/)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89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Enquiry Form(Layout)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Name</a:t>
            </a:r>
          </a:p>
          <a:p>
            <a:r>
              <a:rPr lang="en-IN" dirty="0" smtClean="0"/>
              <a:t>Contact Number</a:t>
            </a:r>
          </a:p>
          <a:p>
            <a:r>
              <a:rPr lang="en-IN" dirty="0" smtClean="0"/>
              <a:t>Email Id</a:t>
            </a:r>
          </a:p>
          <a:p>
            <a:r>
              <a:rPr lang="en-IN" dirty="0" smtClean="0"/>
              <a:t>City</a:t>
            </a:r>
          </a:p>
          <a:p>
            <a:r>
              <a:rPr lang="en-IN" dirty="0" smtClean="0"/>
              <a:t>Company Name</a:t>
            </a:r>
          </a:p>
          <a:p>
            <a:r>
              <a:rPr lang="en-IN" dirty="0" smtClean="0"/>
              <a:t>Requirement/Description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(All responses should be mailed/notified to suyashagrawal17@gmail.com)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6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7651" y="215591"/>
            <a:ext cx="2219093" cy="100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Security</a:t>
            </a:r>
          </a:p>
          <a:p>
            <a:pPr algn="ctr"/>
            <a:r>
              <a:rPr lang="en-IN" dirty="0" smtClean="0"/>
              <a:t>Surveillance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196405" y="564739"/>
            <a:ext cx="4690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(6 Divisions/</a:t>
            </a:r>
            <a:r>
              <a:rPr lang="en-US" sz="2400" u="sng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dropdown,Hyperlinked</a:t>
            </a:r>
            <a:r>
              <a:rPr lang="en-US" sz="2400" u="sng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b="0" u="sng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7650" y="1794047"/>
            <a:ext cx="2219093" cy="1214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DVR</a:t>
            </a:r>
          </a:p>
          <a:p>
            <a:pPr algn="ctr"/>
            <a:r>
              <a:rPr lang="en-IN" dirty="0" smtClean="0"/>
              <a:t>(Digital Video Recorders)</a:t>
            </a:r>
            <a:endParaRPr lang="en-IN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909251" y="181393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NVR</a:t>
            </a:r>
          </a:p>
          <a:p>
            <a:pPr algn="ctr"/>
            <a:r>
              <a:rPr lang="en-IN" dirty="0" smtClean="0"/>
              <a:t>(Network Video Recorders)</a:t>
            </a:r>
            <a:endParaRPr lang="en-IN" dirty="0"/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6049" y="196633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CCTV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356088" y="330076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CABLES</a:t>
            </a:r>
          </a:p>
          <a:p>
            <a:pPr algn="ctr"/>
            <a:r>
              <a:rPr lang="en-IN" dirty="0" smtClean="0"/>
              <a:t>(No Link)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1927017" y="330076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DOOR PHONE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677650" y="510354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Electronic </a:t>
            </a:r>
            <a:r>
              <a:rPr lang="en-IN" dirty="0" smtClean="0"/>
              <a:t>Safes</a:t>
            </a:r>
          </a:p>
          <a:p>
            <a:pPr algn="ctr"/>
            <a:r>
              <a:rPr lang="en-IN" dirty="0" smtClean="0"/>
              <a:t>(No Link)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1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2289923"/>
            <a:ext cx="3630222" cy="926715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89" y="1726479"/>
            <a:ext cx="3423480" cy="205360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113066" y="185988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CCTV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4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2" y="305006"/>
            <a:ext cx="3630222" cy="926715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41427" y="2471988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 Camera</a:t>
            </a:r>
            <a:endParaRPr lang="en-IN" dirty="0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4476990" y="2471988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 Camera</a:t>
            </a:r>
            <a:endParaRPr lang="en-IN" dirty="0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8312553" y="2471988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PTZ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21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74812" y="174837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 Camera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74812" y="2635540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1.3 MP</a:t>
            </a:r>
          </a:p>
          <a:p>
            <a:pPr algn="ctr"/>
            <a:r>
              <a:rPr lang="en-IN" sz="1400" dirty="0" smtClean="0"/>
              <a:t>(http://www.cpplusworld.com/products/analog-hd-camera/1-3-mp)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1581848" y="2393930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 MP</a:t>
            </a:r>
          </a:p>
          <a:p>
            <a:pPr algn="ctr"/>
            <a:r>
              <a:rPr lang="en-IN" sz="1400" dirty="0" smtClean="0"/>
              <a:t>(http://www.cpplusworld.com/products/analog-hd-camera/1-mp)</a:t>
            </a:r>
            <a:endParaRPr lang="en-IN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482700" y="2501995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2 MP</a:t>
            </a:r>
          </a:p>
          <a:p>
            <a:pPr algn="ctr"/>
            <a:r>
              <a:rPr lang="en-IN" sz="1600" dirty="0" smtClean="0"/>
              <a:t>(http://www.cpplusworld.com/products/analog-hd-camera/2-mp)</a:t>
            </a:r>
            <a:endParaRPr lang="en-IN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993905" y="3821556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/>
              <a:t>2.4 MP</a:t>
            </a:r>
          </a:p>
          <a:p>
            <a:pPr algn="ctr"/>
            <a:r>
              <a:rPr lang="en-IN" sz="1400" smtClean="0"/>
              <a:t>(http://www.cpplusworld.com/products/analog-hd-camera/2-4-mp)</a:t>
            </a:r>
            <a:endParaRPr lang="en-IN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185763" y="3866026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1</a:t>
            </a:r>
            <a:r>
              <a:rPr lang="en-IN" sz="1200" dirty="0" smtClean="0"/>
              <a:t>.4 MP</a:t>
            </a:r>
          </a:p>
          <a:p>
            <a:pPr algn="ctr"/>
            <a:r>
              <a:rPr lang="en-IN" sz="1200" dirty="0" smtClean="0"/>
              <a:t>(http://www.cpplusworld.com/products/analog-hd-camera/1-4-mp)</a:t>
            </a:r>
            <a:endParaRPr lang="en-IN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087476" y="533812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4 MP</a:t>
            </a:r>
          </a:p>
          <a:p>
            <a:pPr algn="ctr"/>
            <a:r>
              <a:rPr lang="en-IN" sz="1400" dirty="0" smtClean="0"/>
              <a:t>(http://www.cpplusworld.com/products/analog-hd-camera/4-mp)</a:t>
            </a:r>
            <a:endParaRPr lang="en-IN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927320" y="533812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4 K</a:t>
            </a:r>
          </a:p>
          <a:p>
            <a:pPr algn="ctr"/>
            <a:r>
              <a:rPr lang="en-IN" sz="1400" dirty="0" smtClean="0"/>
              <a:t>(http://www.cpplusworld.com/products/analog-hd-camera/4k)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960344" y="5457068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4 IOT</a:t>
            </a:r>
          </a:p>
          <a:p>
            <a:pPr algn="ctr"/>
            <a:r>
              <a:rPr lang="en-IN" sz="1400" dirty="0" smtClean="0"/>
              <a:t>(http://www.cpplusworld.com/products/analog-hd-camera/iot)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560330" y="1270148"/>
            <a:ext cx="1087034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(Please import the product list from the link </a:t>
            </a:r>
          </a:p>
          <a:p>
            <a:pPr algn="ctr"/>
            <a:r>
              <a:rPr lang="en-US" sz="28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provided,only</a:t>
            </a:r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enter picture and model number , description not required)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4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860812" y="28194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 Camera/Network Camera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154059" y="2430614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1.3 MP</a:t>
            </a:r>
          </a:p>
          <a:p>
            <a:pPr algn="ctr"/>
            <a:r>
              <a:rPr lang="en-IN" sz="1400" dirty="0" smtClean="0"/>
              <a:t>(http://www.cpplusworld.com/products/network-camera/1-3-mp)</a:t>
            </a:r>
            <a:endParaRPr lang="en-IN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581848" y="2393930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 MP</a:t>
            </a:r>
          </a:p>
          <a:p>
            <a:pPr algn="ctr"/>
            <a:r>
              <a:rPr lang="en-IN" sz="1400" dirty="0" smtClean="0"/>
              <a:t>(http://www.cpplusworld.com/products/network-camera/1-mp)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726270" y="2437765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2 MP</a:t>
            </a:r>
          </a:p>
          <a:p>
            <a:pPr algn="ctr"/>
            <a:r>
              <a:rPr lang="en-IN" sz="1600" dirty="0" smtClean="0"/>
              <a:t>(http://www.cpplusworld.com/products/network-camera/2-mp)</a:t>
            </a:r>
            <a:endParaRPr lang="en-IN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355104" y="3866026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4 MP</a:t>
            </a:r>
          </a:p>
          <a:p>
            <a:pPr algn="ctr"/>
            <a:r>
              <a:rPr lang="en-IN" sz="1400" dirty="0" smtClean="0"/>
              <a:t>(http://www.cpplusworld.com/products/network-camera/4-mp)</a:t>
            </a:r>
            <a:endParaRPr lang="en-IN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9212997" y="2430614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3 MP</a:t>
            </a:r>
          </a:p>
          <a:p>
            <a:pPr algn="ctr"/>
            <a:r>
              <a:rPr lang="en-IN" sz="1200" dirty="0" smtClean="0"/>
              <a:t>(http://www.cpplusworld.com/products/network-camera/3-mp)</a:t>
            </a:r>
            <a:endParaRPr lang="en-IN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191463" y="4057095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5 MP</a:t>
            </a:r>
          </a:p>
          <a:p>
            <a:pPr algn="ctr"/>
            <a:r>
              <a:rPr lang="en-IN" sz="1400" dirty="0" smtClean="0"/>
              <a:t>(http://www.cpplusworld.com/products/network-camera/5-mp)</a:t>
            </a:r>
            <a:endParaRPr lang="en-IN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726270" y="409178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6 MP</a:t>
            </a:r>
          </a:p>
          <a:p>
            <a:pPr algn="ctr"/>
            <a:r>
              <a:rPr lang="en-IN" sz="1400" dirty="0" smtClean="0"/>
              <a:t>(http://www.cpplusworld.com/products/network-camera/6-mp)</a:t>
            </a:r>
            <a:endParaRPr lang="en-I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6373153" y="539980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Ezycam</a:t>
            </a:r>
            <a:endParaRPr lang="en-IN" sz="1400" dirty="0" smtClean="0"/>
          </a:p>
          <a:p>
            <a:pPr algn="ctr"/>
            <a:r>
              <a:rPr lang="en-IN" sz="1400" dirty="0" smtClean="0"/>
              <a:t>(http://www.cpplusworld.com/products/network-camera/ezykam)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9261077" y="405378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12 MP</a:t>
            </a:r>
          </a:p>
          <a:p>
            <a:pPr algn="ctr"/>
            <a:r>
              <a:rPr lang="en-IN" sz="1400" dirty="0" smtClean="0"/>
              <a:t>(http://www.cpplusworld.com/products/network-camera/12-mp)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212997" y="5338122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Project Models</a:t>
            </a:r>
          </a:p>
          <a:p>
            <a:pPr algn="ctr"/>
            <a:r>
              <a:rPr lang="en-IN" sz="1400" dirty="0" smtClean="0"/>
              <a:t>(http://www.cpplusworld.com/products/network-camera/project-models)</a:t>
            </a:r>
            <a:endParaRPr lang="en-IN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730314" y="539980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4 K</a:t>
            </a:r>
          </a:p>
          <a:p>
            <a:pPr algn="ctr"/>
            <a:r>
              <a:rPr lang="en-IN" sz="1400" dirty="0" smtClean="0"/>
              <a:t>(http://www.cpplusworld.com/products/network-camera/4k)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988973" y="5399803"/>
            <a:ext cx="2219093" cy="1003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ePOE</a:t>
            </a:r>
            <a:endParaRPr lang="en-IN" sz="1400" dirty="0" smtClean="0"/>
          </a:p>
          <a:p>
            <a:pPr algn="ctr"/>
            <a:r>
              <a:rPr lang="en-IN" sz="1400" dirty="0" smtClean="0"/>
              <a:t>(http://www.cpplusworld.com/products/network-camera/epoe)</a:t>
            </a:r>
            <a:endParaRPr lang="en-IN" sz="1400" dirty="0"/>
          </a:p>
        </p:txBody>
      </p:sp>
      <p:sp>
        <p:nvSpPr>
          <p:cNvPr id="23" name="Rectangle 22"/>
          <p:cNvSpPr/>
          <p:nvPr/>
        </p:nvSpPr>
        <p:spPr>
          <a:xfrm>
            <a:off x="2922358" y="14387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(Please import the product list from the link </a:t>
            </a:r>
          </a:p>
          <a:p>
            <a:pPr algn="ctr"/>
            <a:r>
              <a:rPr lang="en-US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provided,only</a:t>
            </a:r>
            <a:r>
              <a:rPr lang="en-US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enter picture and model number , description not required)</a:t>
            </a:r>
            <a:endParaRPr 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6895" y="453617"/>
            <a:ext cx="2805212" cy="17431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PTZ/SPEED DOME</a:t>
            </a:r>
          </a:p>
          <a:p>
            <a:pPr algn="ctr"/>
            <a:r>
              <a:rPr lang="en-IN" sz="1400" dirty="0" smtClean="0"/>
              <a:t>(</a:t>
            </a:r>
            <a:r>
              <a:rPr lang="en-IN" sz="1400" dirty="0" smtClean="0">
                <a:hlinkClick r:id="rId2"/>
              </a:rPr>
              <a:t>http://www.cpplusworld.com/products/speed-dome/analog-hd</a:t>
            </a:r>
            <a:r>
              <a:rPr lang="en-IN" sz="1400" dirty="0" smtClean="0"/>
              <a:t>    , </a:t>
            </a:r>
          </a:p>
          <a:p>
            <a:pPr algn="ctr"/>
            <a:r>
              <a:rPr lang="en-IN" sz="1400" dirty="0" smtClean="0"/>
              <a:t>     http://www.cpplusworld.com/products/speed-dome/network)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1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42" y="232687"/>
            <a:ext cx="3423480" cy="20536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17471" y="2101626"/>
            <a:ext cx="596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</a:t>
            </a:r>
            <a:r>
              <a:rPr lang="en-IN" dirty="0" smtClean="0"/>
              <a:t>www.dahuasecurity.com/products/allProducts/4562)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55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1397" y="322086"/>
            <a:ext cx="2219093" cy="1214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DVR</a:t>
            </a:r>
          </a:p>
          <a:p>
            <a:pPr algn="ctr"/>
            <a:r>
              <a:rPr lang="en-IN" dirty="0" smtClean="0"/>
              <a:t>(Digital Video Recorders)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4" y="1536454"/>
            <a:ext cx="3423480" cy="2053605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72" y="1636541"/>
            <a:ext cx="3630222" cy="9267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61386" y="2806453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</a:t>
            </a:r>
            <a:r>
              <a:rPr lang="en-IN" dirty="0"/>
              <a:t>://</a:t>
            </a:r>
            <a:r>
              <a:rPr lang="en-IN" dirty="0" smtClean="0"/>
              <a:t>www.cpplusworld.com/products/dvr)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66201" y="3220727"/>
            <a:ext cx="584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(https</a:t>
            </a:r>
            <a:r>
              <a:rPr lang="en-IN" dirty="0"/>
              <a:t>://</a:t>
            </a:r>
            <a:r>
              <a:rPr lang="en-IN" dirty="0" smtClean="0"/>
              <a:t>www.dahuasecurity.com/products/allProducts/417)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962263" y="5963854"/>
            <a:ext cx="1998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Now?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 to enquiry form)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91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535</Words>
  <Application>Microsoft Office PowerPoint</Application>
  <PresentationFormat>Widescreen</PresentationFormat>
  <Paragraphs>150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Enquiry Form(Layout)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Agrawal</dc:creator>
  <cp:lastModifiedBy>Suyash Agrawal</cp:lastModifiedBy>
  <cp:revision>15</cp:revision>
  <dcterms:created xsi:type="dcterms:W3CDTF">2018-05-16T05:24:19Z</dcterms:created>
  <dcterms:modified xsi:type="dcterms:W3CDTF">2018-06-05T15:35:03Z</dcterms:modified>
</cp:coreProperties>
</file>