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EE83-43E2-46F4-90C9-F661F0CEE31D}" type="datetimeFigureOut">
              <a:rPr lang="en-IN" smtClean="0"/>
              <a:t>08-05-2018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2F735-B15A-469C-8AE3-B0AFCE816C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05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EE83-43E2-46F4-90C9-F661F0CEE31D}" type="datetimeFigureOut">
              <a:rPr lang="en-IN" smtClean="0"/>
              <a:t>08-05-2018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2F735-B15A-469C-8AE3-B0AFCE816C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63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EE83-43E2-46F4-90C9-F661F0CEE31D}" type="datetimeFigureOut">
              <a:rPr lang="en-IN" smtClean="0"/>
              <a:t>08-05-2018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2F735-B15A-469C-8AE3-B0AFCE816C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23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EE83-43E2-46F4-90C9-F661F0CEE31D}" type="datetimeFigureOut">
              <a:rPr lang="en-IN" smtClean="0"/>
              <a:t>08-05-2018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2F735-B15A-469C-8AE3-B0AFCE816C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27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EE83-43E2-46F4-90C9-F661F0CEE31D}" type="datetimeFigureOut">
              <a:rPr lang="en-IN" smtClean="0"/>
              <a:t>08-05-2018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2F735-B15A-469C-8AE3-B0AFCE816C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47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EE83-43E2-46F4-90C9-F661F0CEE31D}" type="datetimeFigureOut">
              <a:rPr lang="en-IN" smtClean="0"/>
              <a:t>08-05-2018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2F735-B15A-469C-8AE3-B0AFCE816C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12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EE83-43E2-46F4-90C9-F661F0CEE31D}" type="datetimeFigureOut">
              <a:rPr lang="en-IN" smtClean="0"/>
              <a:t>08-05-2018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2F735-B15A-469C-8AE3-B0AFCE816C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47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EE83-43E2-46F4-90C9-F661F0CEE31D}" type="datetimeFigureOut">
              <a:rPr lang="en-IN" smtClean="0"/>
              <a:t>08-05-2018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2F735-B15A-469C-8AE3-B0AFCE816C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83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EE83-43E2-46F4-90C9-F661F0CEE31D}" type="datetimeFigureOut">
              <a:rPr lang="en-IN" smtClean="0"/>
              <a:t>08-05-2018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2F735-B15A-469C-8AE3-B0AFCE816C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35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EE83-43E2-46F4-90C9-F661F0CEE31D}" type="datetimeFigureOut">
              <a:rPr lang="en-IN" smtClean="0"/>
              <a:t>08-05-2018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2F735-B15A-469C-8AE3-B0AFCE816C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40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EE83-43E2-46F4-90C9-F661F0CEE31D}" type="datetimeFigureOut">
              <a:rPr lang="en-IN" smtClean="0"/>
              <a:t>08-05-2018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2F735-B15A-469C-8AE3-B0AFCE816C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35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BEE83-43E2-46F4-90C9-F661F0CEE31D}" type="datetimeFigureOut">
              <a:rPr lang="en-IN" smtClean="0"/>
              <a:t>08-05-2018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2F735-B15A-469C-8AE3-B0AFCE816C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39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Welcome to Agrawal Traders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93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Agrawal Traders started in 2007 ,the company is in the field of Digital Security Surveillance ,Safety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, Industrial Paints , Hardware and Cables.</a:t>
            </a: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to provide efficient and timely delivery of all our products and services to each client.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are a well-known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establishment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one-stop destination servicing customers both local and from other parts of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Raipur-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Chattishgarh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Over the course of its journey,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firm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established a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foothold in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industry.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believe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customer satisfaction is as important as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and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,which has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helped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 garner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vast base of customers, which continues to grow by the day.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employ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that are dedicated towards their respective roles and put in a lot of effort to achieve the common vision and larger goals of the company. In the near future,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aim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expand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of products and services and cater to a larger client base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185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174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Welcome to Agrawal Traders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Agrawal Traders</dc:title>
  <dc:creator>Suyash Agrawal</dc:creator>
  <cp:lastModifiedBy>Suyash Agrawal</cp:lastModifiedBy>
  <cp:revision>4</cp:revision>
  <dcterms:created xsi:type="dcterms:W3CDTF">2018-05-04T05:33:12Z</dcterms:created>
  <dcterms:modified xsi:type="dcterms:W3CDTF">2018-05-08T06:13:04Z</dcterms:modified>
</cp:coreProperties>
</file>