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322" r:id="rId7"/>
    <p:sldId id="319" r:id="rId8"/>
    <p:sldId id="262" r:id="rId9"/>
    <p:sldId id="263" r:id="rId10"/>
    <p:sldId id="320" r:id="rId11"/>
    <p:sldId id="264" r:id="rId12"/>
    <p:sldId id="265" r:id="rId13"/>
    <p:sldId id="266" r:id="rId14"/>
    <p:sldId id="267" r:id="rId15"/>
    <p:sldId id="268" r:id="rId16"/>
    <p:sldId id="303" r:id="rId17"/>
    <p:sldId id="270" r:id="rId18"/>
    <p:sldId id="323" r:id="rId19"/>
    <p:sldId id="269" r:id="rId20"/>
    <p:sldId id="304" r:id="rId21"/>
    <p:sldId id="297" r:id="rId22"/>
    <p:sldId id="321" r:id="rId23"/>
    <p:sldId id="312" r:id="rId24"/>
    <p:sldId id="295" r:id="rId25"/>
    <p:sldId id="305" r:id="rId26"/>
    <p:sldId id="273" r:id="rId27"/>
    <p:sldId id="274" r:id="rId28"/>
    <p:sldId id="275" r:id="rId29"/>
    <p:sldId id="276" r:id="rId30"/>
    <p:sldId id="277" r:id="rId31"/>
    <p:sldId id="299" r:id="rId32"/>
    <p:sldId id="278" r:id="rId33"/>
    <p:sldId id="279" r:id="rId34"/>
    <p:sldId id="286" r:id="rId35"/>
    <p:sldId id="307" r:id="rId36"/>
    <p:sldId id="287" r:id="rId37"/>
    <p:sldId id="300" r:id="rId38"/>
    <p:sldId id="280" r:id="rId39"/>
    <p:sldId id="288" r:id="rId40"/>
    <p:sldId id="289" r:id="rId41"/>
    <p:sldId id="301" r:id="rId42"/>
    <p:sldId id="281" r:id="rId43"/>
    <p:sldId id="302" r:id="rId44"/>
    <p:sldId id="283" r:id="rId45"/>
    <p:sldId id="306" r:id="rId46"/>
    <p:sldId id="290" r:id="rId47"/>
    <p:sldId id="309" r:id="rId48"/>
    <p:sldId id="285" r:id="rId49"/>
    <p:sldId id="291" r:id="rId50"/>
    <p:sldId id="308" r:id="rId51"/>
    <p:sldId id="292" r:id="rId52"/>
    <p:sldId id="313" r:id="rId53"/>
    <p:sldId id="294" r:id="rId54"/>
    <p:sldId id="314" r:id="rId55"/>
    <p:sldId id="315" r:id="rId56"/>
    <p:sldId id="316" r:id="rId57"/>
    <p:sldId id="325" r:id="rId58"/>
    <p:sldId id="317" r:id="rId59"/>
    <p:sldId id="318" r:id="rId60"/>
    <p:sldId id="32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DE9AB-D211-48E2-B3CC-FC750D2EE2BE}" v="10" dt="2022-10-28T05:13:42.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8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WARAN R" userId="2e387267400e3c09" providerId="LiveId" clId="{5F9DE9AB-D211-48E2-B3CC-FC750D2EE2BE}"/>
    <pc:docChg chg="undo custSel addSld delSld modSld sldOrd">
      <pc:chgData name="VIGNESHWARAN R" userId="2e387267400e3c09" providerId="LiveId" clId="{5F9DE9AB-D211-48E2-B3CC-FC750D2EE2BE}" dt="2022-10-28T05:13:50.460" v="153" actId="14100"/>
      <pc:docMkLst>
        <pc:docMk/>
      </pc:docMkLst>
      <pc:sldChg chg="delSp modSp mod">
        <pc:chgData name="VIGNESHWARAN R" userId="2e387267400e3c09" providerId="LiveId" clId="{5F9DE9AB-D211-48E2-B3CC-FC750D2EE2BE}" dt="2022-10-27T04:50:20.931" v="20" actId="478"/>
        <pc:sldMkLst>
          <pc:docMk/>
          <pc:sldMk cId="2632399419" sldId="270"/>
        </pc:sldMkLst>
        <pc:spChg chg="del mod">
          <ac:chgData name="VIGNESHWARAN R" userId="2e387267400e3c09" providerId="LiveId" clId="{5F9DE9AB-D211-48E2-B3CC-FC750D2EE2BE}" dt="2022-10-27T04:50:20.931" v="20" actId="478"/>
          <ac:spMkLst>
            <pc:docMk/>
            <pc:sldMk cId="2632399419" sldId="270"/>
            <ac:spMk id="3" creationId="{AA26A578-C44E-3F57-970D-C20FC7352F24}"/>
          </ac:spMkLst>
        </pc:spChg>
      </pc:sldChg>
      <pc:sldChg chg="delSp mod">
        <pc:chgData name="VIGNESHWARAN R" userId="2e387267400e3c09" providerId="LiveId" clId="{5F9DE9AB-D211-48E2-B3CC-FC750D2EE2BE}" dt="2022-10-27T04:59:10.617" v="90" actId="478"/>
        <pc:sldMkLst>
          <pc:docMk/>
          <pc:sldMk cId="3719505671" sldId="273"/>
        </pc:sldMkLst>
        <pc:spChg chg="del">
          <ac:chgData name="VIGNESHWARAN R" userId="2e387267400e3c09" providerId="LiveId" clId="{5F9DE9AB-D211-48E2-B3CC-FC750D2EE2BE}" dt="2022-10-27T04:59:10.617" v="90" actId="478"/>
          <ac:spMkLst>
            <pc:docMk/>
            <pc:sldMk cId="3719505671" sldId="273"/>
            <ac:spMk id="3" creationId="{7BDE7F5A-7164-7848-3AA1-A2C7035B32E2}"/>
          </ac:spMkLst>
        </pc:spChg>
      </pc:sldChg>
      <pc:sldChg chg="delSp mod">
        <pc:chgData name="VIGNESHWARAN R" userId="2e387267400e3c09" providerId="LiveId" clId="{5F9DE9AB-D211-48E2-B3CC-FC750D2EE2BE}" dt="2022-10-27T04:59:27.187" v="91" actId="478"/>
        <pc:sldMkLst>
          <pc:docMk/>
          <pc:sldMk cId="4213452712" sldId="278"/>
        </pc:sldMkLst>
        <pc:spChg chg="del">
          <ac:chgData name="VIGNESHWARAN R" userId="2e387267400e3c09" providerId="LiveId" clId="{5F9DE9AB-D211-48E2-B3CC-FC750D2EE2BE}" dt="2022-10-27T04:59:27.187" v="91" actId="478"/>
          <ac:spMkLst>
            <pc:docMk/>
            <pc:sldMk cId="4213452712" sldId="278"/>
            <ac:spMk id="3" creationId="{2578FE1A-56AD-EFDB-ABB5-DF1B23F8B5FB}"/>
          </ac:spMkLst>
        </pc:spChg>
      </pc:sldChg>
      <pc:sldChg chg="delSp mod">
        <pc:chgData name="VIGNESHWARAN R" userId="2e387267400e3c09" providerId="LiveId" clId="{5F9DE9AB-D211-48E2-B3CC-FC750D2EE2BE}" dt="2022-10-27T04:59:35.520" v="92" actId="478"/>
        <pc:sldMkLst>
          <pc:docMk/>
          <pc:sldMk cId="3554239097" sldId="280"/>
        </pc:sldMkLst>
        <pc:spChg chg="del">
          <ac:chgData name="VIGNESHWARAN R" userId="2e387267400e3c09" providerId="LiveId" clId="{5F9DE9AB-D211-48E2-B3CC-FC750D2EE2BE}" dt="2022-10-27T04:59:35.520" v="92" actId="478"/>
          <ac:spMkLst>
            <pc:docMk/>
            <pc:sldMk cId="3554239097" sldId="280"/>
            <ac:spMk id="3" creationId="{40FE9DFF-5060-250B-22C5-534E7A443B8D}"/>
          </ac:spMkLst>
        </pc:spChg>
      </pc:sldChg>
      <pc:sldChg chg="delSp mod">
        <pc:chgData name="VIGNESHWARAN R" userId="2e387267400e3c09" providerId="LiveId" clId="{5F9DE9AB-D211-48E2-B3CC-FC750D2EE2BE}" dt="2022-10-27T04:59:48.516" v="93" actId="478"/>
        <pc:sldMkLst>
          <pc:docMk/>
          <pc:sldMk cId="581819211" sldId="285"/>
        </pc:sldMkLst>
        <pc:spChg chg="del">
          <ac:chgData name="VIGNESHWARAN R" userId="2e387267400e3c09" providerId="LiveId" clId="{5F9DE9AB-D211-48E2-B3CC-FC750D2EE2BE}" dt="2022-10-27T04:59:48.516" v="93" actId="478"/>
          <ac:spMkLst>
            <pc:docMk/>
            <pc:sldMk cId="581819211" sldId="285"/>
            <ac:spMk id="3" creationId="{B62EA444-84E2-9A58-C8D0-523D435C4A0E}"/>
          </ac:spMkLst>
        </pc:spChg>
      </pc:sldChg>
      <pc:sldChg chg="addSp delSp modSp del mod">
        <pc:chgData name="VIGNESHWARAN R" userId="2e387267400e3c09" providerId="LiveId" clId="{5F9DE9AB-D211-48E2-B3CC-FC750D2EE2BE}" dt="2022-10-27T04:58:30.035" v="89" actId="47"/>
        <pc:sldMkLst>
          <pc:docMk/>
          <pc:sldMk cId="116704635" sldId="296"/>
        </pc:sldMkLst>
        <pc:spChg chg="add mod">
          <ac:chgData name="VIGNESHWARAN R" userId="2e387267400e3c09" providerId="LiveId" clId="{5F9DE9AB-D211-48E2-B3CC-FC750D2EE2BE}" dt="2022-10-27T04:58:27.601" v="88" actId="478"/>
          <ac:spMkLst>
            <pc:docMk/>
            <pc:sldMk cId="116704635" sldId="296"/>
            <ac:spMk id="3" creationId="{E771F96F-ACCD-25C5-7469-8332A1ACAE4C}"/>
          </ac:spMkLst>
        </pc:spChg>
        <pc:picChg chg="del">
          <ac:chgData name="VIGNESHWARAN R" userId="2e387267400e3c09" providerId="LiveId" clId="{5F9DE9AB-D211-48E2-B3CC-FC750D2EE2BE}" dt="2022-10-27T04:58:27.601" v="88" actId="478"/>
          <ac:picMkLst>
            <pc:docMk/>
            <pc:sldMk cId="116704635" sldId="296"/>
            <ac:picMk id="5" creationId="{67F93162-DD49-A04D-25D8-CC0ACC56C354}"/>
          </ac:picMkLst>
        </pc:picChg>
      </pc:sldChg>
      <pc:sldChg chg="modSp mod">
        <pc:chgData name="VIGNESHWARAN R" userId="2e387267400e3c09" providerId="LiveId" clId="{5F9DE9AB-D211-48E2-B3CC-FC750D2EE2BE}" dt="2022-10-27T05:03:45.337" v="116" actId="14100"/>
        <pc:sldMkLst>
          <pc:docMk/>
          <pc:sldMk cId="1239823156" sldId="299"/>
        </pc:sldMkLst>
        <pc:picChg chg="mod">
          <ac:chgData name="VIGNESHWARAN R" userId="2e387267400e3c09" providerId="LiveId" clId="{5F9DE9AB-D211-48E2-B3CC-FC750D2EE2BE}" dt="2022-10-27T05:03:45.337" v="116" actId="14100"/>
          <ac:picMkLst>
            <pc:docMk/>
            <pc:sldMk cId="1239823156" sldId="299"/>
            <ac:picMk id="4" creationId="{8B700F5D-D239-B6D7-1233-7164AE82C21E}"/>
          </ac:picMkLst>
        </pc:picChg>
      </pc:sldChg>
      <pc:sldChg chg="modSp mod">
        <pc:chgData name="VIGNESHWARAN R" userId="2e387267400e3c09" providerId="LiveId" clId="{5F9DE9AB-D211-48E2-B3CC-FC750D2EE2BE}" dt="2022-10-27T05:03:58.987" v="118" actId="14100"/>
        <pc:sldMkLst>
          <pc:docMk/>
          <pc:sldMk cId="1792072674" sldId="300"/>
        </pc:sldMkLst>
        <pc:picChg chg="mod">
          <ac:chgData name="VIGNESHWARAN R" userId="2e387267400e3c09" providerId="LiveId" clId="{5F9DE9AB-D211-48E2-B3CC-FC750D2EE2BE}" dt="2022-10-27T05:03:58.987" v="118" actId="14100"/>
          <ac:picMkLst>
            <pc:docMk/>
            <pc:sldMk cId="1792072674" sldId="300"/>
            <ac:picMk id="4" creationId="{5BADD049-1046-2780-A947-29CA29BA8AB8}"/>
          </ac:picMkLst>
        </pc:picChg>
      </pc:sldChg>
      <pc:sldChg chg="addSp delSp modSp mod">
        <pc:chgData name="VIGNESHWARAN R" userId="2e387267400e3c09" providerId="LiveId" clId="{5F9DE9AB-D211-48E2-B3CC-FC750D2EE2BE}" dt="2022-10-28T05:13:50.460" v="153" actId="14100"/>
        <pc:sldMkLst>
          <pc:docMk/>
          <pc:sldMk cId="2835779147" sldId="304"/>
        </pc:sldMkLst>
        <pc:spChg chg="add del mod">
          <ac:chgData name="VIGNESHWARAN R" userId="2e387267400e3c09" providerId="LiveId" clId="{5F9DE9AB-D211-48E2-B3CC-FC750D2EE2BE}" dt="2022-10-28T05:13:42.287" v="149"/>
          <ac:spMkLst>
            <pc:docMk/>
            <pc:sldMk cId="2835779147" sldId="304"/>
            <ac:spMk id="5" creationId="{0F1F949E-3224-01C4-9467-5B52330DC603}"/>
          </ac:spMkLst>
        </pc:spChg>
        <pc:picChg chg="del">
          <ac:chgData name="VIGNESHWARAN R" userId="2e387267400e3c09" providerId="LiveId" clId="{5F9DE9AB-D211-48E2-B3CC-FC750D2EE2BE}" dt="2022-10-28T05:13:41.684" v="148" actId="478"/>
          <ac:picMkLst>
            <pc:docMk/>
            <pc:sldMk cId="2835779147" sldId="304"/>
            <ac:picMk id="4" creationId="{ED5E69E5-5D7F-9C3D-9746-216D6BC5DECB}"/>
          </ac:picMkLst>
        </pc:picChg>
        <pc:picChg chg="add mod">
          <ac:chgData name="VIGNESHWARAN R" userId="2e387267400e3c09" providerId="LiveId" clId="{5F9DE9AB-D211-48E2-B3CC-FC750D2EE2BE}" dt="2022-10-28T05:13:50.460" v="153" actId="14100"/>
          <ac:picMkLst>
            <pc:docMk/>
            <pc:sldMk cId="2835779147" sldId="304"/>
            <ac:picMk id="7" creationId="{1B0DBE54-6C97-D436-5D34-6008B789584B}"/>
          </ac:picMkLst>
        </pc:picChg>
      </pc:sldChg>
      <pc:sldChg chg="modSp del mod">
        <pc:chgData name="VIGNESHWARAN R" userId="2e387267400e3c09" providerId="LiveId" clId="{5F9DE9AB-D211-48E2-B3CC-FC750D2EE2BE}" dt="2022-10-28T05:07:50.018" v="147" actId="47"/>
        <pc:sldMkLst>
          <pc:docMk/>
          <pc:sldMk cId="2882980012" sldId="311"/>
        </pc:sldMkLst>
        <pc:picChg chg="mod">
          <ac:chgData name="VIGNESHWARAN R" userId="2e387267400e3c09" providerId="LiveId" clId="{5F9DE9AB-D211-48E2-B3CC-FC750D2EE2BE}" dt="2022-10-27T05:02:49.566" v="112" actId="14100"/>
          <ac:picMkLst>
            <pc:docMk/>
            <pc:sldMk cId="2882980012" sldId="311"/>
            <ac:picMk id="4" creationId="{A7385602-B25D-42DA-A030-1299A6B3515F}"/>
          </ac:picMkLst>
        </pc:picChg>
      </pc:sldChg>
      <pc:sldChg chg="modSp mod">
        <pc:chgData name="VIGNESHWARAN R" userId="2e387267400e3c09" providerId="LiveId" clId="{5F9DE9AB-D211-48E2-B3CC-FC750D2EE2BE}" dt="2022-10-27T05:03:17.723" v="114" actId="14100"/>
        <pc:sldMkLst>
          <pc:docMk/>
          <pc:sldMk cId="3236597634" sldId="312"/>
        </pc:sldMkLst>
        <pc:picChg chg="mod">
          <ac:chgData name="VIGNESHWARAN R" userId="2e387267400e3c09" providerId="LiveId" clId="{5F9DE9AB-D211-48E2-B3CC-FC750D2EE2BE}" dt="2022-10-27T05:03:17.723" v="114" actId="14100"/>
          <ac:picMkLst>
            <pc:docMk/>
            <pc:sldMk cId="3236597634" sldId="312"/>
            <ac:picMk id="4" creationId="{BB3315DB-FB4A-50DC-CB52-7ADB9AC7F749}"/>
          </ac:picMkLst>
        </pc:picChg>
      </pc:sldChg>
      <pc:sldChg chg="addSp delSp modSp new mod">
        <pc:chgData name="VIGNESHWARAN R" userId="2e387267400e3c09" providerId="LiveId" clId="{5F9DE9AB-D211-48E2-B3CC-FC750D2EE2BE}" dt="2022-10-27T04:34:20.927" v="4"/>
        <pc:sldMkLst>
          <pc:docMk/>
          <pc:sldMk cId="328858126" sldId="317"/>
        </pc:sldMkLst>
        <pc:spChg chg="mod">
          <ac:chgData name="VIGNESHWARAN R" userId="2e387267400e3c09" providerId="LiveId" clId="{5F9DE9AB-D211-48E2-B3CC-FC750D2EE2BE}" dt="2022-10-27T04:34:20.927" v="4"/>
          <ac:spMkLst>
            <pc:docMk/>
            <pc:sldMk cId="328858126" sldId="317"/>
            <ac:spMk id="2" creationId="{2BFAA3BC-2D2B-3C9A-0FC3-F7CFAEC7DDA8}"/>
          </ac:spMkLst>
        </pc:spChg>
        <pc:spChg chg="del">
          <ac:chgData name="VIGNESHWARAN R" userId="2e387267400e3c09" providerId="LiveId" clId="{5F9DE9AB-D211-48E2-B3CC-FC750D2EE2BE}" dt="2022-10-27T04:33:40.852" v="1"/>
          <ac:spMkLst>
            <pc:docMk/>
            <pc:sldMk cId="328858126" sldId="317"/>
            <ac:spMk id="3" creationId="{C1681AA1-E72C-141B-A6E7-E615963124D4}"/>
          </ac:spMkLst>
        </pc:spChg>
        <pc:picChg chg="add mod">
          <ac:chgData name="VIGNESHWARAN R" userId="2e387267400e3c09" providerId="LiveId" clId="{5F9DE9AB-D211-48E2-B3CC-FC750D2EE2BE}" dt="2022-10-27T04:33:40.852" v="1"/>
          <ac:picMkLst>
            <pc:docMk/>
            <pc:sldMk cId="328858126" sldId="317"/>
            <ac:picMk id="4" creationId="{7C04DBF8-196D-1CBE-675A-F45BFD371B75}"/>
          </ac:picMkLst>
        </pc:picChg>
      </pc:sldChg>
      <pc:sldChg chg="addSp delSp modSp new mod">
        <pc:chgData name="VIGNESHWARAN R" userId="2e387267400e3c09" providerId="LiveId" clId="{5F9DE9AB-D211-48E2-B3CC-FC750D2EE2BE}" dt="2022-10-27T04:34:25.065" v="5"/>
        <pc:sldMkLst>
          <pc:docMk/>
          <pc:sldMk cId="1365578592" sldId="318"/>
        </pc:sldMkLst>
        <pc:spChg chg="mod">
          <ac:chgData name="VIGNESHWARAN R" userId="2e387267400e3c09" providerId="LiveId" clId="{5F9DE9AB-D211-48E2-B3CC-FC750D2EE2BE}" dt="2022-10-27T04:34:25.065" v="5"/>
          <ac:spMkLst>
            <pc:docMk/>
            <pc:sldMk cId="1365578592" sldId="318"/>
            <ac:spMk id="2" creationId="{8AF56751-8C3A-0447-8D93-FBD70F24B2D9}"/>
          </ac:spMkLst>
        </pc:spChg>
        <pc:spChg chg="del">
          <ac:chgData name="VIGNESHWARAN R" userId="2e387267400e3c09" providerId="LiveId" clId="{5F9DE9AB-D211-48E2-B3CC-FC750D2EE2BE}" dt="2022-10-27T04:34:01.730" v="3"/>
          <ac:spMkLst>
            <pc:docMk/>
            <pc:sldMk cId="1365578592" sldId="318"/>
            <ac:spMk id="3" creationId="{ABEBDC54-0F9F-2659-8470-6E71D78C306A}"/>
          </ac:spMkLst>
        </pc:spChg>
        <pc:picChg chg="add mod">
          <ac:chgData name="VIGNESHWARAN R" userId="2e387267400e3c09" providerId="LiveId" clId="{5F9DE9AB-D211-48E2-B3CC-FC750D2EE2BE}" dt="2022-10-27T04:34:01.730" v="3"/>
          <ac:picMkLst>
            <pc:docMk/>
            <pc:sldMk cId="1365578592" sldId="318"/>
            <ac:picMk id="4" creationId="{E3C9AD8A-A011-A42E-005E-F5778FEAC39B}"/>
          </ac:picMkLst>
        </pc:picChg>
      </pc:sldChg>
      <pc:sldChg chg="addSp delSp modSp new mod">
        <pc:chgData name="VIGNESHWARAN R" userId="2e387267400e3c09" providerId="LiveId" clId="{5F9DE9AB-D211-48E2-B3CC-FC750D2EE2BE}" dt="2022-10-27T04:53:33.849" v="81" actId="120"/>
        <pc:sldMkLst>
          <pc:docMk/>
          <pc:sldMk cId="2168840945" sldId="319"/>
        </pc:sldMkLst>
        <pc:spChg chg="mod">
          <ac:chgData name="VIGNESHWARAN R" userId="2e387267400e3c09" providerId="LiveId" clId="{5F9DE9AB-D211-48E2-B3CC-FC750D2EE2BE}" dt="2022-10-27T04:53:33.849" v="81" actId="120"/>
          <ac:spMkLst>
            <pc:docMk/>
            <pc:sldMk cId="2168840945" sldId="319"/>
            <ac:spMk id="2" creationId="{DF410FE8-E311-6F7E-6675-A67252072CE8}"/>
          </ac:spMkLst>
        </pc:spChg>
        <pc:spChg chg="del">
          <ac:chgData name="VIGNESHWARAN R" userId="2e387267400e3c09" providerId="LiveId" clId="{5F9DE9AB-D211-48E2-B3CC-FC750D2EE2BE}" dt="2022-10-27T04:44:21.828" v="7"/>
          <ac:spMkLst>
            <pc:docMk/>
            <pc:sldMk cId="2168840945" sldId="319"/>
            <ac:spMk id="3" creationId="{C89B5880-B929-28E6-087E-C173C2CF4762}"/>
          </ac:spMkLst>
        </pc:spChg>
        <pc:picChg chg="add mod">
          <ac:chgData name="VIGNESHWARAN R" userId="2e387267400e3c09" providerId="LiveId" clId="{5F9DE9AB-D211-48E2-B3CC-FC750D2EE2BE}" dt="2022-10-27T04:44:33.877" v="8" actId="14100"/>
          <ac:picMkLst>
            <pc:docMk/>
            <pc:sldMk cId="2168840945" sldId="319"/>
            <ac:picMk id="4" creationId="{7144A0CE-3C0B-C35E-DD63-BD949DA6E0F4}"/>
          </ac:picMkLst>
        </pc:picChg>
      </pc:sldChg>
      <pc:sldChg chg="addSp delSp modSp new mod">
        <pc:chgData name="VIGNESHWARAN R" userId="2e387267400e3c09" providerId="LiveId" clId="{5F9DE9AB-D211-48E2-B3CC-FC750D2EE2BE}" dt="2022-10-27T05:02:09.067" v="110" actId="14100"/>
        <pc:sldMkLst>
          <pc:docMk/>
          <pc:sldMk cId="3813770064" sldId="320"/>
        </pc:sldMkLst>
        <pc:spChg chg="mod">
          <ac:chgData name="VIGNESHWARAN R" userId="2e387267400e3c09" providerId="LiveId" clId="{5F9DE9AB-D211-48E2-B3CC-FC750D2EE2BE}" dt="2022-10-27T04:54:03.701" v="82"/>
          <ac:spMkLst>
            <pc:docMk/>
            <pc:sldMk cId="3813770064" sldId="320"/>
            <ac:spMk id="2" creationId="{A192D4DE-5872-85A3-8FB3-7A920A789C1F}"/>
          </ac:spMkLst>
        </pc:spChg>
        <pc:spChg chg="del">
          <ac:chgData name="VIGNESHWARAN R" userId="2e387267400e3c09" providerId="LiveId" clId="{5F9DE9AB-D211-48E2-B3CC-FC750D2EE2BE}" dt="2022-10-27T04:45:19.227" v="10"/>
          <ac:spMkLst>
            <pc:docMk/>
            <pc:sldMk cId="3813770064" sldId="320"/>
            <ac:spMk id="3" creationId="{B478494D-86FE-89B9-B997-B5B61D06742A}"/>
          </ac:spMkLst>
        </pc:spChg>
        <pc:picChg chg="add mod">
          <ac:chgData name="VIGNESHWARAN R" userId="2e387267400e3c09" providerId="LiveId" clId="{5F9DE9AB-D211-48E2-B3CC-FC750D2EE2BE}" dt="2022-10-27T05:02:09.067" v="110" actId="14100"/>
          <ac:picMkLst>
            <pc:docMk/>
            <pc:sldMk cId="3813770064" sldId="320"/>
            <ac:picMk id="4" creationId="{D186ADA4-BF52-B4CE-1261-5B90B7E9C655}"/>
          </ac:picMkLst>
        </pc:picChg>
      </pc:sldChg>
      <pc:sldChg chg="addSp delSp modSp new mod">
        <pc:chgData name="VIGNESHWARAN R" userId="2e387267400e3c09" providerId="LiveId" clId="{5F9DE9AB-D211-48E2-B3CC-FC750D2EE2BE}" dt="2022-10-27T04:57:37.717" v="87" actId="14100"/>
        <pc:sldMkLst>
          <pc:docMk/>
          <pc:sldMk cId="1852689947" sldId="321"/>
        </pc:sldMkLst>
        <pc:spChg chg="mod">
          <ac:chgData name="VIGNESHWARAN R" userId="2e387267400e3c09" providerId="LiveId" clId="{5F9DE9AB-D211-48E2-B3CC-FC750D2EE2BE}" dt="2022-10-27T04:55:10.968" v="83"/>
          <ac:spMkLst>
            <pc:docMk/>
            <pc:sldMk cId="1852689947" sldId="321"/>
            <ac:spMk id="2" creationId="{DF6DE174-2CE6-51B3-B033-7A0C3E4E6F65}"/>
          </ac:spMkLst>
        </pc:spChg>
        <pc:spChg chg="del">
          <ac:chgData name="VIGNESHWARAN R" userId="2e387267400e3c09" providerId="LiveId" clId="{5F9DE9AB-D211-48E2-B3CC-FC750D2EE2BE}" dt="2022-10-27T04:46:13.015" v="15"/>
          <ac:spMkLst>
            <pc:docMk/>
            <pc:sldMk cId="1852689947" sldId="321"/>
            <ac:spMk id="3" creationId="{A3BEEB3E-6017-B6DE-1746-E2627B67E9A4}"/>
          </ac:spMkLst>
        </pc:spChg>
        <pc:picChg chg="add mod">
          <ac:chgData name="VIGNESHWARAN R" userId="2e387267400e3c09" providerId="LiveId" clId="{5F9DE9AB-D211-48E2-B3CC-FC750D2EE2BE}" dt="2022-10-27T04:57:37.717" v="87" actId="14100"/>
          <ac:picMkLst>
            <pc:docMk/>
            <pc:sldMk cId="1852689947" sldId="321"/>
            <ac:picMk id="4" creationId="{03F04961-56BE-50B8-E5DB-FC2869BA4EF4}"/>
          </ac:picMkLst>
        </pc:picChg>
      </pc:sldChg>
      <pc:sldChg chg="new del">
        <pc:chgData name="VIGNESHWARAN R" userId="2e387267400e3c09" providerId="LiveId" clId="{5F9DE9AB-D211-48E2-B3CC-FC750D2EE2BE}" dt="2022-10-27T04:46:08.982" v="14" actId="680"/>
        <pc:sldMkLst>
          <pc:docMk/>
          <pc:sldMk cId="3110874876" sldId="322"/>
        </pc:sldMkLst>
      </pc:sldChg>
      <pc:sldChg chg="addSp delSp modSp new mod">
        <pc:chgData name="VIGNESHWARAN R" userId="2e387267400e3c09" providerId="LiveId" clId="{5F9DE9AB-D211-48E2-B3CC-FC750D2EE2BE}" dt="2022-10-27T04:52:30.183" v="78"/>
        <pc:sldMkLst>
          <pc:docMk/>
          <pc:sldMk cId="4177031090" sldId="322"/>
        </pc:sldMkLst>
        <pc:spChg chg="mod">
          <ac:chgData name="VIGNESHWARAN R" userId="2e387267400e3c09" providerId="LiveId" clId="{5F9DE9AB-D211-48E2-B3CC-FC750D2EE2BE}" dt="2022-10-27T04:52:30.183" v="78"/>
          <ac:spMkLst>
            <pc:docMk/>
            <pc:sldMk cId="4177031090" sldId="322"/>
            <ac:spMk id="2" creationId="{45FB71C6-1870-C27A-63FE-E1D342341299}"/>
          </ac:spMkLst>
        </pc:spChg>
        <pc:spChg chg="del">
          <ac:chgData name="VIGNESHWARAN R" userId="2e387267400e3c09" providerId="LiveId" clId="{5F9DE9AB-D211-48E2-B3CC-FC750D2EE2BE}" dt="2022-10-27T04:48:43.278" v="18"/>
          <ac:spMkLst>
            <pc:docMk/>
            <pc:sldMk cId="4177031090" sldId="322"/>
            <ac:spMk id="3" creationId="{167D768B-449D-25CC-1131-B028AE0D608C}"/>
          </ac:spMkLst>
        </pc:spChg>
        <pc:picChg chg="add mod">
          <ac:chgData name="VIGNESHWARAN R" userId="2e387267400e3c09" providerId="LiveId" clId="{5F9DE9AB-D211-48E2-B3CC-FC750D2EE2BE}" dt="2022-10-27T04:48:43.278" v="18"/>
          <ac:picMkLst>
            <pc:docMk/>
            <pc:sldMk cId="4177031090" sldId="322"/>
            <ac:picMk id="4" creationId="{846D2492-7230-02C7-2E8F-31ABBFA1755F}"/>
          </ac:picMkLst>
        </pc:picChg>
      </pc:sldChg>
      <pc:sldChg chg="new del">
        <pc:chgData name="VIGNESHWARAN R" userId="2e387267400e3c09" providerId="LiveId" clId="{5F9DE9AB-D211-48E2-B3CC-FC750D2EE2BE}" dt="2022-10-27T04:50:44.010" v="22" actId="47"/>
        <pc:sldMkLst>
          <pc:docMk/>
          <pc:sldMk cId="2017612463" sldId="323"/>
        </pc:sldMkLst>
      </pc:sldChg>
      <pc:sldChg chg="addSp delSp modSp new mod ord">
        <pc:chgData name="VIGNESHWARAN R" userId="2e387267400e3c09" providerId="LiveId" clId="{5F9DE9AB-D211-48E2-B3CC-FC750D2EE2BE}" dt="2022-10-27T04:51:39.362" v="55" actId="20577"/>
        <pc:sldMkLst>
          <pc:docMk/>
          <pc:sldMk cId="2190140576" sldId="323"/>
        </pc:sldMkLst>
        <pc:spChg chg="mod">
          <ac:chgData name="VIGNESHWARAN R" userId="2e387267400e3c09" providerId="LiveId" clId="{5F9DE9AB-D211-48E2-B3CC-FC750D2EE2BE}" dt="2022-10-27T04:51:39.362" v="55" actId="20577"/>
          <ac:spMkLst>
            <pc:docMk/>
            <pc:sldMk cId="2190140576" sldId="323"/>
            <ac:spMk id="2" creationId="{1AF00604-10CA-0F9D-E17F-6038B0D1BA10}"/>
          </ac:spMkLst>
        </pc:spChg>
        <pc:spChg chg="del">
          <ac:chgData name="VIGNESHWARAN R" userId="2e387267400e3c09" providerId="LiveId" clId="{5F9DE9AB-D211-48E2-B3CC-FC750D2EE2BE}" dt="2022-10-27T04:50:51.950" v="26"/>
          <ac:spMkLst>
            <pc:docMk/>
            <pc:sldMk cId="2190140576" sldId="323"/>
            <ac:spMk id="3" creationId="{7613F140-63FF-95D7-6CC6-8206E73BCB3D}"/>
          </ac:spMkLst>
        </pc:spChg>
        <pc:picChg chg="add mod">
          <ac:chgData name="VIGNESHWARAN R" userId="2e387267400e3c09" providerId="LiveId" clId="{5F9DE9AB-D211-48E2-B3CC-FC750D2EE2BE}" dt="2022-10-27T04:51:10.664" v="31" actId="14100"/>
          <ac:picMkLst>
            <pc:docMk/>
            <pc:sldMk cId="2190140576" sldId="323"/>
            <ac:picMk id="4" creationId="{8DF14E55-0DF7-034C-281E-B86BCF99D224}"/>
          </ac:picMkLst>
        </pc:picChg>
      </pc:sldChg>
      <pc:sldChg chg="modSp new mod">
        <pc:chgData name="VIGNESHWARAN R" userId="2e387267400e3c09" providerId="LiveId" clId="{5F9DE9AB-D211-48E2-B3CC-FC750D2EE2BE}" dt="2022-10-27T05:00:57.274" v="106" actId="20577"/>
        <pc:sldMkLst>
          <pc:docMk/>
          <pc:sldMk cId="537545553" sldId="324"/>
        </pc:sldMkLst>
        <pc:spChg chg="mod">
          <ac:chgData name="VIGNESHWARAN R" userId="2e387267400e3c09" providerId="LiveId" clId="{5F9DE9AB-D211-48E2-B3CC-FC750D2EE2BE}" dt="2022-10-27T05:00:36.838" v="104" actId="20577"/>
          <ac:spMkLst>
            <pc:docMk/>
            <pc:sldMk cId="537545553" sldId="324"/>
            <ac:spMk id="2" creationId="{9A127C57-23BA-A36F-B75A-814343900428}"/>
          </ac:spMkLst>
        </pc:spChg>
        <pc:spChg chg="mod">
          <ac:chgData name="VIGNESHWARAN R" userId="2e387267400e3c09" providerId="LiveId" clId="{5F9DE9AB-D211-48E2-B3CC-FC750D2EE2BE}" dt="2022-10-27T05:00:57.274" v="106" actId="20577"/>
          <ac:spMkLst>
            <pc:docMk/>
            <pc:sldMk cId="537545553" sldId="324"/>
            <ac:spMk id="3" creationId="{0D3A5D9F-84AD-CB17-F18E-4BA46356AEAB}"/>
          </ac:spMkLst>
        </pc:spChg>
      </pc:sldChg>
      <pc:sldChg chg="addSp delSp modSp new mod">
        <pc:chgData name="VIGNESHWARAN R" userId="2e387267400e3c09" providerId="LiveId" clId="{5F9DE9AB-D211-48E2-B3CC-FC750D2EE2BE}" dt="2022-10-27T05:25:17.100" v="146" actId="20577"/>
        <pc:sldMkLst>
          <pc:docMk/>
          <pc:sldMk cId="432692169" sldId="325"/>
        </pc:sldMkLst>
        <pc:spChg chg="mod">
          <ac:chgData name="VIGNESHWARAN R" userId="2e387267400e3c09" providerId="LiveId" clId="{5F9DE9AB-D211-48E2-B3CC-FC750D2EE2BE}" dt="2022-10-27T05:25:17.100" v="146" actId="20577"/>
          <ac:spMkLst>
            <pc:docMk/>
            <pc:sldMk cId="432692169" sldId="325"/>
            <ac:spMk id="2" creationId="{9ABFC250-B68B-0540-0F5B-90150E71AE86}"/>
          </ac:spMkLst>
        </pc:spChg>
        <pc:spChg chg="del">
          <ac:chgData name="VIGNESHWARAN R" userId="2e387267400e3c09" providerId="LiveId" clId="{5F9DE9AB-D211-48E2-B3CC-FC750D2EE2BE}" dt="2022-10-27T05:23:29.139" v="120"/>
          <ac:spMkLst>
            <pc:docMk/>
            <pc:sldMk cId="432692169" sldId="325"/>
            <ac:spMk id="3" creationId="{CAB3A3DE-0409-960B-2B68-59B4AFB7FE4C}"/>
          </ac:spMkLst>
        </pc:spChg>
        <pc:spChg chg="add del mod">
          <ac:chgData name="VIGNESHWARAN R" userId="2e387267400e3c09" providerId="LiveId" clId="{5F9DE9AB-D211-48E2-B3CC-FC750D2EE2BE}" dt="2022-10-27T05:24:43.492" v="131"/>
          <ac:spMkLst>
            <pc:docMk/>
            <pc:sldMk cId="432692169" sldId="325"/>
            <ac:spMk id="7" creationId="{98C8811F-C61E-C7F9-D60D-03F287508ED6}"/>
          </ac:spMkLst>
        </pc:spChg>
        <pc:picChg chg="add del mod">
          <ac:chgData name="VIGNESHWARAN R" userId="2e387267400e3c09" providerId="LiveId" clId="{5F9DE9AB-D211-48E2-B3CC-FC750D2EE2BE}" dt="2022-10-27T05:24:32.180" v="130" actId="478"/>
          <ac:picMkLst>
            <pc:docMk/>
            <pc:sldMk cId="432692169" sldId="325"/>
            <ac:picMk id="5" creationId="{371268C9-69BF-878D-8787-349594101E05}"/>
          </ac:picMkLst>
        </pc:picChg>
        <pc:picChg chg="add mod">
          <ac:chgData name="VIGNESHWARAN R" userId="2e387267400e3c09" providerId="LiveId" clId="{5F9DE9AB-D211-48E2-B3CC-FC750D2EE2BE}" dt="2022-10-27T05:24:58.025" v="139" actId="14100"/>
          <ac:picMkLst>
            <pc:docMk/>
            <pc:sldMk cId="432692169" sldId="325"/>
            <ac:picMk id="9" creationId="{91323FF3-7742-2AF1-3F10-666CE6BD2EB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10/28/2022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10/28/2022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9B26-827A-F762-7084-76E0D5DEBF02}"/>
              </a:ext>
            </a:extLst>
          </p:cNvPr>
          <p:cNvSpPr>
            <a:spLocks noGrp="1"/>
          </p:cNvSpPr>
          <p:nvPr>
            <p:ph type="title"/>
          </p:nvPr>
        </p:nvSpPr>
        <p:spPr/>
        <p:txBody>
          <a:bodyPr/>
          <a:lstStyle/>
          <a:p>
            <a:r>
              <a:rPr lang="en-IN" sz="7200" dirty="0">
                <a:latin typeface="Sylfaen" panose="010A0502050306030303" pitchFamily="18" charset="0"/>
                <a:cs typeface="Times New Roman" panose="02020603050405020304" pitchFamily="18" charset="0"/>
              </a:rPr>
              <a:t>ONLINE BANKING</a:t>
            </a:r>
          </a:p>
        </p:txBody>
      </p:sp>
      <p:sp>
        <p:nvSpPr>
          <p:cNvPr id="3" name="Text Placeholder 2">
            <a:extLst>
              <a:ext uri="{FF2B5EF4-FFF2-40B4-BE49-F238E27FC236}">
                <a16:creationId xmlns:a16="http://schemas.microsoft.com/office/drawing/2014/main" id="{21FDFBDE-99F9-180C-30C2-AA7235C1A75B}"/>
              </a:ext>
            </a:extLst>
          </p:cNvPr>
          <p:cNvSpPr>
            <a:spLocks noGrp="1"/>
          </p:cNvSpPr>
          <p:nvPr>
            <p:ph type="body" sz="half" idx="13"/>
          </p:nvPr>
        </p:nvSpPr>
        <p:spPr>
          <a:xfrm>
            <a:off x="4417212" y="3969931"/>
            <a:ext cx="3357575" cy="342174"/>
          </a:xfrm>
        </p:spPr>
        <p:txBody>
          <a:bodyPr>
            <a:noAutofit/>
          </a:bodyPr>
          <a:lstStyle/>
          <a:p>
            <a:r>
              <a:rPr lang="en-US" sz="2400" dirty="0">
                <a:latin typeface="Times New Roman" panose="02020603050405020304" pitchFamily="18" charset="0"/>
                <a:cs typeface="Times New Roman" panose="02020603050405020304" pitchFamily="18" charset="0"/>
              </a:rPr>
              <a:t>RLL GROUP PROJECT</a:t>
            </a:r>
            <a:endParaRPr lang="en-IN"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3DAC276-E26D-5A4E-43BE-CBAB2EC7AD40}"/>
              </a:ext>
            </a:extLst>
          </p:cNvPr>
          <p:cNvSpPr>
            <a:spLocks noGrp="1"/>
          </p:cNvSpPr>
          <p:nvPr>
            <p:ph type="body" sz="half" idx="2"/>
          </p:nvPr>
        </p:nvSpPr>
        <p:spPr>
          <a:xfrm>
            <a:off x="4788009" y="5416339"/>
            <a:ext cx="2615979" cy="461144"/>
          </a:xfrm>
        </p:spPr>
        <p:txBody>
          <a:bodyPr>
            <a:noAutofit/>
          </a:bodyPr>
          <a:lstStyle/>
          <a:p>
            <a:r>
              <a:rPr lang="en-US" sz="3200" dirty="0">
                <a:latin typeface="Times New Roman" panose="02020603050405020304" pitchFamily="18" charset="0"/>
                <a:cs typeface="Times New Roman" panose="02020603050405020304" pitchFamily="18" charset="0"/>
              </a:rPr>
              <a:t>GROUP-5</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05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D4DE-5872-85A3-8FB3-7A920A789C1F}"/>
              </a:ext>
            </a:extLst>
          </p:cNvPr>
          <p:cNvSpPr>
            <a:spLocks noGrp="1"/>
          </p:cNvSpPr>
          <p:nvPr>
            <p:ph type="title"/>
          </p:nvPr>
        </p:nvSpPr>
        <p:spPr/>
        <p:txBody>
          <a:bodyPr/>
          <a:lstStyle/>
          <a:p>
            <a:r>
              <a:rPr lang="en-US" sz="3600" b="0" i="0" kern="1200" dirty="0">
                <a:solidFill>
                  <a:srgbClr val="EBEBEB"/>
                </a:solidFill>
                <a:latin typeface="+mj-lt"/>
                <a:ea typeface="+mj-ea"/>
                <a:cs typeface="+mj-cs"/>
              </a:rPr>
              <a:t>Admin Activity Diagram</a:t>
            </a:r>
            <a:endParaRPr lang="en-IN" dirty="0"/>
          </a:p>
        </p:txBody>
      </p:sp>
      <p:pic>
        <p:nvPicPr>
          <p:cNvPr id="4" name="Content Placeholder 6">
            <a:extLst>
              <a:ext uri="{FF2B5EF4-FFF2-40B4-BE49-F238E27FC236}">
                <a16:creationId xmlns:a16="http://schemas.microsoft.com/office/drawing/2014/main" id="{D186ADA4-BF52-B4CE-1261-5B90B7E9C655}"/>
              </a:ext>
            </a:extLst>
          </p:cNvPr>
          <p:cNvPicPr>
            <a:picLocks noGrp="1" noChangeAspect="1"/>
          </p:cNvPicPr>
          <p:nvPr>
            <p:ph idx="1"/>
          </p:nvPr>
        </p:nvPicPr>
        <p:blipFill>
          <a:blip r:embed="rId2"/>
          <a:stretch>
            <a:fillRect/>
          </a:stretch>
        </p:blipFill>
        <p:spPr>
          <a:xfrm>
            <a:off x="2311879" y="2277374"/>
            <a:ext cx="5926347" cy="4209690"/>
          </a:xfrm>
          <a:prstGeom prst="rect">
            <a:avLst/>
          </a:prstGeom>
          <a:effectLst/>
        </p:spPr>
      </p:pic>
    </p:spTree>
    <p:extLst>
      <p:ext uri="{BB962C8B-B14F-4D97-AF65-F5344CB8AC3E}">
        <p14:creationId xmlns:p14="http://schemas.microsoft.com/office/powerpoint/2010/main" val="381377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F73D-AF4C-726C-5E71-533DB31AC2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a:t>
            </a:r>
            <a:r>
              <a:rPr lang="en-IN" b="1" dirty="0">
                <a:latin typeface="Times New Roman" panose="02020603050405020304" pitchFamily="18" charset="0"/>
                <a:cs typeface="Times New Roman" panose="02020603050405020304" pitchFamily="18" charset="0"/>
              </a:rPr>
              <a:t>ND USER REQUIREMENTS</a:t>
            </a:r>
          </a:p>
        </p:txBody>
      </p:sp>
      <p:sp>
        <p:nvSpPr>
          <p:cNvPr id="3" name="Content Placeholder 2">
            <a:extLst>
              <a:ext uri="{FF2B5EF4-FFF2-40B4-BE49-F238E27FC236}">
                <a16:creationId xmlns:a16="http://schemas.microsoft.com/office/drawing/2014/main" id="{38F705CF-6185-4C5B-DC5F-7559155B6BD5}"/>
              </a:ext>
            </a:extLst>
          </p:cNvPr>
          <p:cNvSpPr>
            <a:spLocks noGrp="1"/>
          </p:cNvSpPr>
          <p:nvPr>
            <p:ph idx="1"/>
          </p:nvPr>
        </p:nvSpPr>
        <p:spPr>
          <a:xfrm>
            <a:off x="612250" y="2393343"/>
            <a:ext cx="10646797" cy="4253947"/>
          </a:xfrm>
        </p:spPr>
        <p:txBody>
          <a:bodyPr>
            <a:normAutofit lnSpcReduction="10000"/>
          </a:bodyPr>
          <a:lstStyle/>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Register or log in to the application to maintain a record of activities.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Change the password.</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Change address, email, mobile.</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Deposit and withdraw money from the account.</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View account statement on monthly basis/yearly basis/search by date.</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View the balance in their primary and savings account.</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Cheque book requests for different accounts.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Transfer funds between different accounts and add recipients.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Apply for loan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512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5CAD-DF6A-23CA-87A7-86C25B4F4E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PHASES OF THE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6475BC-770A-A9C6-7070-4B3E9B289AF6}"/>
              </a:ext>
            </a:extLst>
          </p:cNvPr>
          <p:cNvSpPr>
            <a:spLocks noGrp="1"/>
          </p:cNvSpPr>
          <p:nvPr>
            <p:ph idx="1"/>
          </p:nvPr>
        </p:nvSpPr>
        <p:spPr>
          <a:xfrm>
            <a:off x="540689" y="2401294"/>
            <a:ext cx="11147728" cy="4063116"/>
          </a:xfrm>
        </p:spPr>
        <p:txBody>
          <a:bodyPr>
            <a:normAutofit/>
          </a:bodyPr>
          <a:lstStyle/>
          <a:p>
            <a:pPr>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Phase 1: Database Schema Design</a:t>
            </a:r>
          </a:p>
          <a:p>
            <a:pPr marL="0" indent="0">
              <a:buNone/>
            </a:pPr>
            <a:r>
              <a:rPr lang="en-US" sz="2400" b="0" i="0" dirty="0">
                <a:effectLst/>
                <a:latin typeface="Times New Roman" panose="02020603050405020304" pitchFamily="18" charset="0"/>
                <a:cs typeface="Times New Roman" panose="02020603050405020304" pitchFamily="18" charset="0"/>
              </a:rPr>
              <a:t>1.Identify domain objects and their attributes as per the requirement.</a:t>
            </a:r>
          </a:p>
          <a:p>
            <a:pPr marL="0" indent="0">
              <a:buNone/>
            </a:pPr>
            <a:r>
              <a:rPr lang="en-US" sz="2400" b="0" i="0" dirty="0">
                <a:effectLst/>
                <a:latin typeface="Times New Roman" panose="02020603050405020304" pitchFamily="18" charset="0"/>
                <a:cs typeface="Times New Roman" panose="02020603050405020304" pitchFamily="18" charset="0"/>
              </a:rPr>
              <a:t>2.Create a Database tables with necessary relationship as per the requirement.</a:t>
            </a:r>
          </a:p>
          <a:p>
            <a:pPr marL="0" indent="0">
              <a:buNone/>
            </a:pP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Phase 2: Front End Developmen</a:t>
            </a:r>
            <a:r>
              <a:rPr lang="en-US" sz="2400" dirty="0">
                <a:latin typeface="Times New Roman" panose="02020603050405020304" pitchFamily="18" charset="0"/>
                <a:cs typeface="Times New Roman" panose="02020603050405020304" pitchFamily="18" charset="0"/>
              </a:rPr>
              <a:t>t</a:t>
            </a:r>
          </a:p>
          <a:p>
            <a:pPr marL="0" indent="0">
              <a:buNone/>
            </a:pPr>
            <a:r>
              <a:rPr lang="en-US" sz="2400" b="0" i="0" dirty="0">
                <a:effectLst/>
                <a:latin typeface="Times New Roman" panose="02020603050405020304" pitchFamily="18" charset="0"/>
                <a:cs typeface="Times New Roman" panose="02020603050405020304" pitchFamily="18" charset="0"/>
              </a:rPr>
              <a:t>Develop a static web pages per requirements for online banking web application using Angular. PFB screenshots for references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27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6213-3C03-74D3-F98F-D5D18BB9C7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PHASES OF THE PROJECT</a:t>
            </a:r>
            <a:endParaRPr lang="en-IN" dirty="0"/>
          </a:p>
        </p:txBody>
      </p:sp>
      <p:sp>
        <p:nvSpPr>
          <p:cNvPr id="3" name="Content Placeholder 2">
            <a:extLst>
              <a:ext uri="{FF2B5EF4-FFF2-40B4-BE49-F238E27FC236}">
                <a16:creationId xmlns:a16="http://schemas.microsoft.com/office/drawing/2014/main" id="{92E80EE8-6109-9CD4-091C-98B79EA46A3F}"/>
              </a:ext>
            </a:extLst>
          </p:cNvPr>
          <p:cNvSpPr>
            <a:spLocks noGrp="1"/>
          </p:cNvSpPr>
          <p:nvPr>
            <p:ph idx="1"/>
          </p:nvPr>
        </p:nvSpPr>
        <p:spPr>
          <a:xfrm>
            <a:off x="548640" y="2433099"/>
            <a:ext cx="11123875" cy="4094922"/>
          </a:xfrm>
        </p:spPr>
        <p:txBody>
          <a:bodyPr>
            <a:normAutofit/>
          </a:bodyPr>
          <a:lstStyle/>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Phase 3: Back End Development</a:t>
            </a:r>
          </a:p>
          <a:p>
            <a:pPr marL="0" indent="0">
              <a:buNone/>
            </a:pPr>
            <a:r>
              <a:rPr lang="en-US" sz="2400" b="0" i="0" dirty="0">
                <a:effectLst/>
                <a:latin typeface="Times New Roman" panose="02020603050405020304" pitchFamily="18" charset="0"/>
                <a:cs typeface="Times New Roman" panose="02020603050405020304" pitchFamily="18" charset="0"/>
              </a:rPr>
              <a:t>Develop a RESTful Web API to perform CRUD operations on Domain objects as per requirement using Spring Boot and MySQL/Oracle database.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Phase 4: Unit Testing</a:t>
            </a:r>
          </a:p>
          <a:p>
            <a:pPr marL="0" indent="0">
              <a:buNone/>
            </a:pPr>
            <a:r>
              <a:rPr lang="en-US" sz="2400" b="0" i="0" dirty="0">
                <a:effectLst/>
                <a:latin typeface="Times New Roman" panose="02020603050405020304" pitchFamily="18" charset="0"/>
                <a:cs typeface="Times New Roman" panose="02020603050405020304" pitchFamily="18" charset="0"/>
              </a:rPr>
              <a:t>1.Perform Unit Testing using Junit frameworks for all the functional requirements.</a:t>
            </a:r>
          </a:p>
          <a:p>
            <a:pPr marL="0" indent="0">
              <a:buNone/>
            </a:pPr>
            <a:r>
              <a:rPr lang="en-US" sz="2400" b="0" i="0" dirty="0">
                <a:effectLst/>
                <a:latin typeface="Times New Roman" panose="02020603050405020304" pitchFamily="18" charset="0"/>
                <a:cs typeface="Times New Roman" panose="02020603050405020304" pitchFamily="18" charset="0"/>
              </a:rPr>
              <a:t>2.Perform Functional Testing using POSTMAN for all REST end points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1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06E6-1ED7-7DF0-B383-314274848770}"/>
              </a:ext>
            </a:extLst>
          </p:cNvPr>
          <p:cNvSpPr>
            <a:spLocks noGrp="1"/>
          </p:cNvSpPr>
          <p:nvPr>
            <p:ph type="title"/>
          </p:nvPr>
        </p:nvSpPr>
        <p:spPr>
          <a:xfrm>
            <a:off x="1473006" y="2839181"/>
            <a:ext cx="8825660" cy="1179637"/>
          </a:xfrm>
        </p:spPr>
        <p:txBody>
          <a:bodyPr/>
          <a:lstStyle/>
          <a:p>
            <a:r>
              <a:rPr lang="en-IN" sz="4800" b="1" dirty="0">
                <a:latin typeface="Times New Roman" panose="02020603050405020304" pitchFamily="18" charset="0"/>
                <a:cs typeface="Times New Roman" panose="02020603050405020304" pitchFamily="18" charset="0"/>
              </a:rPr>
              <a:t>USER  REGESTRATION</a:t>
            </a:r>
          </a:p>
        </p:txBody>
      </p:sp>
      <p:sp>
        <p:nvSpPr>
          <p:cNvPr id="3" name="Text Placeholder 2">
            <a:extLst>
              <a:ext uri="{FF2B5EF4-FFF2-40B4-BE49-F238E27FC236}">
                <a16:creationId xmlns:a16="http://schemas.microsoft.com/office/drawing/2014/main" id="{681AC3FD-59E3-454D-88F5-CD4388B8F818}"/>
              </a:ext>
            </a:extLst>
          </p:cNvPr>
          <p:cNvSpPr>
            <a:spLocks noGrp="1"/>
          </p:cNvSpPr>
          <p:nvPr>
            <p:ph type="body" idx="1"/>
          </p:nvPr>
        </p:nvSpPr>
        <p:spPr/>
        <p:txBody>
          <a:bodyPr>
            <a:normAutofit/>
          </a:bodyPr>
          <a:lstStyle/>
          <a:p>
            <a:endParaRPr lang="en-IN" sz="2400" b="0" i="0" dirty="0">
              <a:solidFill>
                <a:srgbClr val="000000"/>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22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F0F7-43A8-481E-C93E-C78EEC62D61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USER  </a:t>
            </a:r>
            <a:r>
              <a:rPr lang="en-IN" sz="3600" b="1" dirty="0">
                <a:latin typeface="Times New Roman" panose="02020603050405020304" pitchFamily="18" charset="0"/>
                <a:cs typeface="Times New Roman" panose="02020603050405020304" pitchFamily="18" charset="0"/>
              </a:rPr>
              <a:t>REGESTRATION</a:t>
            </a:r>
            <a:endParaRPr lang="en-IN" dirty="0"/>
          </a:p>
        </p:txBody>
      </p:sp>
      <p:sp>
        <p:nvSpPr>
          <p:cNvPr id="3" name="Content Placeholder 2">
            <a:extLst>
              <a:ext uri="{FF2B5EF4-FFF2-40B4-BE49-F238E27FC236}">
                <a16:creationId xmlns:a16="http://schemas.microsoft.com/office/drawing/2014/main" id="{6662C6A9-CD83-D669-905B-8905DD6C7947}"/>
              </a:ext>
            </a:extLst>
          </p:cNvPr>
          <p:cNvSpPr>
            <a:spLocks noGrp="1"/>
          </p:cNvSpPr>
          <p:nvPr>
            <p:ph idx="1"/>
          </p:nvPr>
        </p:nvSpPr>
        <p:spPr>
          <a:xfrm>
            <a:off x="691762" y="2679588"/>
            <a:ext cx="11012557" cy="3204743"/>
          </a:xfrm>
        </p:spPr>
        <p:txBody>
          <a:bodyPr/>
          <a:lstStyle/>
          <a:p>
            <a:pPr defTabSz="448055">
              <a:lnSpc>
                <a:spcPct val="100000"/>
              </a:lnSpc>
              <a:spcBef>
                <a:spcPts val="0"/>
              </a:spcBef>
              <a:buSzTx/>
              <a:buFont typeface="Wingdings" panose="05000000000000000000" pitchFamily="2" charset="2"/>
              <a:buChar char="Ø"/>
              <a:defRPr sz="392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In this task user able to  signup &amp; can create an account on the website for user &amp; admin Also and admin  able to login.</a:t>
            </a:r>
          </a:p>
          <a:p>
            <a:pPr defTabSz="448055">
              <a:lnSpc>
                <a:spcPct val="100000"/>
              </a:lnSpc>
              <a:spcBef>
                <a:spcPts val="0"/>
              </a:spcBef>
              <a:buSzTx/>
              <a:buFont typeface="Wingdings" panose="05000000000000000000" pitchFamily="2" charset="2"/>
              <a:buChar char="Ø"/>
              <a:defRPr sz="392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The user will register themself with their personal details.</a:t>
            </a:r>
          </a:p>
          <a:p>
            <a:pPr defTabSz="448055">
              <a:lnSpc>
                <a:spcPct val="100000"/>
              </a:lnSpc>
              <a:spcBef>
                <a:spcPts val="0"/>
              </a:spcBef>
              <a:buSzTx/>
              <a:buFont typeface="Wingdings" panose="05000000000000000000" pitchFamily="2" charset="2"/>
              <a:buChar char="Ø"/>
              <a:defRPr sz="392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 And After that user will be able to login with username and password.</a:t>
            </a:r>
          </a:p>
          <a:p>
            <a:pPr defTabSz="448055">
              <a:lnSpc>
                <a:spcPct val="100000"/>
              </a:lnSpc>
              <a:spcBef>
                <a:spcPts val="0"/>
              </a:spcBef>
              <a:buSzTx/>
              <a:buFont typeface="Wingdings" panose="05000000000000000000" pitchFamily="2" charset="2"/>
              <a:buChar char="Ø"/>
              <a:defRPr sz="392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The admin will get credential to login.</a:t>
            </a:r>
          </a:p>
          <a:p>
            <a:pPr defTabSz="448055">
              <a:spcBef>
                <a:spcPts val="0"/>
              </a:spcBef>
              <a:buSzTx/>
              <a:buFont typeface="Wingdings" panose="05000000000000000000" pitchFamily="2" charset="2"/>
              <a:buChar char="Ø"/>
              <a:defRPr sz="392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Both should work properly and able to navigate to their corresponding home page</a:t>
            </a:r>
          </a:p>
          <a:p>
            <a:pPr defTabSz="448055">
              <a:lnSpc>
                <a:spcPct val="100000"/>
              </a:lnSpc>
              <a:spcBef>
                <a:spcPts val="0"/>
              </a:spcBef>
              <a:buSzTx/>
              <a:buFont typeface="Wingdings" panose="05000000000000000000" pitchFamily="2" charset="2"/>
              <a:buChar char="Ø"/>
              <a:defRPr sz="392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5939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7068-FEBB-B5F2-38A3-6C6415FA768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USER  </a:t>
            </a:r>
            <a:r>
              <a:rPr lang="en-IN" sz="3600" b="1" dirty="0">
                <a:latin typeface="Times New Roman" panose="02020603050405020304" pitchFamily="18" charset="0"/>
                <a:cs typeface="Times New Roman" panose="02020603050405020304" pitchFamily="18" charset="0"/>
              </a:rPr>
              <a:t>REGESTRATION</a:t>
            </a:r>
            <a:endParaRPr lang="en-IN" dirty="0"/>
          </a:p>
        </p:txBody>
      </p:sp>
      <p:pic>
        <p:nvPicPr>
          <p:cNvPr id="5" name="Content Placeholder 4">
            <a:extLst>
              <a:ext uri="{FF2B5EF4-FFF2-40B4-BE49-F238E27FC236}">
                <a16:creationId xmlns:a16="http://schemas.microsoft.com/office/drawing/2014/main" id="{12696BF2-121A-D2C4-F9A6-0468D1DFED94}"/>
              </a:ext>
            </a:extLst>
          </p:cNvPr>
          <p:cNvPicPr>
            <a:picLocks noGrp="1" noChangeAspect="1"/>
          </p:cNvPicPr>
          <p:nvPr>
            <p:ph idx="1"/>
          </p:nvPr>
        </p:nvPicPr>
        <p:blipFill>
          <a:blip r:embed="rId2"/>
          <a:stretch>
            <a:fillRect/>
          </a:stretch>
        </p:blipFill>
        <p:spPr>
          <a:xfrm>
            <a:off x="1567542" y="2603500"/>
            <a:ext cx="7870371" cy="3416300"/>
          </a:xfrm>
          <a:prstGeom prst="rect">
            <a:avLst/>
          </a:prstGeom>
        </p:spPr>
      </p:pic>
    </p:spTree>
    <p:extLst>
      <p:ext uri="{BB962C8B-B14F-4D97-AF65-F5344CB8AC3E}">
        <p14:creationId xmlns:p14="http://schemas.microsoft.com/office/powerpoint/2010/main" val="177744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5C32-BF40-4841-8D90-F71BACE3884D}"/>
              </a:ext>
            </a:extLst>
          </p:cNvPr>
          <p:cNvSpPr>
            <a:spLocks noGrp="1"/>
          </p:cNvSpPr>
          <p:nvPr>
            <p:ph type="title"/>
          </p:nvPr>
        </p:nvSpPr>
        <p:spPr>
          <a:xfrm>
            <a:off x="3071218" y="2068517"/>
            <a:ext cx="8825660" cy="1822514"/>
          </a:xfrm>
        </p:spPr>
        <p:txBody>
          <a:bodyPr/>
          <a:lstStyle/>
          <a:p>
            <a:r>
              <a:rPr lang="en-US" sz="4400" b="1" dirty="0">
                <a:latin typeface="Times New Roman" panose="02020603050405020304" pitchFamily="18" charset="0"/>
                <a:cs typeface="Times New Roman" panose="02020603050405020304" pitchFamily="18" charset="0"/>
              </a:rPr>
              <a:t>LOGIN</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39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0604-10CA-0F9D-E17F-6038B0D1BA10}"/>
              </a:ext>
            </a:extLst>
          </p:cNvPr>
          <p:cNvSpPr>
            <a:spLocks noGrp="1"/>
          </p:cNvSpPr>
          <p:nvPr>
            <p:ph type="title"/>
          </p:nvPr>
        </p:nvSpPr>
        <p:spPr/>
        <p:txBody>
          <a:bodyPr/>
          <a:lstStyle/>
          <a:p>
            <a:r>
              <a:rPr lang="en-US" dirty="0"/>
              <a:t>Login Sequence Diagram</a:t>
            </a:r>
            <a:endParaRPr lang="en-IN" dirty="0"/>
          </a:p>
        </p:txBody>
      </p:sp>
      <p:pic>
        <p:nvPicPr>
          <p:cNvPr id="4" name="Content Placeholder 6">
            <a:extLst>
              <a:ext uri="{FF2B5EF4-FFF2-40B4-BE49-F238E27FC236}">
                <a16:creationId xmlns:a16="http://schemas.microsoft.com/office/drawing/2014/main" id="{8DF14E55-0DF7-034C-281E-B86BCF99D224}"/>
              </a:ext>
            </a:extLst>
          </p:cNvPr>
          <p:cNvPicPr>
            <a:picLocks noGrp="1" noChangeAspect="1"/>
          </p:cNvPicPr>
          <p:nvPr>
            <p:ph idx="1"/>
          </p:nvPr>
        </p:nvPicPr>
        <p:blipFill>
          <a:blip r:embed="rId2"/>
          <a:stretch>
            <a:fillRect/>
          </a:stretch>
        </p:blipFill>
        <p:spPr>
          <a:xfrm>
            <a:off x="1932317" y="2355011"/>
            <a:ext cx="6763109" cy="4097547"/>
          </a:xfrm>
          <a:prstGeom prst="rect">
            <a:avLst/>
          </a:prstGeom>
          <a:effectLst/>
        </p:spPr>
      </p:pic>
    </p:spTree>
    <p:extLst>
      <p:ext uri="{BB962C8B-B14F-4D97-AF65-F5344CB8AC3E}">
        <p14:creationId xmlns:p14="http://schemas.microsoft.com/office/powerpoint/2010/main" val="219014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88E7-10F1-F5EE-0D9C-9560F6B4D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OGIN</a:t>
            </a:r>
            <a:endParaRPr lang="en-IN" dirty="0"/>
          </a:p>
        </p:txBody>
      </p:sp>
      <p:sp>
        <p:nvSpPr>
          <p:cNvPr id="3" name="Content Placeholder 2">
            <a:extLst>
              <a:ext uri="{FF2B5EF4-FFF2-40B4-BE49-F238E27FC236}">
                <a16:creationId xmlns:a16="http://schemas.microsoft.com/office/drawing/2014/main" id="{CC93D48C-1574-E290-DAB1-C6F406C2B8CF}"/>
              </a:ext>
            </a:extLst>
          </p:cNvPr>
          <p:cNvSpPr>
            <a:spLocks noGrp="1"/>
          </p:cNvSpPr>
          <p:nvPr>
            <p:ph idx="1"/>
          </p:nvPr>
        </p:nvSpPr>
        <p:spPr>
          <a:xfrm>
            <a:off x="510209" y="2836506"/>
            <a:ext cx="11171582" cy="3659156"/>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task we have created a login page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will allow  user to login with the credential got from the signup page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will allow  admin to login with the credential got from the signup page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credentials don't match with the database, then it will pop a message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Every entry should be filled</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1731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6054-93ED-0B8E-D0E4-3B9719F4682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GROUP MEMBERS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8CECA9-65E9-D70C-BD21-ED982B9E9016}"/>
              </a:ext>
            </a:extLst>
          </p:cNvPr>
          <p:cNvSpPr>
            <a:spLocks noGrp="1"/>
          </p:cNvSpPr>
          <p:nvPr>
            <p:ph idx="1"/>
          </p:nvPr>
        </p:nvSpPr>
        <p:spPr>
          <a:xfrm>
            <a:off x="811033" y="2393343"/>
            <a:ext cx="9105334" cy="4166483"/>
          </a:xfrm>
        </p:spPr>
        <p:txBody>
          <a:bodyPr>
            <a:normAutofit lnSpcReduction="10000"/>
          </a:bodyPr>
          <a:lstStyle/>
          <a:p>
            <a:pPr>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Abhay Tiwari -2528627</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Vigneshwaran Ravichandran- 2530037</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V Siva Kamalesh</a:t>
            </a:r>
            <a:r>
              <a:rPr lang="en-IN" sz="2000" dirty="0">
                <a:solidFill>
                  <a:srgbClr val="000000"/>
                </a:solidFill>
                <a:latin typeface="Times New Roman" panose="02020603050405020304" pitchFamily="18" charset="0"/>
                <a:cs typeface="Times New Roman" panose="02020603050405020304" pitchFamily="18" charset="0"/>
              </a:rPr>
              <a:t>- 2529633</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Ujjwal Kumar Tiwari</a:t>
            </a:r>
            <a:r>
              <a:rPr lang="en-IN" sz="2000" dirty="0">
                <a:solidFill>
                  <a:srgbClr val="000000"/>
                </a:solidFill>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2530616</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Sanjeev Sagar- 2530476</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Rajnish X- 2529911</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Venkatesan Ganesha</a:t>
            </a:r>
            <a:r>
              <a:rPr lang="en-IN" sz="2000" dirty="0">
                <a:solidFill>
                  <a:srgbClr val="000000"/>
                </a:solidFill>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2530610</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Vishwa Pravin K</a:t>
            </a:r>
            <a:r>
              <a:rPr lang="en-IN" sz="2000" dirty="0">
                <a:solidFill>
                  <a:srgbClr val="000000"/>
                </a:solidFill>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2529607</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Divyansh Kumar- 2528304</a:t>
            </a:r>
          </a:p>
          <a:p>
            <a:pPr>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Maddipati Naveen-2530802</a:t>
            </a:r>
          </a:p>
          <a:p>
            <a:pPr>
              <a:buFont typeface="Wingdings" panose="05000000000000000000" pitchFamily="2" charset="2"/>
              <a:buChar char="Ø"/>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5947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B954-86C8-AD6C-3FF2-C1875152B7D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OGIN</a:t>
            </a:r>
            <a:endParaRPr lang="en-IN" dirty="0"/>
          </a:p>
        </p:txBody>
      </p:sp>
      <p:pic>
        <p:nvPicPr>
          <p:cNvPr id="7" name="Content Placeholder 6" descr="Graphical user interface, website&#10;&#10;Description automatically generated">
            <a:extLst>
              <a:ext uri="{FF2B5EF4-FFF2-40B4-BE49-F238E27FC236}">
                <a16:creationId xmlns:a16="http://schemas.microsoft.com/office/drawing/2014/main" id="{1B0DBE54-6C97-D436-5D34-6008B789584B}"/>
              </a:ext>
            </a:extLst>
          </p:cNvPr>
          <p:cNvPicPr>
            <a:picLocks noGrp="1" noChangeAspect="1"/>
          </p:cNvPicPr>
          <p:nvPr>
            <p:ph idx="1"/>
          </p:nvPr>
        </p:nvPicPr>
        <p:blipFill>
          <a:blip r:embed="rId2"/>
          <a:stretch>
            <a:fillRect/>
          </a:stretch>
        </p:blipFill>
        <p:spPr>
          <a:xfrm>
            <a:off x="2499695" y="2603500"/>
            <a:ext cx="7578370" cy="3728474"/>
          </a:xfrm>
        </p:spPr>
      </p:pic>
    </p:spTree>
    <p:extLst>
      <p:ext uri="{BB962C8B-B14F-4D97-AF65-F5344CB8AC3E}">
        <p14:creationId xmlns:p14="http://schemas.microsoft.com/office/powerpoint/2010/main" val="283577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2966-7F2B-AB7A-EE14-EC738D414C7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User Dashboard</a:t>
            </a:r>
            <a:endParaRPr lang="en-IN" dirty="0"/>
          </a:p>
        </p:txBody>
      </p:sp>
      <p:sp>
        <p:nvSpPr>
          <p:cNvPr id="3" name="Content Placeholder 2">
            <a:extLst>
              <a:ext uri="{FF2B5EF4-FFF2-40B4-BE49-F238E27FC236}">
                <a16:creationId xmlns:a16="http://schemas.microsoft.com/office/drawing/2014/main" id="{385DE75C-ABB3-97AA-E497-C920FDC51D68}"/>
              </a:ext>
            </a:extLst>
          </p:cNvPr>
          <p:cNvSpPr>
            <a:spLocks noGrp="1"/>
          </p:cNvSpPr>
          <p:nvPr>
            <p:ph idx="1"/>
          </p:nvPr>
        </p:nvSpPr>
        <p:spPr/>
        <p:txBody>
          <a:bodyPr/>
          <a:lstStyle/>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After the user logs in the user dashboard shows the services that are provided by the bank.</a:t>
            </a:r>
          </a:p>
          <a:p>
            <a:pPr marL="0" indent="0" defTabSz="457200">
              <a:lnSpc>
                <a:spcPct val="100000"/>
              </a:lnSpc>
              <a:spcBef>
                <a:spcPts val="0"/>
              </a:spcBef>
              <a:buSzTx/>
              <a:buNone/>
              <a:defRPr sz="4000">
                <a:solidFill>
                  <a:srgbClr val="000000"/>
                </a:solidFill>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 </a:t>
            </a: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First the account balance of both the primary and savings account is displayed.</a:t>
            </a:r>
          </a:p>
          <a:p>
            <a:pPr marL="0" indent="0" defTabSz="457200">
              <a:lnSpc>
                <a:spcPct val="100000"/>
              </a:lnSpc>
              <a:spcBef>
                <a:spcPts val="0"/>
              </a:spcBef>
              <a:buSzTx/>
              <a:buNone/>
              <a:defRPr sz="4000">
                <a:solidFill>
                  <a:srgbClr val="000000"/>
                </a:solidFill>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 </a:t>
            </a:r>
          </a:p>
          <a:p>
            <a:pPr>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A deposit option is shown to user which is used to handle deposits for both primary and savings account. </a:t>
            </a:r>
          </a:p>
          <a:p>
            <a:pPr marL="0" indent="0">
              <a:spcBef>
                <a:spcPts val="0"/>
              </a:spcBef>
              <a:buSzTx/>
              <a:buNone/>
              <a:defRPr sz="4000">
                <a:solidFill>
                  <a:srgbClr val="000000"/>
                </a:solidFill>
                <a:latin typeface="Helvetica"/>
                <a:ea typeface="Helvetica"/>
                <a:cs typeface="Helvetica"/>
                <a:sym typeface="Helvetica"/>
              </a:defRPr>
            </a:pPr>
            <a:endParaRPr lang="en-US" sz="18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A withdrawal option is also shown to the user using which withdrawal for the accounts is handled.</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626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E174-2CE6-51B3-B033-7A0C3E4E6F65}"/>
              </a:ext>
            </a:extLst>
          </p:cNvPr>
          <p:cNvSpPr>
            <a:spLocks noGrp="1"/>
          </p:cNvSpPr>
          <p:nvPr>
            <p:ph type="title"/>
          </p:nvPr>
        </p:nvSpPr>
        <p:spPr/>
        <p:txBody>
          <a:bodyPr/>
          <a:lstStyle/>
          <a:p>
            <a:r>
              <a:rPr lang="en-US" sz="3600" b="0" i="0" kern="1200" dirty="0">
                <a:solidFill>
                  <a:srgbClr val="EBEBEB"/>
                </a:solidFill>
                <a:latin typeface="+mj-lt"/>
                <a:ea typeface="+mj-ea"/>
                <a:cs typeface="+mj-cs"/>
              </a:rPr>
              <a:t>User Activity Diagram</a:t>
            </a:r>
            <a:endParaRPr lang="en-IN" dirty="0"/>
          </a:p>
        </p:txBody>
      </p:sp>
      <p:pic>
        <p:nvPicPr>
          <p:cNvPr id="4" name="Content Placeholder 6" descr="Diagram&#10;&#10;Description automatically generated">
            <a:extLst>
              <a:ext uri="{FF2B5EF4-FFF2-40B4-BE49-F238E27FC236}">
                <a16:creationId xmlns:a16="http://schemas.microsoft.com/office/drawing/2014/main" id="{03F04961-56BE-50B8-E5DB-FC2869BA4EF4}"/>
              </a:ext>
            </a:extLst>
          </p:cNvPr>
          <p:cNvPicPr>
            <a:picLocks noGrp="1" noChangeAspect="1"/>
          </p:cNvPicPr>
          <p:nvPr>
            <p:ph idx="1"/>
          </p:nvPr>
        </p:nvPicPr>
        <p:blipFill>
          <a:blip r:embed="rId2"/>
          <a:stretch>
            <a:fillRect/>
          </a:stretch>
        </p:blipFill>
        <p:spPr>
          <a:xfrm>
            <a:off x="1639018" y="2277373"/>
            <a:ext cx="8277347" cy="4275623"/>
          </a:xfrm>
          <a:prstGeom prst="rect">
            <a:avLst/>
          </a:prstGeom>
          <a:effectLst/>
        </p:spPr>
      </p:pic>
    </p:spTree>
    <p:extLst>
      <p:ext uri="{BB962C8B-B14F-4D97-AF65-F5344CB8AC3E}">
        <p14:creationId xmlns:p14="http://schemas.microsoft.com/office/powerpoint/2010/main" val="185268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4C50-2A5B-FE47-C1F6-77FCDA5F0A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DASHBOARD</a:t>
            </a:r>
            <a:endParaRPr lang="en-IN" b="1" dirty="0">
              <a:latin typeface="Times New Roman" panose="02020603050405020304" pitchFamily="18" charset="0"/>
              <a:cs typeface="Times New Roman" panose="02020603050405020304" pitchFamily="18" charset="0"/>
            </a:endParaRPr>
          </a:p>
        </p:txBody>
      </p:sp>
      <p:pic>
        <p:nvPicPr>
          <p:cNvPr id="4" name="Content Placeholder 3" descr="Graphical user interface&#10;&#10;Description automatically generated">
            <a:extLst>
              <a:ext uri="{FF2B5EF4-FFF2-40B4-BE49-F238E27FC236}">
                <a16:creationId xmlns:a16="http://schemas.microsoft.com/office/drawing/2014/main" id="{BB3315DB-FB4A-50DC-CB52-7ADB9AC7F74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8377" y="2698902"/>
            <a:ext cx="6794800" cy="3537995"/>
          </a:xfrm>
          <a:prstGeom prst="rect">
            <a:avLst/>
          </a:prstGeom>
        </p:spPr>
      </p:pic>
    </p:spTree>
    <p:extLst>
      <p:ext uri="{BB962C8B-B14F-4D97-AF65-F5344CB8AC3E}">
        <p14:creationId xmlns:p14="http://schemas.microsoft.com/office/powerpoint/2010/main" val="3236597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485A-6405-0E76-0048-951BDBAEA8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SAVING ACCOUNT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8231B-10E7-F8EB-0045-BAD3EE9D60D6}"/>
              </a:ext>
            </a:extLst>
          </p:cNvPr>
          <p:cNvSpPr>
            <a:spLocks noGrp="1"/>
          </p:cNvSpPr>
          <p:nvPr>
            <p:ph idx="1"/>
          </p:nvPr>
        </p:nvSpPr>
        <p:spPr/>
        <p:txBody>
          <a:bodyPr/>
          <a:lstStyle/>
          <a:p>
            <a:r>
              <a:rPr lang="en-US" b="0" i="0" dirty="0">
                <a:solidFill>
                  <a:srgbClr val="202124"/>
                </a:solidFill>
                <a:effectLst/>
                <a:latin typeface="Roboto" panose="02000000000000000000" pitchFamily="2" charset="0"/>
              </a:rPr>
              <a:t>The Bank Transaction - In this module the user can see their Bank Balance details.</a:t>
            </a:r>
          </a:p>
          <a:p>
            <a:r>
              <a:rPr lang="en-US" b="0" i="0" dirty="0">
                <a:solidFill>
                  <a:srgbClr val="202124"/>
                </a:solidFill>
                <a:effectLst/>
                <a:latin typeface="Roboto" panose="02000000000000000000" pitchFamily="2" charset="0"/>
              </a:rPr>
              <a:t> The Bank Transaction System which keeps the day by day Talley record of complete banking system. </a:t>
            </a:r>
          </a:p>
          <a:p>
            <a:r>
              <a:rPr lang="en-US" b="0" i="0" dirty="0">
                <a:solidFill>
                  <a:srgbClr val="202124"/>
                </a:solidFill>
                <a:effectLst/>
                <a:latin typeface="Roboto" panose="02000000000000000000" pitchFamily="2" charset="0"/>
              </a:rPr>
              <a:t>There are different type of Bank accounts. One of these is Savings account. </a:t>
            </a:r>
          </a:p>
          <a:p>
            <a:r>
              <a:rPr lang="en-US" b="0" i="0" dirty="0">
                <a:solidFill>
                  <a:srgbClr val="202124"/>
                </a:solidFill>
                <a:effectLst/>
                <a:latin typeface="Roboto" panose="02000000000000000000" pitchFamily="2" charset="0"/>
              </a:rPr>
              <a:t>In this method the user can create can new savings account. It will automatically generates new account number.</a:t>
            </a:r>
          </a:p>
          <a:p>
            <a:r>
              <a:rPr lang="en-US" b="0" i="0" dirty="0">
                <a:solidFill>
                  <a:srgbClr val="202124"/>
                </a:solidFill>
                <a:effectLst/>
                <a:latin typeface="Roboto" panose="02000000000000000000" pitchFamily="2" charset="0"/>
              </a:rPr>
              <a:t> After deposit , the old data is updated to the Database. This process is working Simultaneously.</a:t>
            </a:r>
            <a:endParaRPr lang="en-IN" dirty="0"/>
          </a:p>
        </p:txBody>
      </p:sp>
    </p:spTree>
    <p:extLst>
      <p:ext uri="{BB962C8B-B14F-4D97-AF65-F5344CB8AC3E}">
        <p14:creationId xmlns:p14="http://schemas.microsoft.com/office/powerpoint/2010/main" val="59873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E409-EFD5-1A53-CE1B-D762006E7E4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SAVINGS ACCOUNT</a:t>
            </a:r>
            <a:endParaRPr lang="en-IN" dirty="0"/>
          </a:p>
        </p:txBody>
      </p:sp>
      <p:pic>
        <p:nvPicPr>
          <p:cNvPr id="4" name="Content Placeholder 3">
            <a:extLst>
              <a:ext uri="{FF2B5EF4-FFF2-40B4-BE49-F238E27FC236}">
                <a16:creationId xmlns:a16="http://schemas.microsoft.com/office/drawing/2014/main" id="{F95BE633-723E-D706-85BB-7CEFD0F1FBA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9958" y="2698903"/>
            <a:ext cx="8626408" cy="3505954"/>
          </a:xfrm>
          <a:prstGeom prst="rect">
            <a:avLst/>
          </a:prstGeom>
        </p:spPr>
      </p:pic>
    </p:spTree>
    <p:extLst>
      <p:ext uri="{BB962C8B-B14F-4D97-AF65-F5344CB8AC3E}">
        <p14:creationId xmlns:p14="http://schemas.microsoft.com/office/powerpoint/2010/main" val="1600960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B74B-AE03-A3EE-4153-E58C01DAD10B}"/>
              </a:ext>
            </a:extLst>
          </p:cNvPr>
          <p:cNvSpPr>
            <a:spLocks noGrp="1"/>
          </p:cNvSpPr>
          <p:nvPr>
            <p:ph type="title"/>
          </p:nvPr>
        </p:nvSpPr>
        <p:spPr>
          <a:xfrm>
            <a:off x="2959900" y="2378618"/>
            <a:ext cx="8825660" cy="1822514"/>
          </a:xfrm>
        </p:spPr>
        <p:txBody>
          <a:bodyPr/>
          <a:lstStyle/>
          <a:p>
            <a:r>
              <a:rPr lang="en-IN" sz="4400" b="1" dirty="0">
                <a:latin typeface="Times New Roman" panose="02020603050405020304" pitchFamily="18" charset="0"/>
                <a:cs typeface="Times New Roman" panose="02020603050405020304" pitchFamily="18" charset="0"/>
              </a:rPr>
              <a:t>DEPOSIT MONEY</a:t>
            </a:r>
          </a:p>
        </p:txBody>
      </p:sp>
    </p:spTree>
    <p:extLst>
      <p:ext uri="{BB962C8B-B14F-4D97-AF65-F5344CB8AC3E}">
        <p14:creationId xmlns:p14="http://schemas.microsoft.com/office/powerpoint/2010/main" val="3719505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1D2A-2102-6EC2-1328-14ED3B18A4CC}"/>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DEPOSIT MONEY</a:t>
            </a:r>
            <a:endParaRPr lang="en-IN" dirty="0"/>
          </a:p>
        </p:txBody>
      </p:sp>
      <p:sp>
        <p:nvSpPr>
          <p:cNvPr id="3" name="Content Placeholder 2">
            <a:extLst>
              <a:ext uri="{FF2B5EF4-FFF2-40B4-BE49-F238E27FC236}">
                <a16:creationId xmlns:a16="http://schemas.microsoft.com/office/drawing/2014/main" id="{8FF5FA12-DD85-46D6-6ADE-2CE36AB993C1}"/>
              </a:ext>
            </a:extLst>
          </p:cNvPr>
          <p:cNvSpPr>
            <a:spLocks noGrp="1"/>
          </p:cNvSpPr>
          <p:nvPr>
            <p:ph idx="1"/>
          </p:nvPr>
        </p:nvSpPr>
        <p:spPr>
          <a:xfrm>
            <a:off x="556590" y="2743200"/>
            <a:ext cx="11084119" cy="354628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will be able to deposit money in their bank account.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is able to select their respective account type - Primary / Saving.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the balance of the corresponding account type will be displayed in the balance field.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Then user can add money in the  Amount to be deposited filed.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amount will be added to his respective account balance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83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E3CE-4FC3-2CE2-BAC0-C6D34767D310}"/>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DEPOSIT MONEY</a:t>
            </a:r>
            <a:endParaRPr lang="en-IN" dirty="0"/>
          </a:p>
        </p:txBody>
      </p:sp>
      <p:sp>
        <p:nvSpPr>
          <p:cNvPr id="3" name="Content Placeholder 2">
            <a:extLst>
              <a:ext uri="{FF2B5EF4-FFF2-40B4-BE49-F238E27FC236}">
                <a16:creationId xmlns:a16="http://schemas.microsoft.com/office/drawing/2014/main" id="{6C211029-6131-4C42-F747-742D2DDF54E7}"/>
              </a:ext>
            </a:extLst>
          </p:cNvPr>
          <p:cNvSpPr>
            <a:spLocks noGrp="1"/>
          </p:cNvSpPr>
          <p:nvPr>
            <p:ph idx="1"/>
          </p:nvPr>
        </p:nvSpPr>
        <p:spPr>
          <a:xfrm>
            <a:off x="524786" y="2456953"/>
            <a:ext cx="11115924" cy="4126727"/>
          </a:xfrm>
        </p:spPr>
        <p:txBody>
          <a:bodyPr>
            <a:normAutofit fontScale="925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input field of the deposit money should not be negative and Zero.</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Get Balance() Function - Used to get the balance of the specific account number.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Get Balance As Per Account Type() - Navigates to The </a:t>
            </a:r>
            <a:r>
              <a:rPr lang="en-US" sz="2400" dirty="0" err="1">
                <a:latin typeface="Times New Roman" panose="02020603050405020304" pitchFamily="18" charset="0"/>
                <a:cs typeface="Times New Roman" panose="02020603050405020304" pitchFamily="18" charset="0"/>
              </a:rPr>
              <a:t>GetBalance</a:t>
            </a:r>
            <a:r>
              <a:rPr lang="en-US" sz="2400" dirty="0">
                <a:latin typeface="Times New Roman" panose="02020603050405020304" pitchFamily="18" charset="0"/>
                <a:cs typeface="Times New Roman" panose="02020603050405020304" pitchFamily="18" charset="0"/>
              </a:rPr>
              <a:t>() with specific account type and returns the balance.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primary account condition fails in Get Balance </a:t>
            </a:r>
            <a:r>
              <a:rPr lang="en-US" sz="2400" dirty="0" err="1">
                <a:latin typeface="Times New Roman" panose="02020603050405020304" pitchFamily="18" charset="0"/>
                <a:cs typeface="Times New Roman" panose="02020603050405020304" pitchFamily="18" charset="0"/>
              </a:rPr>
              <a:t>AsPerAccountType</a:t>
            </a:r>
            <a:r>
              <a:rPr lang="en-US" sz="2400" dirty="0">
                <a:latin typeface="Times New Roman" panose="02020603050405020304" pitchFamily="18" charset="0"/>
                <a:cs typeface="Times New Roman" panose="02020603050405020304" pitchFamily="18" charset="0"/>
              </a:rPr>
              <a:t>(), the condition will be applied for Savings Account type.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Handle Transfer Fund() - By getting the account type, the value of the deposit money input field will be send to Deposit Money in the service class which invokes the backend.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Alert message will be popped for Successful Transaction, Invalid Fields and Transaction failed.</a:t>
            </a:r>
          </a:p>
          <a:p>
            <a:pPr marL="0" indent="0">
              <a:buNone/>
            </a:pPr>
            <a:endParaRPr lang="en-IN" dirty="0"/>
          </a:p>
        </p:txBody>
      </p:sp>
    </p:spTree>
    <p:extLst>
      <p:ext uri="{BB962C8B-B14F-4D97-AF65-F5344CB8AC3E}">
        <p14:creationId xmlns:p14="http://schemas.microsoft.com/office/powerpoint/2010/main" val="270402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301D-8873-144A-0447-1016C099B30F}"/>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DEPOSIT MONEY</a:t>
            </a:r>
            <a:endParaRPr lang="en-IN" dirty="0"/>
          </a:p>
        </p:txBody>
      </p:sp>
      <p:sp>
        <p:nvSpPr>
          <p:cNvPr id="3" name="Content Placeholder 2">
            <a:extLst>
              <a:ext uri="{FF2B5EF4-FFF2-40B4-BE49-F238E27FC236}">
                <a16:creationId xmlns:a16="http://schemas.microsoft.com/office/drawing/2014/main" id="{3D3FB9AB-1FC3-0771-9E5D-112DEEC30E34}"/>
              </a:ext>
            </a:extLst>
          </p:cNvPr>
          <p:cNvSpPr>
            <a:spLocks noGrp="1"/>
          </p:cNvSpPr>
          <p:nvPr>
            <p:ph idx="1"/>
          </p:nvPr>
        </p:nvSpPr>
        <p:spPr>
          <a:xfrm>
            <a:off x="572494" y="2456953"/>
            <a:ext cx="11044362" cy="4134678"/>
          </a:xfrm>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Backend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Annotations like @GetMapping, @Autowired, @CrossOrigin, @PathVariable are used.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Account Controller - Getting Account Type, No, Amount and invoking the Service class with the condition Primary/ Saving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Primary/Saving Account Service - The Deposited Money is added with the Original Balance and date of the transaction is updated.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Finally Database is updated.</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4375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C65-DF9F-562E-F91C-1A784299709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D79F4E8-015A-7659-302D-C12D5F855883}"/>
              </a:ext>
            </a:extLst>
          </p:cNvPr>
          <p:cNvSpPr>
            <a:spLocks noGrp="1"/>
          </p:cNvSpPr>
          <p:nvPr>
            <p:ph idx="1"/>
          </p:nvPr>
        </p:nvSpPr>
        <p:spPr>
          <a:xfrm>
            <a:off x="731520" y="2441049"/>
            <a:ext cx="10909190" cy="4222143"/>
          </a:xfrm>
        </p:spPr>
        <p:txBody>
          <a:bodyPr>
            <a:normAutofit/>
          </a:bodyPr>
          <a:lstStyle/>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Online banking </a:t>
            </a:r>
            <a:r>
              <a:rPr lang="en-US" sz="2400" b="0" i="0" dirty="0">
                <a:solidFill>
                  <a:schemeClr val="tx1"/>
                </a:solidFill>
                <a:effectLst/>
                <a:latin typeface="Times New Roman" panose="02020603050405020304" pitchFamily="18" charset="0"/>
                <a:cs typeface="Times New Roman" panose="02020603050405020304" pitchFamily="18" charset="0"/>
              </a:rPr>
              <a:t>is an electronic payment system that enables customers of a bank or other financial institution to conduct a range of financial transactions through the financial institution's website.</a:t>
            </a:r>
          </a:p>
          <a:p>
            <a:pPr>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Banking online means accessing your bank account and carrying out financial transactions through the internet on your smartphone, tablet or computer. It's quick, usually free and allows you to do tasks, such as </a:t>
            </a:r>
            <a:r>
              <a:rPr lang="en-US" sz="2400" dirty="0">
                <a:latin typeface="Times New Roman" panose="02020603050405020304" pitchFamily="18" charset="0"/>
                <a:cs typeface="Times New Roman" panose="02020603050405020304" pitchFamily="18" charset="0"/>
              </a:rPr>
              <a:t>deposits, transfers, and online bill payments etc.</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Every bank has some form of online banking, available both on desktop and mobile versions.</a:t>
            </a:r>
          </a:p>
          <a:p>
            <a:pPr>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021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C029-60E3-7700-7D95-65ABE5CBFF4A}"/>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DEPOSIT MONEY</a:t>
            </a:r>
            <a:endParaRPr lang="en-IN" dirty="0"/>
          </a:p>
        </p:txBody>
      </p:sp>
      <p:sp>
        <p:nvSpPr>
          <p:cNvPr id="3" name="Content Placeholder 2">
            <a:extLst>
              <a:ext uri="{FF2B5EF4-FFF2-40B4-BE49-F238E27FC236}">
                <a16:creationId xmlns:a16="http://schemas.microsoft.com/office/drawing/2014/main" id="{C49B835F-9437-E652-C800-D5A8E267FA82}"/>
              </a:ext>
            </a:extLst>
          </p:cNvPr>
          <p:cNvSpPr>
            <a:spLocks noGrp="1"/>
          </p:cNvSpPr>
          <p:nvPr>
            <p:ph idx="1"/>
          </p:nvPr>
        </p:nvSpPr>
        <p:spPr>
          <a:xfrm>
            <a:off x="596348" y="2603500"/>
            <a:ext cx="9320019" cy="34163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Selenium - Chrome web driver login with the credentials.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By id  attribute , driver moves to the deposit page and selects the account type and enters the money.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Then Checks the alert message and end it.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40689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B473-38A9-8A34-8BC1-4DE82BD13183}"/>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DEPOSIT MONEY</a:t>
            </a:r>
            <a:endParaRPr lang="en-IN" dirty="0"/>
          </a:p>
        </p:txBody>
      </p:sp>
      <p:pic>
        <p:nvPicPr>
          <p:cNvPr id="4" name="Content Placeholder 3">
            <a:extLst>
              <a:ext uri="{FF2B5EF4-FFF2-40B4-BE49-F238E27FC236}">
                <a16:creationId xmlns:a16="http://schemas.microsoft.com/office/drawing/2014/main" id="{8B700F5D-D239-B6D7-1233-7164AE82C2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8377" y="2698902"/>
            <a:ext cx="6320348" cy="3494863"/>
          </a:xfrm>
          <a:prstGeom prst="rect">
            <a:avLst/>
          </a:prstGeom>
        </p:spPr>
      </p:pic>
    </p:spTree>
    <p:extLst>
      <p:ext uri="{BB962C8B-B14F-4D97-AF65-F5344CB8AC3E}">
        <p14:creationId xmlns:p14="http://schemas.microsoft.com/office/powerpoint/2010/main" val="1239823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F302-9892-702B-BC9D-6F43DE1C8619}"/>
              </a:ext>
            </a:extLst>
          </p:cNvPr>
          <p:cNvSpPr>
            <a:spLocks noGrp="1"/>
          </p:cNvSpPr>
          <p:nvPr>
            <p:ph type="title"/>
          </p:nvPr>
        </p:nvSpPr>
        <p:spPr>
          <a:xfrm>
            <a:off x="3262050" y="2434278"/>
            <a:ext cx="8825660" cy="1822514"/>
          </a:xfrm>
        </p:spPr>
        <p:txBody>
          <a:bodyPr/>
          <a:lstStyle/>
          <a:p>
            <a:r>
              <a:rPr lang="en-US" sz="4400" b="1" dirty="0">
                <a:latin typeface="Times New Roman" panose="02020603050405020304" pitchFamily="18" charset="0"/>
                <a:cs typeface="Times New Roman" panose="02020603050405020304" pitchFamily="18" charset="0"/>
              </a:rPr>
              <a:t>LOAN REQUEST</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452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8E21-9AA2-2885-4EB6-390028115FF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LOAN REQUEST</a:t>
            </a:r>
            <a:endParaRPr lang="en-IN" dirty="0"/>
          </a:p>
        </p:txBody>
      </p:sp>
      <p:sp>
        <p:nvSpPr>
          <p:cNvPr id="3" name="Content Placeholder 2">
            <a:extLst>
              <a:ext uri="{FF2B5EF4-FFF2-40B4-BE49-F238E27FC236}">
                <a16:creationId xmlns:a16="http://schemas.microsoft.com/office/drawing/2014/main" id="{62B114A1-4B9C-233C-794D-DB7CBCF4A3E2}"/>
              </a:ext>
            </a:extLst>
          </p:cNvPr>
          <p:cNvSpPr>
            <a:spLocks noGrp="1"/>
          </p:cNvSpPr>
          <p:nvPr>
            <p:ph idx="1"/>
          </p:nvPr>
        </p:nvSpPr>
        <p:spPr>
          <a:xfrm>
            <a:off x="516834" y="2603500"/>
            <a:ext cx="11139777" cy="4004034"/>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Backend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 - New table is created (loan) , with id, status check and user details.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JPA repository is implemented to create loan request and also for approval.</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 -  User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Create Loan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 -  Admin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Display All Loan, Find Loan By ID, Approval for Loan requests functions are implemented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Controller - the above implementations are controlled by Loan Controller.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25139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5704-48DA-16CE-DF41-5D445FB93A5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LOAN REQUEST</a:t>
            </a:r>
            <a:endParaRPr lang="en-IN" dirty="0"/>
          </a:p>
        </p:txBody>
      </p:sp>
      <p:sp>
        <p:nvSpPr>
          <p:cNvPr id="3" name="Content Placeholder 2">
            <a:extLst>
              <a:ext uri="{FF2B5EF4-FFF2-40B4-BE49-F238E27FC236}">
                <a16:creationId xmlns:a16="http://schemas.microsoft.com/office/drawing/2014/main" id="{AB3C6366-D5ED-F713-A0BF-9C9F2D43E126}"/>
              </a:ext>
            </a:extLst>
          </p:cNvPr>
          <p:cNvSpPr>
            <a:spLocks noGrp="1"/>
          </p:cNvSpPr>
          <p:nvPr>
            <p:ph idx="1"/>
          </p:nvPr>
        </p:nvSpPr>
        <p:spPr>
          <a:xfrm>
            <a:off x="556591" y="2433099"/>
            <a:ext cx="11115924" cy="411082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module user able to send the loan request to admin. And admin have to confirm the request or cancel it.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user send the loan request to admin.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request has been created and display in admin dashboard.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 will confirm the status of the request.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Then the status will updated from pending to confirmed</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000000"/>
              </a:solidFill>
            </a:endParaRPr>
          </a:p>
        </p:txBody>
      </p:sp>
    </p:spTree>
    <p:extLst>
      <p:ext uri="{BB962C8B-B14F-4D97-AF65-F5344CB8AC3E}">
        <p14:creationId xmlns:p14="http://schemas.microsoft.com/office/powerpoint/2010/main" val="654872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F17D-7323-5902-1234-49DD9C0883C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LOAN REQUEST</a:t>
            </a:r>
            <a:endParaRPr lang="en-IN" dirty="0"/>
          </a:p>
        </p:txBody>
      </p:sp>
      <p:pic>
        <p:nvPicPr>
          <p:cNvPr id="4" name="Content Placeholder 3">
            <a:extLst>
              <a:ext uri="{FF2B5EF4-FFF2-40B4-BE49-F238E27FC236}">
                <a16:creationId xmlns:a16="http://schemas.microsoft.com/office/drawing/2014/main" id="{D7C31561-4A48-7414-B2AF-57B162798B7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3243" y="2698902"/>
            <a:ext cx="8980714" cy="3701897"/>
          </a:xfrm>
          <a:prstGeom prst="rect">
            <a:avLst/>
          </a:prstGeom>
        </p:spPr>
      </p:pic>
    </p:spTree>
    <p:extLst>
      <p:ext uri="{BB962C8B-B14F-4D97-AF65-F5344CB8AC3E}">
        <p14:creationId xmlns:p14="http://schemas.microsoft.com/office/powerpoint/2010/main" val="420527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EB6A-E21D-31B8-7E85-6D31911D45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LOAN REQUEST USER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27FF4E-11EB-352D-57C3-E28C5B2994CD}"/>
              </a:ext>
            </a:extLst>
          </p:cNvPr>
          <p:cNvSpPr>
            <a:spLocks noGrp="1"/>
          </p:cNvSpPr>
          <p:nvPr>
            <p:ph idx="1"/>
          </p:nvPr>
        </p:nvSpPr>
        <p:spPr>
          <a:xfrm>
            <a:off x="588396" y="2603499"/>
            <a:ext cx="11044361" cy="3829105"/>
          </a:xfrm>
        </p:spPr>
        <p:txBody>
          <a:bodyPr>
            <a:normAutofit fontScale="92500" lnSpcReduction="10000"/>
          </a:bodyPr>
          <a:lstStyle/>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Select the required Account type.</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Give description for the current request.</a:t>
            </a:r>
          </a:p>
          <a:p>
            <a:pPr>
              <a:buFont typeface="Wingdings" panose="05000000000000000000" pitchFamily="2" charset="2"/>
              <a:buChar char="Ø"/>
            </a:pPr>
            <a:r>
              <a:rPr lang="en-IN" sz="3100" dirty="0">
                <a:latin typeface="Times New Roman" panose="02020603050405020304" pitchFamily="18" charset="0"/>
                <a:cs typeface="Times New Roman" panose="02020603050405020304" pitchFamily="18" charset="0"/>
              </a:rPr>
              <a:t>Submit request.</a:t>
            </a:r>
          </a:p>
          <a:p>
            <a:pPr>
              <a:buFont typeface="Wingdings" panose="05000000000000000000" pitchFamily="2" charset="2"/>
              <a:buChar char="Ø"/>
            </a:pPr>
            <a:r>
              <a:rPr lang="en-IN" sz="3100" dirty="0">
                <a:latin typeface="Times New Roman" panose="02020603050405020304" pitchFamily="18" charset="0"/>
                <a:cs typeface="Times New Roman" panose="02020603050405020304" pitchFamily="18" charset="0"/>
              </a:rPr>
              <a:t>Select the loan requests.</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The list of requests will be displayed.</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Approve the request by clicking on the action</a:t>
            </a:r>
          </a:p>
          <a:p>
            <a:pPr>
              <a:buFont typeface="Wingdings" panose="05000000000000000000" pitchFamily="2" charset="2"/>
              <a:buChar char="Ø"/>
            </a:pPr>
            <a:r>
              <a:rPr lang="en-US" sz="3100" dirty="0">
                <a:latin typeface="Times New Roman" panose="02020603050405020304" pitchFamily="18" charset="0"/>
                <a:cs typeface="Times New Roman" panose="02020603050405020304" pitchFamily="18" charset="0"/>
              </a:rPr>
              <a:t>Then status will be updated from pending to confirmed</a:t>
            </a:r>
          </a:p>
          <a:p>
            <a:pPr>
              <a:buFont typeface="Wingdings" panose="05000000000000000000" pitchFamily="2" charset="2"/>
              <a:buChar char="Ø"/>
            </a:pPr>
            <a:endParaRPr lang="en-IN" sz="3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409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DBC1-D499-9687-A136-233E10878A1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LOAN REQUEST </a:t>
            </a:r>
            <a:r>
              <a:rPr lang="en-US" b="1" dirty="0">
                <a:latin typeface="Times New Roman" panose="02020603050405020304" pitchFamily="18" charset="0"/>
                <a:cs typeface="Times New Roman" panose="02020603050405020304" pitchFamily="18" charset="0"/>
              </a:rPr>
              <a:t>USER</a:t>
            </a:r>
            <a:endParaRPr lang="en-IN" dirty="0"/>
          </a:p>
        </p:txBody>
      </p:sp>
      <p:pic>
        <p:nvPicPr>
          <p:cNvPr id="4" name="Content Placeholder 3">
            <a:extLst>
              <a:ext uri="{FF2B5EF4-FFF2-40B4-BE49-F238E27FC236}">
                <a16:creationId xmlns:a16="http://schemas.microsoft.com/office/drawing/2014/main" id="{5BADD049-1046-2780-A947-29CA29BA8AB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17363" y="2658837"/>
            <a:ext cx="6150592" cy="3440037"/>
          </a:xfrm>
          <a:prstGeom prst="rect">
            <a:avLst/>
          </a:prstGeom>
        </p:spPr>
      </p:pic>
    </p:spTree>
    <p:extLst>
      <p:ext uri="{BB962C8B-B14F-4D97-AF65-F5344CB8AC3E}">
        <p14:creationId xmlns:p14="http://schemas.microsoft.com/office/powerpoint/2010/main" val="1792072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009-86CE-1FBD-2F54-03F7A3F293E2}"/>
              </a:ext>
            </a:extLst>
          </p:cNvPr>
          <p:cNvSpPr>
            <a:spLocks noGrp="1"/>
          </p:cNvSpPr>
          <p:nvPr>
            <p:ph type="title"/>
          </p:nvPr>
        </p:nvSpPr>
        <p:spPr>
          <a:xfrm>
            <a:off x="2777020" y="2517743"/>
            <a:ext cx="8825660" cy="1822514"/>
          </a:xfrm>
        </p:spPr>
        <p:txBody>
          <a:bodyPr/>
          <a:lstStyle/>
          <a:p>
            <a:r>
              <a:rPr lang="en-IN" sz="4400" b="1" dirty="0">
                <a:latin typeface="Times New Roman" panose="02020603050405020304" pitchFamily="18" charset="0"/>
                <a:cs typeface="Times New Roman" panose="02020603050405020304" pitchFamily="18" charset="0"/>
              </a:rPr>
              <a:t>WITHDRAW MONEY</a:t>
            </a:r>
          </a:p>
        </p:txBody>
      </p:sp>
    </p:spTree>
    <p:extLst>
      <p:ext uri="{BB962C8B-B14F-4D97-AF65-F5344CB8AC3E}">
        <p14:creationId xmlns:p14="http://schemas.microsoft.com/office/powerpoint/2010/main" val="3554239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B348-D487-6D17-7A80-A300F946D509}"/>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WITHDRAW MONEY</a:t>
            </a:r>
            <a:endParaRPr lang="en-IN" dirty="0"/>
          </a:p>
        </p:txBody>
      </p:sp>
      <p:sp>
        <p:nvSpPr>
          <p:cNvPr id="3" name="Content Placeholder 2">
            <a:extLst>
              <a:ext uri="{FF2B5EF4-FFF2-40B4-BE49-F238E27FC236}">
                <a16:creationId xmlns:a16="http://schemas.microsoft.com/office/drawing/2014/main" id="{50025A34-13DF-9786-A29B-C746B5139B49}"/>
              </a:ext>
            </a:extLst>
          </p:cNvPr>
          <p:cNvSpPr>
            <a:spLocks noGrp="1"/>
          </p:cNvSpPr>
          <p:nvPr>
            <p:ph idx="1"/>
          </p:nvPr>
        </p:nvSpPr>
        <p:spPr>
          <a:xfrm>
            <a:off x="548640" y="2425148"/>
            <a:ext cx="11084118" cy="4365265"/>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able to withdrawn their money from their account.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able to select their account type from the list of accounts.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the balance of the corresponding account type will be displayed in the balance label.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amount to be withdrawn should not be greater than the actual balance.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8116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51E3-E508-E338-224F-8C34CC817B55}"/>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RLL –Requirement Specifications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3FEAD-C0F2-B017-5749-14E96060FEEA}"/>
              </a:ext>
            </a:extLst>
          </p:cNvPr>
          <p:cNvSpPr>
            <a:spLocks noGrp="1"/>
          </p:cNvSpPr>
          <p:nvPr>
            <p:ph idx="1"/>
          </p:nvPr>
        </p:nvSpPr>
        <p:spPr>
          <a:xfrm>
            <a:off x="548640" y="2488757"/>
            <a:ext cx="11123875" cy="4126727"/>
          </a:xfrm>
        </p:spPr>
        <p:txBody>
          <a:bodyPr>
            <a:normAutofit/>
          </a:bodyPr>
          <a:lstStyle/>
          <a:p>
            <a:pPr>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Domain: Banking</a:t>
            </a:r>
          </a:p>
          <a:p>
            <a:pPr>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Project Objective</a:t>
            </a:r>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Create a dynamic and responsive Java online banking web application to deposit, withdraw, and transfer money between accounts</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Technology Stack:</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Front-End: Angular</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Server-side: Spring Boot</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Back-end: MYSQL, Hibernate</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Server: Tomcat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70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4C97-C280-B629-1E05-DBDDF68867FE}"/>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WITHDRAW MONEY</a:t>
            </a:r>
            <a:endParaRPr lang="en-IN" dirty="0"/>
          </a:p>
        </p:txBody>
      </p:sp>
      <p:sp>
        <p:nvSpPr>
          <p:cNvPr id="3" name="Content Placeholder 2">
            <a:extLst>
              <a:ext uri="{FF2B5EF4-FFF2-40B4-BE49-F238E27FC236}">
                <a16:creationId xmlns:a16="http://schemas.microsoft.com/office/drawing/2014/main" id="{EDACB2C6-10CA-7A35-5D96-7DBE40139BB9}"/>
              </a:ext>
            </a:extLst>
          </p:cNvPr>
          <p:cNvSpPr>
            <a:spLocks noGrp="1"/>
          </p:cNvSpPr>
          <p:nvPr>
            <p:ph idx="1"/>
          </p:nvPr>
        </p:nvSpPr>
        <p:spPr>
          <a:xfrm>
            <a:off x="524786" y="2425147"/>
            <a:ext cx="11155680" cy="4102873"/>
          </a:xfrm>
        </p:spPr>
        <p:txBody>
          <a:bodyPr/>
          <a:lstStyle/>
          <a:p>
            <a:pPr defTabSz="457200">
              <a:lnSpc>
                <a:spcPct val="100000"/>
              </a:lnSpc>
              <a:spcBef>
                <a:spcPts val="0"/>
              </a:spcBef>
              <a:buSzTx/>
              <a:buFont typeface="Wingdings" panose="05000000000000000000" pitchFamily="2" charset="2"/>
              <a:buChar char="Ø"/>
              <a:defRPr sz="45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Login to your User Account and Click on Withdraw.</a:t>
            </a:r>
          </a:p>
          <a:p>
            <a:pPr>
              <a:spcBef>
                <a:spcPts val="0"/>
              </a:spcBef>
              <a:buSzTx/>
              <a:buFont typeface="Wingdings" panose="05000000000000000000" pitchFamily="2" charset="2"/>
              <a:buChar char="Ø"/>
              <a:defRPr sz="45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The form will be displayed.</a:t>
            </a:r>
          </a:p>
          <a:p>
            <a:pPr defTabSz="457200">
              <a:lnSpc>
                <a:spcPct val="100000"/>
              </a:lnSpc>
              <a:spcBef>
                <a:spcPts val="0"/>
              </a:spcBef>
              <a:buSzTx/>
              <a:buFont typeface="Wingdings" panose="05000000000000000000" pitchFamily="2" charset="2"/>
              <a:buChar char="Ø"/>
              <a:defRPr sz="45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After the enter the amount the amount will be withdrawn successfully.</a:t>
            </a:r>
          </a:p>
          <a:p>
            <a:pPr defTabSz="457200">
              <a:lnSpc>
                <a:spcPct val="100000"/>
              </a:lnSpc>
              <a:spcBef>
                <a:spcPts val="0"/>
              </a:spcBef>
              <a:buSzTx/>
              <a:buFont typeface="Wingdings" panose="05000000000000000000" pitchFamily="2" charset="2"/>
              <a:buChar char="Ø"/>
              <a:defRPr sz="45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The alert message will displayed in case of insufficient funds.</a:t>
            </a:r>
          </a:p>
          <a:p>
            <a:pPr defTabSz="457200">
              <a:lnSpc>
                <a:spcPct val="100000"/>
              </a:lnSpc>
              <a:spcBef>
                <a:spcPts val="0"/>
              </a:spcBef>
              <a:buSzTx/>
              <a:buFont typeface="Wingdings" panose="05000000000000000000" pitchFamily="2" charset="2"/>
              <a:buChar char="Ø"/>
              <a:defRPr sz="45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5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SzTx/>
              <a:buNone/>
              <a:defRPr sz="45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1016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485F-EFA7-2E0F-8FD4-4BA3D41E6AE7}"/>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WITHDRAW MONEY</a:t>
            </a:r>
            <a:endParaRPr lang="en-IN" dirty="0"/>
          </a:p>
        </p:txBody>
      </p:sp>
      <p:pic>
        <p:nvPicPr>
          <p:cNvPr id="4" name="Content Placeholder 3">
            <a:extLst>
              <a:ext uri="{FF2B5EF4-FFF2-40B4-BE49-F238E27FC236}">
                <a16:creationId xmlns:a16="http://schemas.microsoft.com/office/drawing/2014/main" id="{D2E13893-D8C6-B29F-F1E6-2E9FAD98E7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2512" y="2698902"/>
            <a:ext cx="6877878" cy="3542871"/>
          </a:xfrm>
          <a:prstGeom prst="rect">
            <a:avLst/>
          </a:prstGeom>
        </p:spPr>
      </p:pic>
    </p:spTree>
    <p:extLst>
      <p:ext uri="{BB962C8B-B14F-4D97-AF65-F5344CB8AC3E}">
        <p14:creationId xmlns:p14="http://schemas.microsoft.com/office/powerpoint/2010/main" val="2555552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FBA7-0246-856F-28EC-D8B04EF8E42D}"/>
              </a:ext>
            </a:extLst>
          </p:cNvPr>
          <p:cNvSpPr>
            <a:spLocks noGrp="1"/>
          </p:cNvSpPr>
          <p:nvPr>
            <p:ph type="title"/>
          </p:nvPr>
        </p:nvSpPr>
        <p:spPr>
          <a:xfrm>
            <a:off x="2323795" y="2346813"/>
            <a:ext cx="8825660" cy="1822514"/>
          </a:xfrm>
        </p:spPr>
        <p:txBody>
          <a:bodyPr/>
          <a:lstStyle/>
          <a:p>
            <a:r>
              <a:rPr lang="en-IN" sz="4400" b="1" dirty="0">
                <a:latin typeface="Times New Roman" panose="02020603050405020304" pitchFamily="18" charset="0"/>
                <a:cs typeface="Times New Roman" panose="02020603050405020304" pitchFamily="18" charset="0"/>
              </a:rPr>
              <a:t>CHEQUE BOOK REQUEST</a:t>
            </a:r>
          </a:p>
        </p:txBody>
      </p:sp>
      <p:sp>
        <p:nvSpPr>
          <p:cNvPr id="3" name="Text Placeholder 2">
            <a:extLst>
              <a:ext uri="{FF2B5EF4-FFF2-40B4-BE49-F238E27FC236}">
                <a16:creationId xmlns:a16="http://schemas.microsoft.com/office/drawing/2014/main" id="{382F50B5-4383-E6B5-FFAC-C94C3805271A}"/>
              </a:ext>
            </a:extLst>
          </p:cNvPr>
          <p:cNvSpPr>
            <a:spLocks noGrp="1"/>
          </p:cNvSpPr>
          <p:nvPr>
            <p:ph type="body" idx="1"/>
          </p:nvPr>
        </p:nvSpPr>
        <p:spPr>
          <a:xfrm>
            <a:off x="1154954" y="5033067"/>
            <a:ext cx="8825659" cy="1712965"/>
          </a:xfrm>
        </p:spPr>
        <p:txBody>
          <a:bodyPr>
            <a:normAutofit/>
          </a:bodyPr>
          <a:lstStyle/>
          <a:p>
            <a:pPr marL="342900" indent="-342900">
              <a:buFont typeface="Wingdings" panose="05000000000000000000" pitchFamily="2" charset="2"/>
              <a:buChar char="Ø"/>
            </a:pPr>
            <a:r>
              <a:rPr lang="en-US" b="0" i="0" dirty="0">
                <a:solidFill>
                  <a:srgbClr val="202124"/>
                </a:solidFill>
                <a:effectLst/>
                <a:latin typeface="Roboto" panose="02000000000000000000" pitchFamily="2" charset="0"/>
              </a:rPr>
              <a:t>In Cheque Book Request form Select Account Type </a:t>
            </a:r>
          </a:p>
          <a:p>
            <a:pPr marL="342900" indent="-342900">
              <a:buFont typeface="Wingdings" panose="05000000000000000000" pitchFamily="2" charset="2"/>
              <a:buChar char="Ø"/>
            </a:pPr>
            <a:r>
              <a:rPr lang="en-US" b="0" i="0" dirty="0">
                <a:solidFill>
                  <a:srgbClr val="202124"/>
                </a:solidFill>
                <a:effectLst/>
                <a:latin typeface="Roboto" panose="02000000000000000000" pitchFamily="2" charset="0"/>
              </a:rPr>
              <a:t> Primary/Savings Cheque type </a:t>
            </a:r>
          </a:p>
          <a:p>
            <a:pPr marL="342900" indent="-342900">
              <a:buFont typeface="Wingdings" panose="05000000000000000000" pitchFamily="2" charset="2"/>
              <a:buChar char="Ø"/>
            </a:pPr>
            <a:r>
              <a:rPr lang="en-US" b="0" i="0" dirty="0">
                <a:solidFill>
                  <a:srgbClr val="202124"/>
                </a:solidFill>
                <a:effectLst/>
                <a:latin typeface="Roboto" panose="02000000000000000000" pitchFamily="2" charset="0"/>
              </a:rPr>
              <a:t> Individual / Corporate</a:t>
            </a:r>
          </a:p>
          <a:p>
            <a:pPr marL="342900" indent="-342900">
              <a:buFont typeface="Wingdings" panose="05000000000000000000" pitchFamily="2" charset="2"/>
              <a:buChar char="Ø"/>
            </a:pPr>
            <a:r>
              <a:rPr lang="en-US" b="0" i="0" dirty="0">
                <a:solidFill>
                  <a:srgbClr val="202124"/>
                </a:solidFill>
                <a:effectLst/>
                <a:latin typeface="Roboto" panose="02000000000000000000" pitchFamily="2" charset="0"/>
              </a:rPr>
              <a:t> Click on Send Request</a:t>
            </a:r>
            <a:endParaRPr lang="en-IN" dirty="0"/>
          </a:p>
        </p:txBody>
      </p:sp>
    </p:spTree>
    <p:extLst>
      <p:ext uri="{BB962C8B-B14F-4D97-AF65-F5344CB8AC3E}">
        <p14:creationId xmlns:p14="http://schemas.microsoft.com/office/powerpoint/2010/main" val="1951434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3A5B-74BA-A226-B9CD-8E60B6983C6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CHEQUE BOOK REQUEST</a:t>
            </a:r>
            <a:endParaRPr lang="en-IN" dirty="0"/>
          </a:p>
        </p:txBody>
      </p:sp>
      <p:pic>
        <p:nvPicPr>
          <p:cNvPr id="4" name="Content Placeholder 3" descr="Graphical user interface, text, website&#10;&#10;Description automatically generated">
            <a:extLst>
              <a:ext uri="{FF2B5EF4-FFF2-40B4-BE49-F238E27FC236}">
                <a16:creationId xmlns:a16="http://schemas.microsoft.com/office/drawing/2014/main" id="{5CFD74F5-393D-6373-19C1-195CB24AEC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5900" y="2449286"/>
            <a:ext cx="8131629" cy="4065813"/>
          </a:xfrm>
          <a:prstGeom prst="rect">
            <a:avLst/>
          </a:prstGeom>
        </p:spPr>
      </p:pic>
    </p:spTree>
    <p:extLst>
      <p:ext uri="{BB962C8B-B14F-4D97-AF65-F5344CB8AC3E}">
        <p14:creationId xmlns:p14="http://schemas.microsoft.com/office/powerpoint/2010/main" val="3410636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093F-AB42-D38F-BA07-800B3AFC8B9D}"/>
              </a:ext>
            </a:extLst>
          </p:cNvPr>
          <p:cNvSpPr>
            <a:spLocks noGrp="1"/>
          </p:cNvSpPr>
          <p:nvPr>
            <p:ph type="title"/>
          </p:nvPr>
        </p:nvSpPr>
        <p:spPr>
          <a:xfrm>
            <a:off x="3739128" y="2517743"/>
            <a:ext cx="8825660" cy="1822514"/>
          </a:xfrm>
        </p:spPr>
        <p:txBody>
          <a:bodyPr/>
          <a:lstStyle/>
          <a:p>
            <a:r>
              <a:rPr lang="en-IN" sz="4400" b="1" dirty="0">
                <a:latin typeface="Times New Roman" panose="02020603050405020304" pitchFamily="18" charset="0"/>
                <a:cs typeface="Times New Roman" panose="02020603050405020304" pitchFamily="18" charset="0"/>
              </a:rPr>
              <a:t>TRANSACTION</a:t>
            </a:r>
          </a:p>
        </p:txBody>
      </p:sp>
      <p:sp>
        <p:nvSpPr>
          <p:cNvPr id="3" name="Text Placeholder 2">
            <a:extLst>
              <a:ext uri="{FF2B5EF4-FFF2-40B4-BE49-F238E27FC236}">
                <a16:creationId xmlns:a16="http://schemas.microsoft.com/office/drawing/2014/main" id="{64441114-C38E-FB04-9945-EE6F7EC264AF}"/>
              </a:ext>
            </a:extLst>
          </p:cNvPr>
          <p:cNvSpPr>
            <a:spLocks noGrp="1"/>
          </p:cNvSpPr>
          <p:nvPr>
            <p:ph type="body" idx="1"/>
          </p:nvPr>
        </p:nvSpPr>
        <p:spPr>
          <a:xfrm>
            <a:off x="1154954" y="4879911"/>
            <a:ext cx="8825659" cy="1975670"/>
          </a:xfrm>
        </p:spPr>
        <p:txBody>
          <a:bodyPr>
            <a:normAutofit/>
          </a:bodyPr>
          <a:lstStyle/>
          <a:p>
            <a:pPr marL="342900" indent="-342900">
              <a:buFont typeface="Wingdings" panose="05000000000000000000" pitchFamily="2" charset="2"/>
              <a:buChar char="Ø"/>
            </a:pPr>
            <a:r>
              <a:rPr lang="en-US" b="0" i="0" dirty="0">
                <a:solidFill>
                  <a:srgbClr val="202124"/>
                </a:solidFill>
                <a:effectLst/>
                <a:latin typeface="Roboto" panose="02000000000000000000" pitchFamily="2" charset="0"/>
              </a:rPr>
              <a:t>In the transaction money from the sender’s account has been transferred to the receiver’s account. </a:t>
            </a:r>
          </a:p>
          <a:p>
            <a:pPr marL="342900" indent="-342900">
              <a:buFont typeface="Wingdings" panose="05000000000000000000" pitchFamily="2" charset="2"/>
              <a:buChar char="Ø"/>
            </a:pPr>
            <a:r>
              <a:rPr lang="en-US" b="0" i="0" dirty="0">
                <a:solidFill>
                  <a:srgbClr val="202124"/>
                </a:solidFill>
                <a:effectLst/>
                <a:latin typeface="Roboto" panose="02000000000000000000" pitchFamily="2" charset="0"/>
              </a:rPr>
              <a:t>The sender and receiver both should have a  bank account and the amount of money that sender has to transfer should be lesser than or equal to the sender’s account balance. If not the transaction will be failed</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3329220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4D68-8C70-CCCE-8354-D3EAE686B975}"/>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TRANSACTION</a:t>
            </a:r>
            <a:endParaRPr lang="en-IN" dirty="0"/>
          </a:p>
        </p:txBody>
      </p:sp>
      <p:pic>
        <p:nvPicPr>
          <p:cNvPr id="4" name="Content Placeholder 3">
            <a:extLst>
              <a:ext uri="{FF2B5EF4-FFF2-40B4-BE49-F238E27FC236}">
                <a16:creationId xmlns:a16="http://schemas.microsoft.com/office/drawing/2014/main" id="{018895F0-1B21-E681-7CAD-4B8FF71452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5129" y="2698903"/>
            <a:ext cx="7315200" cy="3799868"/>
          </a:xfrm>
          <a:prstGeom prst="rect">
            <a:avLst/>
          </a:prstGeom>
        </p:spPr>
      </p:pic>
    </p:spTree>
    <p:extLst>
      <p:ext uri="{BB962C8B-B14F-4D97-AF65-F5344CB8AC3E}">
        <p14:creationId xmlns:p14="http://schemas.microsoft.com/office/powerpoint/2010/main" val="3706879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9112-87C9-A6A9-F50D-F13431B7CDA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USER PROFILE</a:t>
            </a:r>
            <a:endParaRPr lang="en-IN" dirty="0"/>
          </a:p>
        </p:txBody>
      </p:sp>
      <p:sp>
        <p:nvSpPr>
          <p:cNvPr id="3" name="Content Placeholder 2">
            <a:extLst>
              <a:ext uri="{FF2B5EF4-FFF2-40B4-BE49-F238E27FC236}">
                <a16:creationId xmlns:a16="http://schemas.microsoft.com/office/drawing/2014/main" id="{E2979152-025A-D623-6691-CFAB02CA498F}"/>
              </a:ext>
            </a:extLst>
          </p:cNvPr>
          <p:cNvSpPr>
            <a:spLocks noGrp="1"/>
          </p:cNvSpPr>
          <p:nvPr>
            <p:ph idx="1"/>
          </p:nvPr>
        </p:nvSpPr>
        <p:spPr>
          <a:xfrm>
            <a:off x="601579" y="2603500"/>
            <a:ext cx="9314788" cy="3416300"/>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user profile contains information about the user details.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Information regarding the user’s mobile number, Address, Pan card,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also contains information about the user’s account details and balance.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99816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5F6E-E4F4-20D0-C5B3-70C810C282C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USER PROFILE</a:t>
            </a:r>
            <a:endParaRPr lang="en-IN" dirty="0"/>
          </a:p>
        </p:txBody>
      </p:sp>
      <p:pic>
        <p:nvPicPr>
          <p:cNvPr id="4" name="Content Placeholder 3">
            <a:extLst>
              <a:ext uri="{FF2B5EF4-FFF2-40B4-BE49-F238E27FC236}">
                <a16:creationId xmlns:a16="http://schemas.microsoft.com/office/drawing/2014/main" id="{AE675D5A-AA06-9850-335A-8675591F7AB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5092" y="2658838"/>
            <a:ext cx="5736058" cy="3225494"/>
          </a:xfrm>
          <a:prstGeom prst="rect">
            <a:avLst/>
          </a:prstGeom>
        </p:spPr>
      </p:pic>
    </p:spTree>
    <p:extLst>
      <p:ext uri="{BB962C8B-B14F-4D97-AF65-F5344CB8AC3E}">
        <p14:creationId xmlns:p14="http://schemas.microsoft.com/office/powerpoint/2010/main" val="3970021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1C6E-59BE-BE16-4B6C-D9937B0D6A3B}"/>
              </a:ext>
            </a:extLst>
          </p:cNvPr>
          <p:cNvSpPr>
            <a:spLocks noGrp="1"/>
          </p:cNvSpPr>
          <p:nvPr>
            <p:ph type="title"/>
          </p:nvPr>
        </p:nvSpPr>
        <p:spPr>
          <a:xfrm>
            <a:off x="2229775" y="2386709"/>
            <a:ext cx="8825660" cy="1822514"/>
          </a:xfrm>
        </p:spPr>
        <p:txBody>
          <a:bodyPr/>
          <a:lstStyle/>
          <a:p>
            <a:r>
              <a:rPr lang="en-US" sz="4400" b="1" dirty="0">
                <a:latin typeface="Times New Roman" panose="02020603050405020304" pitchFamily="18" charset="0"/>
                <a:cs typeface="Times New Roman" panose="02020603050405020304" pitchFamily="18" charset="0"/>
              </a:rPr>
              <a:t>DASHBOARD AND NAV BAR</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819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3A2D-EE0F-0AFC-9EFE-7EC77C9CB18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ADMIN NAVBAR</a:t>
            </a:r>
          </a:p>
        </p:txBody>
      </p:sp>
      <p:sp>
        <p:nvSpPr>
          <p:cNvPr id="3" name="Content Placeholder 2">
            <a:extLst>
              <a:ext uri="{FF2B5EF4-FFF2-40B4-BE49-F238E27FC236}">
                <a16:creationId xmlns:a16="http://schemas.microsoft.com/office/drawing/2014/main" id="{279ABCAD-A6EB-D612-70ED-3C8F898C10E3}"/>
              </a:ext>
            </a:extLst>
          </p:cNvPr>
          <p:cNvSpPr>
            <a:spLocks noGrp="1"/>
          </p:cNvSpPr>
          <p:nvPr>
            <p:ph idx="1"/>
          </p:nvPr>
        </p:nvSpPr>
        <p:spPr>
          <a:xfrm>
            <a:off x="572494" y="2409245"/>
            <a:ext cx="11084118" cy="3610555"/>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the admin logs in, the navbar shows 4 options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are user Account, Checkbook request, Loan Request and Logout option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4 options are Routed to their corresponding components using router Link</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7367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BEDA-531B-F995-9E02-4A3C2C94802C}"/>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RLL –Requirement Specifications</a:t>
            </a:r>
            <a:endParaRPr lang="en-IN" dirty="0"/>
          </a:p>
        </p:txBody>
      </p:sp>
      <p:sp>
        <p:nvSpPr>
          <p:cNvPr id="3" name="Content Placeholder 2">
            <a:extLst>
              <a:ext uri="{FF2B5EF4-FFF2-40B4-BE49-F238E27FC236}">
                <a16:creationId xmlns:a16="http://schemas.microsoft.com/office/drawing/2014/main" id="{5C69FD64-94B0-1327-D22F-277360A1BDDE}"/>
              </a:ext>
            </a:extLst>
          </p:cNvPr>
          <p:cNvSpPr>
            <a:spLocks noGrp="1"/>
          </p:cNvSpPr>
          <p:nvPr>
            <p:ph idx="1"/>
          </p:nvPr>
        </p:nvSpPr>
        <p:spPr>
          <a:xfrm>
            <a:off x="516834" y="2385391"/>
            <a:ext cx="11092069" cy="4214192"/>
          </a:xfrm>
        </p:spPr>
        <p:txBody>
          <a:bodyPr>
            <a:noAutofit/>
          </a:bodyPr>
          <a:lstStyle/>
          <a:p>
            <a:pPr>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Background of the project</a:t>
            </a:r>
            <a:r>
              <a:rPr lang="en-US" sz="2400" b="1" dirty="0">
                <a:latin typeface="Times New Roman" panose="02020603050405020304" pitchFamily="18" charset="0"/>
                <a:cs typeface="Times New Roman" panose="02020603050405020304" pitchFamily="18" charset="0"/>
              </a:rPr>
              <a:t>: </a:t>
            </a:r>
          </a:p>
          <a:p>
            <a:pPr marL="0" indent="0">
              <a:buNone/>
            </a:pPr>
            <a:r>
              <a:rPr lang="en-US" sz="2400" b="0" i="0" dirty="0">
                <a:effectLst/>
                <a:latin typeface="Times New Roman" panose="02020603050405020304" pitchFamily="18" charset="0"/>
                <a:cs typeface="Times New Roman" panose="02020603050405020304" pitchFamily="18" charset="0"/>
              </a:rPr>
              <a:t>         ICIN is one of the top banking firms that accepts deposits from the public for the purpose of lending loans to the public. It also invests an amount in securities. Recently, the business analysts notice drop in the number of customers of the bank. They found out that online banking systems of banks like AXIS and American Express are gaining more profits by eliminating middlemen from the equation. As a result, the team decided to hire a Full Stack developer who can develop an online banking web application with a rich and user-friendly interface. You are hired as one of the Full Stack Java developers and have been asked to develop the web application. The management team has provided you with the requirements and their business model so that you can easily arrange different components of the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48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8F31-BE13-F24C-2915-7FA5369DCE7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ADMIN NAVBAR</a:t>
            </a:r>
            <a:endParaRPr lang="en-IN" dirty="0"/>
          </a:p>
        </p:txBody>
      </p:sp>
      <p:pic>
        <p:nvPicPr>
          <p:cNvPr id="4" name="Content Placeholder 3">
            <a:extLst>
              <a:ext uri="{FF2B5EF4-FFF2-40B4-BE49-F238E27FC236}">
                <a16:creationId xmlns:a16="http://schemas.microsoft.com/office/drawing/2014/main" id="{03C6A0D4-1F3A-6B23-22DE-A838C073D44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1844" y="2698902"/>
            <a:ext cx="8234522" cy="3636583"/>
          </a:xfrm>
          <a:prstGeom prst="rect">
            <a:avLst/>
          </a:prstGeom>
        </p:spPr>
      </p:pic>
    </p:spTree>
    <p:extLst>
      <p:ext uri="{BB962C8B-B14F-4D97-AF65-F5344CB8AC3E}">
        <p14:creationId xmlns:p14="http://schemas.microsoft.com/office/powerpoint/2010/main" val="994109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AADB-6943-C30E-3028-584B6F362E5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USER NAVBAR</a:t>
            </a:r>
          </a:p>
        </p:txBody>
      </p:sp>
      <p:sp>
        <p:nvSpPr>
          <p:cNvPr id="3" name="Content Placeholder 2">
            <a:extLst>
              <a:ext uri="{FF2B5EF4-FFF2-40B4-BE49-F238E27FC236}">
                <a16:creationId xmlns:a16="http://schemas.microsoft.com/office/drawing/2014/main" id="{DD3235A8-C2E7-D9B1-BF22-051CF36DF50A}"/>
              </a:ext>
            </a:extLst>
          </p:cNvPr>
          <p:cNvSpPr>
            <a:spLocks noGrp="1"/>
          </p:cNvSpPr>
          <p:nvPr>
            <p:ph idx="1"/>
          </p:nvPr>
        </p:nvSpPr>
        <p:spPr>
          <a:xfrm>
            <a:off x="508883" y="2409245"/>
            <a:ext cx="11179534" cy="403131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Before the user logs into the webpage the navbar should show login link and register link which when clicked will redirect to corresponding components with the help of router Link.</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user is logged in the navbar should display 5 dropdown menus.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clicking on the dropdown options it redirects to corresponding components.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197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9C0A-015C-4E7A-4422-2C81B9FE68E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USER NAVBAR</a:t>
            </a:r>
            <a:endParaRPr lang="en-IN" dirty="0"/>
          </a:p>
        </p:txBody>
      </p:sp>
      <p:pic>
        <p:nvPicPr>
          <p:cNvPr id="4" name="Content Placeholder 3" descr="Graphical user interface">
            <a:extLst>
              <a:ext uri="{FF2B5EF4-FFF2-40B4-BE49-F238E27FC236}">
                <a16:creationId xmlns:a16="http://schemas.microsoft.com/office/drawing/2014/main" id="{DC4D5E72-3C28-926D-139B-C40A37403AF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54804" y="2698902"/>
            <a:ext cx="6830170" cy="3447455"/>
          </a:xfrm>
          <a:prstGeom prst="rect">
            <a:avLst/>
          </a:prstGeom>
        </p:spPr>
      </p:pic>
    </p:spTree>
    <p:extLst>
      <p:ext uri="{BB962C8B-B14F-4D97-AF65-F5344CB8AC3E}">
        <p14:creationId xmlns:p14="http://schemas.microsoft.com/office/powerpoint/2010/main" val="840899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D1C8-FCC6-3967-DAC3-6EBB6BCE2E9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LOGIN TESTING</a:t>
            </a:r>
          </a:p>
        </p:txBody>
      </p:sp>
      <p:sp>
        <p:nvSpPr>
          <p:cNvPr id="3" name="Content Placeholder 2">
            <a:extLst>
              <a:ext uri="{FF2B5EF4-FFF2-40B4-BE49-F238E27FC236}">
                <a16:creationId xmlns:a16="http://schemas.microsoft.com/office/drawing/2014/main" id="{1E53EA12-C2B3-29D5-F458-9062C91D7050}"/>
              </a:ext>
            </a:extLst>
          </p:cNvPr>
          <p:cNvSpPr>
            <a:spLocks noGrp="1"/>
          </p:cNvSpPr>
          <p:nvPr>
            <p:ph idx="1"/>
          </p:nvPr>
        </p:nvSpPr>
        <p:spPr>
          <a:xfrm>
            <a:off x="548640" y="2603500"/>
            <a:ext cx="11131826" cy="3892716"/>
          </a:xfrm>
        </p:spPr>
        <p:txBody>
          <a:bodyPr>
            <a:normAutofit lnSpcReduction="10000"/>
          </a:bodyPr>
          <a:lstStyle/>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Steps for Testing User Login Component.</a:t>
            </a:r>
          </a:p>
          <a:p>
            <a:pPr marL="0" indent="0" defTabSz="457200">
              <a:lnSpc>
                <a:spcPct val="100000"/>
              </a:lnSpc>
              <a:spcBef>
                <a:spcPts val="0"/>
              </a:spcBef>
              <a:buSzTx/>
              <a:buNone/>
              <a:defRPr sz="40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Selenium Chrome Driver Declaration.</a:t>
            </a:r>
          </a:p>
          <a:p>
            <a:pPr marL="0" indent="0" defTabSz="457200">
              <a:lnSpc>
                <a:spcPct val="100000"/>
              </a:lnSpc>
              <a:spcBef>
                <a:spcPts val="0"/>
              </a:spcBef>
              <a:buSzTx/>
              <a:buNone/>
              <a:defRPr sz="40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Link to test the webpage.</a:t>
            </a:r>
          </a:p>
          <a:p>
            <a:pPr marL="0" indent="0" defTabSz="457200">
              <a:lnSpc>
                <a:spcPct val="100000"/>
              </a:lnSpc>
              <a:spcBef>
                <a:spcPts val="0"/>
              </a:spcBef>
              <a:buSzTx/>
              <a:buNone/>
              <a:defRPr sz="40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Selecting the elements via CSS selector.</a:t>
            </a: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Passing values to the elements.</a:t>
            </a:r>
          </a:p>
          <a:p>
            <a:pPr marL="0" indent="0" defTabSz="457200">
              <a:lnSpc>
                <a:spcPct val="100000"/>
              </a:lnSpc>
              <a:spcBef>
                <a:spcPts val="0"/>
              </a:spcBef>
              <a:buSzTx/>
              <a:buNone/>
              <a:defRPr sz="4000">
                <a:solidFill>
                  <a:srgbClr val="000000"/>
                </a:solidFill>
                <a:latin typeface="Helvetica"/>
                <a:ea typeface="Helvetica"/>
                <a:cs typeface="Helvetica"/>
                <a:sym typeface="Helvetica"/>
              </a:defRPr>
            </a:pPr>
            <a:endParaRPr lang="en-US" sz="2400" dirty="0">
              <a:latin typeface="Times New Roman" panose="02020603050405020304" pitchFamily="18" charset="0"/>
              <a:cs typeface="Times New Roman" panose="02020603050405020304" pitchFamily="18" charset="0"/>
            </a:endParaRPr>
          </a:p>
          <a:p>
            <a:pPr defTabSz="457200">
              <a:lnSpc>
                <a:spcPct val="100000"/>
              </a:lnSpc>
              <a:spcBef>
                <a:spcPts val="0"/>
              </a:spcBef>
              <a:buSzTx/>
              <a:buFont typeface="Wingdings" panose="05000000000000000000" pitchFamily="2" charset="2"/>
              <a:buChar char="Ø"/>
              <a:defRPr sz="4000">
                <a:solidFill>
                  <a:srgbClr val="000000"/>
                </a:solidFill>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Checking expected and actual redirect Link.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32453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338E-65EF-9A9E-C032-2FCE21DB7F8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TESTING</a:t>
            </a:r>
            <a:endParaRPr lang="en-IN" dirty="0"/>
          </a:p>
        </p:txBody>
      </p:sp>
      <p:pic>
        <p:nvPicPr>
          <p:cNvPr id="5" name="Content Placeholder 4">
            <a:extLst>
              <a:ext uri="{FF2B5EF4-FFF2-40B4-BE49-F238E27FC236}">
                <a16:creationId xmlns:a16="http://schemas.microsoft.com/office/drawing/2014/main" id="{263C182B-8D6D-7D95-C94E-2C1476BD064D}"/>
              </a:ext>
            </a:extLst>
          </p:cNvPr>
          <p:cNvPicPr>
            <a:picLocks noGrp="1" noChangeAspect="1"/>
          </p:cNvPicPr>
          <p:nvPr>
            <p:ph idx="1"/>
          </p:nvPr>
        </p:nvPicPr>
        <p:blipFill>
          <a:blip r:embed="rId2"/>
          <a:stretch>
            <a:fillRect/>
          </a:stretch>
        </p:blipFill>
        <p:spPr>
          <a:xfrm>
            <a:off x="2499695" y="2603500"/>
            <a:ext cx="6073422" cy="3416300"/>
          </a:xfrm>
          <a:prstGeom prst="rect">
            <a:avLst/>
          </a:prstGeom>
        </p:spPr>
      </p:pic>
    </p:spTree>
    <p:extLst>
      <p:ext uri="{BB962C8B-B14F-4D97-AF65-F5344CB8AC3E}">
        <p14:creationId xmlns:p14="http://schemas.microsoft.com/office/powerpoint/2010/main" val="187723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7D85-A00E-0EDC-FFAF-B346EB6E2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TESTING</a:t>
            </a:r>
            <a:endParaRPr lang="en-IN" dirty="0"/>
          </a:p>
        </p:txBody>
      </p:sp>
      <p:pic>
        <p:nvPicPr>
          <p:cNvPr id="4" name="Content Placeholder 3">
            <a:extLst>
              <a:ext uri="{FF2B5EF4-FFF2-40B4-BE49-F238E27FC236}">
                <a16:creationId xmlns:a16="http://schemas.microsoft.com/office/drawing/2014/main" id="{B0999584-F942-4C53-76EF-A27AEFD28B05}"/>
              </a:ext>
            </a:extLst>
          </p:cNvPr>
          <p:cNvPicPr>
            <a:picLocks noGrp="1" noChangeAspect="1"/>
          </p:cNvPicPr>
          <p:nvPr>
            <p:ph idx="1"/>
          </p:nvPr>
        </p:nvPicPr>
        <p:blipFill>
          <a:blip r:embed="rId2"/>
          <a:stretch>
            <a:fillRect/>
          </a:stretch>
        </p:blipFill>
        <p:spPr>
          <a:xfrm>
            <a:off x="2499695" y="2603500"/>
            <a:ext cx="6073422" cy="3416300"/>
          </a:xfrm>
          <a:prstGeom prst="rect">
            <a:avLst/>
          </a:prstGeom>
        </p:spPr>
      </p:pic>
    </p:spTree>
    <p:extLst>
      <p:ext uri="{BB962C8B-B14F-4D97-AF65-F5344CB8AC3E}">
        <p14:creationId xmlns:p14="http://schemas.microsoft.com/office/powerpoint/2010/main" val="523389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6B77-D90D-AFB8-82F2-2723685B4C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TESTING</a:t>
            </a:r>
            <a:endParaRPr lang="en-IN" dirty="0"/>
          </a:p>
        </p:txBody>
      </p:sp>
      <p:pic>
        <p:nvPicPr>
          <p:cNvPr id="4" name="Content Placeholder 3">
            <a:extLst>
              <a:ext uri="{FF2B5EF4-FFF2-40B4-BE49-F238E27FC236}">
                <a16:creationId xmlns:a16="http://schemas.microsoft.com/office/drawing/2014/main" id="{B3D4F13E-84EB-56E1-E84B-3D449C1FF08A}"/>
              </a:ext>
            </a:extLst>
          </p:cNvPr>
          <p:cNvPicPr>
            <a:picLocks noGrp="1" noChangeAspect="1"/>
          </p:cNvPicPr>
          <p:nvPr>
            <p:ph idx="1"/>
          </p:nvPr>
        </p:nvPicPr>
        <p:blipFill>
          <a:blip r:embed="rId2"/>
          <a:stretch>
            <a:fillRect/>
          </a:stretch>
        </p:blipFill>
        <p:spPr>
          <a:xfrm>
            <a:off x="2499695" y="2603500"/>
            <a:ext cx="6073422" cy="3416300"/>
          </a:xfrm>
          <a:prstGeom prst="rect">
            <a:avLst/>
          </a:prstGeom>
        </p:spPr>
      </p:pic>
    </p:spTree>
    <p:extLst>
      <p:ext uri="{BB962C8B-B14F-4D97-AF65-F5344CB8AC3E}">
        <p14:creationId xmlns:p14="http://schemas.microsoft.com/office/powerpoint/2010/main" val="1821832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C250-B68B-0540-0F5B-90150E71AE86}"/>
              </a:ext>
            </a:extLst>
          </p:cNvPr>
          <p:cNvSpPr>
            <a:spLocks noGrp="1"/>
          </p:cNvSpPr>
          <p:nvPr>
            <p:ph type="title"/>
          </p:nvPr>
        </p:nvSpPr>
        <p:spPr/>
        <p:txBody>
          <a:bodyPr/>
          <a:lstStyle/>
          <a:p>
            <a:r>
              <a:rPr lang="en-US" dirty="0"/>
              <a:t>TESTING</a:t>
            </a:r>
            <a:endParaRPr lang="en-IN" dirty="0"/>
          </a:p>
        </p:txBody>
      </p:sp>
      <p:pic>
        <p:nvPicPr>
          <p:cNvPr id="9" name="Content Placeholder 8" descr="Graphical user interface, application">
            <a:extLst>
              <a:ext uri="{FF2B5EF4-FFF2-40B4-BE49-F238E27FC236}">
                <a16:creationId xmlns:a16="http://schemas.microsoft.com/office/drawing/2014/main" id="{91323FF3-7742-2AF1-3F10-666CE6BD2EB3}"/>
              </a:ext>
            </a:extLst>
          </p:cNvPr>
          <p:cNvPicPr>
            <a:picLocks noGrp="1" noChangeAspect="1"/>
          </p:cNvPicPr>
          <p:nvPr>
            <p:ph idx="1"/>
          </p:nvPr>
        </p:nvPicPr>
        <p:blipFill>
          <a:blip r:embed="rId2"/>
          <a:stretch>
            <a:fillRect/>
          </a:stretch>
        </p:blipFill>
        <p:spPr>
          <a:xfrm>
            <a:off x="2392680" y="2346960"/>
            <a:ext cx="6972300" cy="3863340"/>
          </a:xfrm>
        </p:spPr>
      </p:pic>
    </p:spTree>
    <p:extLst>
      <p:ext uri="{BB962C8B-B14F-4D97-AF65-F5344CB8AC3E}">
        <p14:creationId xmlns:p14="http://schemas.microsoft.com/office/powerpoint/2010/main" val="4326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A3BC-2D2B-3C9A-0FC3-F7CFAEC7DD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TESTING</a:t>
            </a:r>
            <a:endParaRPr lang="en-IN" dirty="0"/>
          </a:p>
        </p:txBody>
      </p:sp>
      <p:pic>
        <p:nvPicPr>
          <p:cNvPr id="4" name="Content Placeholder 5">
            <a:extLst>
              <a:ext uri="{FF2B5EF4-FFF2-40B4-BE49-F238E27FC236}">
                <a16:creationId xmlns:a16="http://schemas.microsoft.com/office/drawing/2014/main" id="{7C04DBF8-196D-1CBE-675A-F45BFD371B75}"/>
              </a:ext>
            </a:extLst>
          </p:cNvPr>
          <p:cNvPicPr>
            <a:picLocks noGrp="1" noChangeAspect="1"/>
          </p:cNvPicPr>
          <p:nvPr>
            <p:ph idx="1"/>
          </p:nvPr>
        </p:nvPicPr>
        <p:blipFill>
          <a:blip r:embed="rId2"/>
          <a:stretch>
            <a:fillRect/>
          </a:stretch>
        </p:blipFill>
        <p:spPr>
          <a:xfrm>
            <a:off x="2086202" y="2603500"/>
            <a:ext cx="6900409" cy="3416300"/>
          </a:xfrm>
          <a:prstGeom prst="rect">
            <a:avLst/>
          </a:prstGeom>
        </p:spPr>
      </p:pic>
    </p:spTree>
    <p:extLst>
      <p:ext uri="{BB962C8B-B14F-4D97-AF65-F5344CB8AC3E}">
        <p14:creationId xmlns:p14="http://schemas.microsoft.com/office/powerpoint/2010/main" val="328858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6751-8C3A-0447-8D93-FBD70F24B2D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TESTING</a:t>
            </a:r>
            <a:endParaRPr lang="en-IN" dirty="0"/>
          </a:p>
        </p:txBody>
      </p:sp>
      <p:pic>
        <p:nvPicPr>
          <p:cNvPr id="4" name="Content Placeholder 5">
            <a:extLst>
              <a:ext uri="{FF2B5EF4-FFF2-40B4-BE49-F238E27FC236}">
                <a16:creationId xmlns:a16="http://schemas.microsoft.com/office/drawing/2014/main" id="{E3C9AD8A-A011-A42E-005E-F5778FEAC39B}"/>
              </a:ext>
            </a:extLst>
          </p:cNvPr>
          <p:cNvPicPr>
            <a:picLocks noGrp="1" noChangeAspect="1"/>
          </p:cNvPicPr>
          <p:nvPr>
            <p:ph idx="1"/>
          </p:nvPr>
        </p:nvPicPr>
        <p:blipFill>
          <a:blip r:embed="rId2"/>
          <a:stretch>
            <a:fillRect/>
          </a:stretch>
        </p:blipFill>
        <p:spPr>
          <a:xfrm>
            <a:off x="1860848" y="2603500"/>
            <a:ext cx="7351116" cy="3416300"/>
          </a:xfrm>
          <a:prstGeom prst="rect">
            <a:avLst/>
          </a:prstGeom>
        </p:spPr>
      </p:pic>
    </p:spTree>
    <p:extLst>
      <p:ext uri="{BB962C8B-B14F-4D97-AF65-F5344CB8AC3E}">
        <p14:creationId xmlns:p14="http://schemas.microsoft.com/office/powerpoint/2010/main" val="136557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71C6-1870-C27A-63FE-E1D342341299}"/>
              </a:ext>
            </a:extLst>
          </p:cNvPr>
          <p:cNvSpPr>
            <a:spLocks noGrp="1"/>
          </p:cNvSpPr>
          <p:nvPr>
            <p:ph type="title"/>
          </p:nvPr>
        </p:nvSpPr>
        <p:spPr/>
        <p:txBody>
          <a:bodyPr/>
          <a:lstStyle/>
          <a:p>
            <a:r>
              <a:rPr lang="en-US" dirty="0"/>
              <a:t>System </a:t>
            </a:r>
            <a:r>
              <a:rPr lang="en-US" sz="3600" b="0" i="0" kern="1200" dirty="0">
                <a:solidFill>
                  <a:srgbClr val="EBEBEB"/>
                </a:solidFill>
                <a:latin typeface="+mj-lt"/>
                <a:ea typeface="+mj-ea"/>
                <a:cs typeface="+mj-cs"/>
              </a:rPr>
              <a:t>Architecture</a:t>
            </a:r>
            <a:r>
              <a:rPr lang="en-US" dirty="0"/>
              <a:t> </a:t>
            </a:r>
            <a:endParaRPr lang="en-IN" dirty="0"/>
          </a:p>
        </p:txBody>
      </p:sp>
      <p:pic>
        <p:nvPicPr>
          <p:cNvPr id="4" name="Content Placeholder 6">
            <a:extLst>
              <a:ext uri="{FF2B5EF4-FFF2-40B4-BE49-F238E27FC236}">
                <a16:creationId xmlns:a16="http://schemas.microsoft.com/office/drawing/2014/main" id="{846D2492-7230-02C7-2E8F-31ABBFA1755F}"/>
              </a:ext>
            </a:extLst>
          </p:cNvPr>
          <p:cNvPicPr>
            <a:picLocks noGrp="1" noChangeAspect="1"/>
          </p:cNvPicPr>
          <p:nvPr>
            <p:ph idx="1"/>
          </p:nvPr>
        </p:nvPicPr>
        <p:blipFill>
          <a:blip r:embed="rId2"/>
          <a:stretch>
            <a:fillRect/>
          </a:stretch>
        </p:blipFill>
        <p:spPr>
          <a:xfrm>
            <a:off x="2004018" y="2603500"/>
            <a:ext cx="7064776" cy="3416300"/>
          </a:xfrm>
          <a:prstGeom prst="rect">
            <a:avLst/>
          </a:prstGeom>
          <a:effectLst/>
        </p:spPr>
      </p:pic>
    </p:spTree>
    <p:extLst>
      <p:ext uri="{BB962C8B-B14F-4D97-AF65-F5344CB8AC3E}">
        <p14:creationId xmlns:p14="http://schemas.microsoft.com/office/powerpoint/2010/main" val="4177031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7C57-23BA-A36F-B75A-81434390042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D3A5D9F-84AD-CB17-F18E-4BA46356AEAB}"/>
              </a:ext>
            </a:extLst>
          </p:cNvPr>
          <p:cNvSpPr>
            <a:spLocks noGrp="1"/>
          </p:cNvSpPr>
          <p:nvPr>
            <p:ph idx="1"/>
          </p:nvPr>
        </p:nvSpPr>
        <p:spPr/>
        <p:txBody>
          <a:bodyPr/>
          <a:lstStyle/>
          <a:p>
            <a:r>
              <a:rPr lang="en-IN" sz="1800" dirty="0"/>
              <a:t>The creation of online banking is done successfully and is tested for the accurate results. </a:t>
            </a:r>
          </a:p>
          <a:p>
            <a:r>
              <a:rPr lang="en-IN" sz="1800" dirty="0"/>
              <a:t>During the completion of this project all the requirements for the project are accomplished and it meets the organisation needs. </a:t>
            </a:r>
          </a:p>
          <a:p>
            <a:endParaRPr lang="en-IN" dirty="0"/>
          </a:p>
        </p:txBody>
      </p:sp>
    </p:spTree>
    <p:extLst>
      <p:ext uri="{BB962C8B-B14F-4D97-AF65-F5344CB8AC3E}">
        <p14:creationId xmlns:p14="http://schemas.microsoft.com/office/powerpoint/2010/main" val="53754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0FE8-E311-6F7E-6675-A67252072CE8}"/>
              </a:ext>
            </a:extLst>
          </p:cNvPr>
          <p:cNvSpPr>
            <a:spLocks noGrp="1"/>
          </p:cNvSpPr>
          <p:nvPr>
            <p:ph type="title"/>
          </p:nvPr>
        </p:nvSpPr>
        <p:spPr/>
        <p:txBody>
          <a:bodyPr/>
          <a:lstStyle/>
          <a:p>
            <a:r>
              <a:rPr lang="en-IN" sz="3600" dirty="0"/>
              <a:t>OVERALL FLOW CHART</a:t>
            </a:r>
            <a:endParaRPr lang="en-IN" dirty="0"/>
          </a:p>
        </p:txBody>
      </p:sp>
      <p:pic>
        <p:nvPicPr>
          <p:cNvPr id="4" name="Content Placeholder 6">
            <a:extLst>
              <a:ext uri="{FF2B5EF4-FFF2-40B4-BE49-F238E27FC236}">
                <a16:creationId xmlns:a16="http://schemas.microsoft.com/office/drawing/2014/main" id="{7144A0CE-3C0B-C35E-DD63-BD949DA6E0F4}"/>
              </a:ext>
            </a:extLst>
          </p:cNvPr>
          <p:cNvPicPr>
            <a:picLocks noGrp="1" noChangeAspect="1"/>
          </p:cNvPicPr>
          <p:nvPr>
            <p:ph idx="1"/>
          </p:nvPr>
        </p:nvPicPr>
        <p:blipFill>
          <a:blip r:embed="rId2"/>
          <a:stretch>
            <a:fillRect/>
          </a:stretch>
        </p:blipFill>
        <p:spPr>
          <a:xfrm>
            <a:off x="1417536" y="2096722"/>
            <a:ext cx="8237742" cy="4429856"/>
          </a:xfrm>
        </p:spPr>
      </p:pic>
    </p:spTree>
    <p:extLst>
      <p:ext uri="{BB962C8B-B14F-4D97-AF65-F5344CB8AC3E}">
        <p14:creationId xmlns:p14="http://schemas.microsoft.com/office/powerpoint/2010/main" val="216884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929-2731-312C-BB1B-CD01F12CA7E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 AND TECHNOLOGIES</a:t>
            </a:r>
          </a:p>
        </p:txBody>
      </p:sp>
      <p:sp>
        <p:nvSpPr>
          <p:cNvPr id="3" name="Content Placeholder 2">
            <a:extLst>
              <a:ext uri="{FF2B5EF4-FFF2-40B4-BE49-F238E27FC236}">
                <a16:creationId xmlns:a16="http://schemas.microsoft.com/office/drawing/2014/main" id="{9900CF22-DFC1-7C84-7B6C-1F727A55FA75}"/>
              </a:ext>
            </a:extLst>
          </p:cNvPr>
          <p:cNvSpPr>
            <a:spLocks noGrp="1"/>
          </p:cNvSpPr>
          <p:nvPr>
            <p:ph idx="1"/>
          </p:nvPr>
        </p:nvSpPr>
        <p:spPr>
          <a:xfrm>
            <a:off x="580444" y="2433099"/>
            <a:ext cx="10988703" cy="4341412"/>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 Registration </a:t>
            </a: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Login </a:t>
            </a: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 Dashboard</a:t>
            </a: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Admin Dashboard</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0" indent="0" algn="just" defTabSz="457200">
              <a:buNone/>
              <a:defRPr sz="4500">
                <a:solidFill>
                  <a:srgbClr val="000000"/>
                </a:solidFill>
                <a:latin typeface="Helvetica"/>
                <a:ea typeface="Helvetica"/>
                <a:cs typeface="Helvetica"/>
                <a:sym typeface="Helvetica"/>
              </a:defRPr>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398398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FF65-394E-8F7A-A12D-251B8B7D25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USER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5E42F3-71F8-628E-44AD-F90E0A257408}"/>
              </a:ext>
            </a:extLst>
          </p:cNvPr>
          <p:cNvSpPr>
            <a:spLocks noGrp="1"/>
          </p:cNvSpPr>
          <p:nvPr>
            <p:ph idx="1"/>
          </p:nvPr>
        </p:nvSpPr>
        <p:spPr>
          <a:xfrm>
            <a:off x="508882" y="2146852"/>
            <a:ext cx="11195437" cy="4556097"/>
          </a:xfrm>
        </p:spPr>
        <p:txBody>
          <a:bodyPr>
            <a:normAutofit fontScale="92500" lnSpcReduction="20000"/>
          </a:bodyPr>
          <a:lstStyle/>
          <a:p>
            <a:pPr>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Login to the portal</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Authorize the roles and guidelines for the use</a:t>
            </a:r>
            <a:r>
              <a:rPr lang="en-IN" b="0" i="0" dirty="0">
                <a:effectLst/>
                <a:latin typeface="Times New Roman" panose="02020603050405020304" pitchFamily="18" charset="0"/>
                <a:cs typeface="Times New Roman" panose="02020603050405020304" pitchFamily="18" charset="0"/>
              </a:rPr>
              <a:t>r</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Grant access to the user regarding money transfer, deposits, and withdrawal</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Block a user account in case of any threat and authorize cheque book requests</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Open an account</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Handle new loan requests for approvals</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View daily transaction reports</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View list of all approved and rejected loan </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Download transaction report</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View the Funds transferred</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Verify transaction Id and transaction password</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Check the balance of an account </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View transactions on monthly basis/yearly basis/search by date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73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526</TotalTime>
  <Words>1890</Words>
  <Application>Microsoft Office PowerPoint</Application>
  <PresentationFormat>Widescreen</PresentationFormat>
  <Paragraphs>234</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Century Gothic</vt:lpstr>
      <vt:lpstr>Roboto</vt:lpstr>
      <vt:lpstr>Sylfaen</vt:lpstr>
      <vt:lpstr>Times New Roman</vt:lpstr>
      <vt:lpstr>Wingdings</vt:lpstr>
      <vt:lpstr>Wingdings 3</vt:lpstr>
      <vt:lpstr>Ion Boardroom</vt:lpstr>
      <vt:lpstr>ONLINE BANKING</vt:lpstr>
      <vt:lpstr>GROUP MEMBERS</vt:lpstr>
      <vt:lpstr>INTRODUCTION</vt:lpstr>
      <vt:lpstr>RLL –Requirement Specifications</vt:lpstr>
      <vt:lpstr>RLL –Requirement Specifications</vt:lpstr>
      <vt:lpstr>System Architecture </vt:lpstr>
      <vt:lpstr>OVERALL FLOW CHART</vt:lpstr>
      <vt:lpstr>MODULES AND TECHNOLOGIES</vt:lpstr>
      <vt:lpstr>ADMIN USER REQUIREMENTS</vt:lpstr>
      <vt:lpstr>Admin Activity Diagram</vt:lpstr>
      <vt:lpstr>END USER REQUIREMENTS</vt:lpstr>
      <vt:lpstr>PHASES OF THE PROJECT</vt:lpstr>
      <vt:lpstr>PHASES OF THE PROJECT</vt:lpstr>
      <vt:lpstr>USER  REGESTRATION</vt:lpstr>
      <vt:lpstr>USER  REGESTRATION</vt:lpstr>
      <vt:lpstr>USER  REGESTRATION</vt:lpstr>
      <vt:lpstr>LOGIN</vt:lpstr>
      <vt:lpstr>Login Sequence Diagram</vt:lpstr>
      <vt:lpstr>LOGIN</vt:lpstr>
      <vt:lpstr>LOGIN</vt:lpstr>
      <vt:lpstr>User Dashboard</vt:lpstr>
      <vt:lpstr>User Activity Diagram</vt:lpstr>
      <vt:lpstr>USER DASHBOARD</vt:lpstr>
      <vt:lpstr>SAVING ACCOUNT</vt:lpstr>
      <vt:lpstr>SAVINGS ACCOUNT</vt:lpstr>
      <vt:lpstr>DEPOSIT MONEY</vt:lpstr>
      <vt:lpstr>DEPOSIT MONEY</vt:lpstr>
      <vt:lpstr>DEPOSIT MONEY</vt:lpstr>
      <vt:lpstr>DEPOSIT MONEY</vt:lpstr>
      <vt:lpstr>DEPOSIT MONEY</vt:lpstr>
      <vt:lpstr>DEPOSIT MONEY</vt:lpstr>
      <vt:lpstr>LOAN REQUEST</vt:lpstr>
      <vt:lpstr>LOAN REQUEST</vt:lpstr>
      <vt:lpstr>LOAN REQUEST</vt:lpstr>
      <vt:lpstr>LOAN REQUEST</vt:lpstr>
      <vt:lpstr>LOAN REQUEST USER</vt:lpstr>
      <vt:lpstr>LOAN REQUEST USER</vt:lpstr>
      <vt:lpstr>WITHDRAW MONEY</vt:lpstr>
      <vt:lpstr>WITHDRAW MONEY</vt:lpstr>
      <vt:lpstr>WITHDRAW MONEY</vt:lpstr>
      <vt:lpstr>WITHDRAW MONEY</vt:lpstr>
      <vt:lpstr>CHEQUE BOOK REQUEST</vt:lpstr>
      <vt:lpstr>CHEQUE BOOK REQUEST</vt:lpstr>
      <vt:lpstr>TRANSACTION</vt:lpstr>
      <vt:lpstr>TRANSACTION</vt:lpstr>
      <vt:lpstr>USER PROFILE</vt:lpstr>
      <vt:lpstr>USER PROFILE</vt:lpstr>
      <vt:lpstr>DASHBOARD AND NAV BAR</vt:lpstr>
      <vt:lpstr>ADMIN NAVBAR</vt:lpstr>
      <vt:lpstr>ADMIN NAVBAR</vt:lpstr>
      <vt:lpstr>USER NAVBAR</vt:lpstr>
      <vt:lpstr>USER NAVBAR</vt:lpstr>
      <vt:lpstr>LOGIN TESTING</vt:lpstr>
      <vt:lpstr>TESTING</vt:lpstr>
      <vt:lpstr>TESTING</vt:lpstr>
      <vt:lpstr>TESTING</vt:lpstr>
      <vt:lpstr>TESTING</vt:lpstr>
      <vt:lpstr>TESTING</vt:lpstr>
      <vt:lpstr>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dc:title>
  <dc:creator>Siva Vadlamannati</dc:creator>
  <cp:lastModifiedBy>VIGNESHWARAN R</cp:lastModifiedBy>
  <cp:revision>14</cp:revision>
  <dcterms:created xsi:type="dcterms:W3CDTF">2022-10-25T13:06:37Z</dcterms:created>
  <dcterms:modified xsi:type="dcterms:W3CDTF">2022-10-28T05:13:50Z</dcterms:modified>
</cp:coreProperties>
</file>