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7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am Mahindra Reddy" initials="SMR" lastIdx="1" clrIdx="0">
    <p:extLst>
      <p:ext uri="{19B8F6BF-5375-455C-9EA6-DF929625EA0E}">
        <p15:presenceInfo xmlns:p15="http://schemas.microsoft.com/office/powerpoint/2012/main" userId="dede7d734b2a82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B502C-8BB4-424D-9C08-504BC7520F1F}" v="12" dt="2021-01-23T08:51:52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2A9DE4-0ED5-4B98-91FB-FA495C1DC62B}" type="doc">
      <dgm:prSet loTypeId="urn:microsoft.com/office/officeart/2018/2/layout/IconCircle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4B29F4D-E421-4DB4-8F74-9C6395D0043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INTRODUCTION</a:t>
          </a:r>
          <a:endParaRPr lang="en-US"/>
        </a:p>
      </dgm:t>
    </dgm:pt>
    <dgm:pt modelId="{84327091-5294-4DC5-8CC6-0915CCD0A4B3}" type="parTrans" cxnId="{89F79100-2E43-41BD-80C8-2C155BB8CFCB}">
      <dgm:prSet/>
      <dgm:spPr/>
      <dgm:t>
        <a:bodyPr/>
        <a:lstStyle/>
        <a:p>
          <a:endParaRPr lang="en-US"/>
        </a:p>
      </dgm:t>
    </dgm:pt>
    <dgm:pt modelId="{20947925-A0D3-4F2A-B7C6-D8F72D71F4DB}" type="sibTrans" cxnId="{89F79100-2E43-41BD-80C8-2C155BB8CF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F5F12B-6D05-4C5A-A273-2F95E750FC4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PROBLEM STATEMENT</a:t>
          </a:r>
          <a:endParaRPr lang="en-US" dirty="0"/>
        </a:p>
      </dgm:t>
    </dgm:pt>
    <dgm:pt modelId="{1B43F65E-BE33-4607-8C3E-E59C3C89E06E}" type="parTrans" cxnId="{4C1B2052-8C57-4FA5-9EA0-D31E6264AD39}">
      <dgm:prSet/>
      <dgm:spPr/>
      <dgm:t>
        <a:bodyPr/>
        <a:lstStyle/>
        <a:p>
          <a:endParaRPr lang="en-US"/>
        </a:p>
      </dgm:t>
    </dgm:pt>
    <dgm:pt modelId="{5515F5AC-4212-4403-95FD-57F76DFACB8A}" type="sibTrans" cxnId="{4C1B2052-8C57-4FA5-9EA0-D31E6264AD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81BB56-CC34-4CA0-A026-45075D6C1F2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ALGORITHM</a:t>
          </a:r>
          <a:endParaRPr lang="en-US"/>
        </a:p>
      </dgm:t>
    </dgm:pt>
    <dgm:pt modelId="{D8836586-1D9B-4F83-B51B-7D9DA9282F08}" type="parTrans" cxnId="{9A74D492-9E18-4BA1-8965-ADF0D8A859D7}">
      <dgm:prSet/>
      <dgm:spPr/>
      <dgm:t>
        <a:bodyPr/>
        <a:lstStyle/>
        <a:p>
          <a:endParaRPr lang="en-US"/>
        </a:p>
      </dgm:t>
    </dgm:pt>
    <dgm:pt modelId="{117E100A-C3BD-4039-8D39-BA82CB3F314D}" type="sibTrans" cxnId="{9A74D492-9E18-4BA1-8965-ADF0D8A859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3A1AB2-6498-454F-B61A-B90F4B961FF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PROBLEM SOLUTION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A69FF450-331B-4822-9116-DB5EFF3C5725}" type="parTrans" cxnId="{F0665D34-4B6E-4D28-9AF6-EAC6EF9E3ECD}">
      <dgm:prSet/>
      <dgm:spPr/>
      <dgm:t>
        <a:bodyPr/>
        <a:lstStyle/>
        <a:p>
          <a:endParaRPr lang="en-US"/>
        </a:p>
      </dgm:t>
    </dgm:pt>
    <dgm:pt modelId="{22D41098-115F-49D6-808E-FCB73B137EE6}" type="sibTrans" cxnId="{F0665D34-4B6E-4D28-9AF6-EAC6EF9E3E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B96646-0508-4483-A4C0-B80C3329C84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CONCLUSION</a:t>
          </a:r>
          <a:endParaRPr lang="en-US"/>
        </a:p>
      </dgm:t>
    </dgm:pt>
    <dgm:pt modelId="{B1AA4220-FCF6-4201-89E5-91E6C1A954FF}" type="parTrans" cxnId="{14C6FCEF-4C70-4D34-AE9B-107876B1830F}">
      <dgm:prSet/>
      <dgm:spPr/>
      <dgm:t>
        <a:bodyPr/>
        <a:lstStyle/>
        <a:p>
          <a:endParaRPr lang="en-US"/>
        </a:p>
      </dgm:t>
    </dgm:pt>
    <dgm:pt modelId="{5D0ED95E-BF60-479C-A128-1E1CECAB9FC9}" type="sibTrans" cxnId="{14C6FCEF-4C70-4D34-AE9B-107876B1830F}">
      <dgm:prSet/>
      <dgm:spPr/>
      <dgm:t>
        <a:bodyPr/>
        <a:lstStyle/>
        <a:p>
          <a:endParaRPr lang="en-US"/>
        </a:p>
      </dgm:t>
    </dgm:pt>
    <dgm:pt modelId="{AD3C0050-46BB-4F39-B616-8064175E68A6}" type="pres">
      <dgm:prSet presAssocID="{D12A9DE4-0ED5-4B98-91FB-FA495C1DC62B}" presName="root" presStyleCnt="0">
        <dgm:presLayoutVars>
          <dgm:dir/>
          <dgm:resizeHandles val="exact"/>
        </dgm:presLayoutVars>
      </dgm:prSet>
      <dgm:spPr/>
    </dgm:pt>
    <dgm:pt modelId="{DA656F2A-65E6-4F3F-81CA-C278BCAD59EF}" type="pres">
      <dgm:prSet presAssocID="{D12A9DE4-0ED5-4B98-91FB-FA495C1DC62B}" presName="container" presStyleCnt="0">
        <dgm:presLayoutVars>
          <dgm:dir/>
          <dgm:resizeHandles val="exact"/>
        </dgm:presLayoutVars>
      </dgm:prSet>
      <dgm:spPr/>
    </dgm:pt>
    <dgm:pt modelId="{74A6333A-A00A-4A25-B432-997172E21D0F}" type="pres">
      <dgm:prSet presAssocID="{D4B29F4D-E421-4DB4-8F74-9C6395D00434}" presName="compNode" presStyleCnt="0"/>
      <dgm:spPr/>
    </dgm:pt>
    <dgm:pt modelId="{05EFC31A-78F2-4F68-A43C-0BF6BC63935E}" type="pres">
      <dgm:prSet presAssocID="{D4B29F4D-E421-4DB4-8F74-9C6395D00434}" presName="iconBgRect" presStyleLbl="bgShp" presStyleIdx="0" presStyleCnt="5"/>
      <dgm:spPr/>
    </dgm:pt>
    <dgm:pt modelId="{D93D25F9-EE3B-4D3B-BF0E-B19AF4BA9A13}" type="pres">
      <dgm:prSet presAssocID="{D4B29F4D-E421-4DB4-8F74-9C6395D004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4C79208-03D0-4956-9B7B-CEF9D28628BE}" type="pres">
      <dgm:prSet presAssocID="{D4B29F4D-E421-4DB4-8F74-9C6395D00434}" presName="spaceRect" presStyleCnt="0"/>
      <dgm:spPr/>
    </dgm:pt>
    <dgm:pt modelId="{CE7AA435-5DA8-42BF-A13B-0FC8C45D01F4}" type="pres">
      <dgm:prSet presAssocID="{D4B29F4D-E421-4DB4-8F74-9C6395D00434}" presName="textRect" presStyleLbl="revTx" presStyleIdx="0" presStyleCnt="5">
        <dgm:presLayoutVars>
          <dgm:chMax val="1"/>
          <dgm:chPref val="1"/>
        </dgm:presLayoutVars>
      </dgm:prSet>
      <dgm:spPr/>
    </dgm:pt>
    <dgm:pt modelId="{4D1988FF-8731-49E0-B0DA-74706899FE35}" type="pres">
      <dgm:prSet presAssocID="{20947925-A0D3-4F2A-B7C6-D8F72D71F4DB}" presName="sibTrans" presStyleLbl="sibTrans2D1" presStyleIdx="0" presStyleCnt="0"/>
      <dgm:spPr/>
    </dgm:pt>
    <dgm:pt modelId="{5DCECF4F-94F8-428B-AA12-D746560FD437}" type="pres">
      <dgm:prSet presAssocID="{0EF5F12B-6D05-4C5A-A273-2F95E750FC46}" presName="compNode" presStyleCnt="0"/>
      <dgm:spPr/>
    </dgm:pt>
    <dgm:pt modelId="{2452BC33-7B4C-4299-81B2-05805C810D23}" type="pres">
      <dgm:prSet presAssocID="{0EF5F12B-6D05-4C5A-A273-2F95E750FC46}" presName="iconBgRect" presStyleLbl="bgShp" presStyleIdx="1" presStyleCnt="5"/>
      <dgm:spPr/>
    </dgm:pt>
    <dgm:pt modelId="{EAE1F9B1-470E-49C1-93F1-7A0A2783329E}" type="pres">
      <dgm:prSet presAssocID="{0EF5F12B-6D05-4C5A-A273-2F95E750FC4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D2B03E-5145-4BE0-9206-B30C4EA76C93}" type="pres">
      <dgm:prSet presAssocID="{0EF5F12B-6D05-4C5A-A273-2F95E750FC46}" presName="spaceRect" presStyleCnt="0"/>
      <dgm:spPr/>
    </dgm:pt>
    <dgm:pt modelId="{58D5EFF9-DB0F-4DA6-9FB7-6152E2575891}" type="pres">
      <dgm:prSet presAssocID="{0EF5F12B-6D05-4C5A-A273-2F95E750FC46}" presName="textRect" presStyleLbl="revTx" presStyleIdx="1" presStyleCnt="5">
        <dgm:presLayoutVars>
          <dgm:chMax val="1"/>
          <dgm:chPref val="1"/>
        </dgm:presLayoutVars>
      </dgm:prSet>
      <dgm:spPr/>
    </dgm:pt>
    <dgm:pt modelId="{47DD3568-0DDB-4E22-90CB-6A339BC79CCA}" type="pres">
      <dgm:prSet presAssocID="{5515F5AC-4212-4403-95FD-57F76DFACB8A}" presName="sibTrans" presStyleLbl="sibTrans2D1" presStyleIdx="0" presStyleCnt="0"/>
      <dgm:spPr/>
    </dgm:pt>
    <dgm:pt modelId="{23F758C7-E311-41C5-BFFF-CE08DB168ACE}" type="pres">
      <dgm:prSet presAssocID="{8E81BB56-CC34-4CA0-A026-45075D6C1F24}" presName="compNode" presStyleCnt="0"/>
      <dgm:spPr/>
    </dgm:pt>
    <dgm:pt modelId="{53E7F7D1-0B42-40B9-B902-04171F944012}" type="pres">
      <dgm:prSet presAssocID="{8E81BB56-CC34-4CA0-A026-45075D6C1F24}" presName="iconBgRect" presStyleLbl="bgShp" presStyleIdx="2" presStyleCnt="5"/>
      <dgm:spPr/>
    </dgm:pt>
    <dgm:pt modelId="{95031B0B-5481-490F-80D8-584988698564}" type="pres">
      <dgm:prSet presAssocID="{8E81BB56-CC34-4CA0-A026-45075D6C1F2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634096E-1607-4480-B344-885C3A867A87}" type="pres">
      <dgm:prSet presAssocID="{8E81BB56-CC34-4CA0-A026-45075D6C1F24}" presName="spaceRect" presStyleCnt="0"/>
      <dgm:spPr/>
    </dgm:pt>
    <dgm:pt modelId="{A6D7DAAF-1707-46C3-8367-59D632BEF6D5}" type="pres">
      <dgm:prSet presAssocID="{8E81BB56-CC34-4CA0-A026-45075D6C1F24}" presName="textRect" presStyleLbl="revTx" presStyleIdx="2" presStyleCnt="5">
        <dgm:presLayoutVars>
          <dgm:chMax val="1"/>
          <dgm:chPref val="1"/>
        </dgm:presLayoutVars>
      </dgm:prSet>
      <dgm:spPr/>
    </dgm:pt>
    <dgm:pt modelId="{9AB63962-F1D1-4196-BE13-AAAF75E7E6BC}" type="pres">
      <dgm:prSet presAssocID="{117E100A-C3BD-4039-8D39-BA82CB3F314D}" presName="sibTrans" presStyleLbl="sibTrans2D1" presStyleIdx="0" presStyleCnt="0"/>
      <dgm:spPr/>
    </dgm:pt>
    <dgm:pt modelId="{C2E5CE59-BDAF-40CF-9CED-B9959120FCFC}" type="pres">
      <dgm:prSet presAssocID="{3A3A1AB2-6498-454F-B61A-B90F4B961FFA}" presName="compNode" presStyleCnt="0"/>
      <dgm:spPr/>
    </dgm:pt>
    <dgm:pt modelId="{AE608CBB-AC47-474C-AC2B-3EC4B92AF4AD}" type="pres">
      <dgm:prSet presAssocID="{3A3A1AB2-6498-454F-B61A-B90F4B961FFA}" presName="iconBgRect" presStyleLbl="bgShp" presStyleIdx="3" presStyleCnt="5"/>
      <dgm:spPr/>
    </dgm:pt>
    <dgm:pt modelId="{4B077D96-EF95-4D9B-9891-BFE942BCB8B5}" type="pres">
      <dgm:prSet presAssocID="{3A3A1AB2-6498-454F-B61A-B90F4B961F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84479B8-2C84-4C4B-9D13-F42424B9B8F5}" type="pres">
      <dgm:prSet presAssocID="{3A3A1AB2-6498-454F-B61A-B90F4B961FFA}" presName="spaceRect" presStyleCnt="0"/>
      <dgm:spPr/>
    </dgm:pt>
    <dgm:pt modelId="{D764E7BD-C807-48FB-8783-B557E8A2F440}" type="pres">
      <dgm:prSet presAssocID="{3A3A1AB2-6498-454F-B61A-B90F4B961FFA}" presName="textRect" presStyleLbl="revTx" presStyleIdx="3" presStyleCnt="5">
        <dgm:presLayoutVars>
          <dgm:chMax val="1"/>
          <dgm:chPref val="1"/>
        </dgm:presLayoutVars>
      </dgm:prSet>
      <dgm:spPr/>
    </dgm:pt>
    <dgm:pt modelId="{268639D2-D940-4378-8F28-3958865035B4}" type="pres">
      <dgm:prSet presAssocID="{22D41098-115F-49D6-808E-FCB73B137EE6}" presName="sibTrans" presStyleLbl="sibTrans2D1" presStyleIdx="0" presStyleCnt="0"/>
      <dgm:spPr/>
    </dgm:pt>
    <dgm:pt modelId="{39D4730A-4393-4242-81DA-96B45C665A93}" type="pres">
      <dgm:prSet presAssocID="{2DB96646-0508-4483-A4C0-B80C3329C84B}" presName="compNode" presStyleCnt="0"/>
      <dgm:spPr/>
    </dgm:pt>
    <dgm:pt modelId="{2D0AA118-BF91-4B42-B88B-389CDAA5326A}" type="pres">
      <dgm:prSet presAssocID="{2DB96646-0508-4483-A4C0-B80C3329C84B}" presName="iconBgRect" presStyleLbl="bgShp" presStyleIdx="4" presStyleCnt="5"/>
      <dgm:spPr/>
    </dgm:pt>
    <dgm:pt modelId="{6C044E8E-F086-4257-A96A-DD0B76B06C2A}" type="pres">
      <dgm:prSet presAssocID="{2DB96646-0508-4483-A4C0-B80C3329C84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B2CE938-8447-4D63-A296-AF0CC57D08C5}" type="pres">
      <dgm:prSet presAssocID="{2DB96646-0508-4483-A4C0-B80C3329C84B}" presName="spaceRect" presStyleCnt="0"/>
      <dgm:spPr/>
    </dgm:pt>
    <dgm:pt modelId="{4F74D0A5-EB04-48C2-B311-93619D15064B}" type="pres">
      <dgm:prSet presAssocID="{2DB96646-0508-4483-A4C0-B80C3329C84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9F79100-2E43-41BD-80C8-2C155BB8CFCB}" srcId="{D12A9DE4-0ED5-4B98-91FB-FA495C1DC62B}" destId="{D4B29F4D-E421-4DB4-8F74-9C6395D00434}" srcOrd="0" destOrd="0" parTransId="{84327091-5294-4DC5-8CC6-0915CCD0A4B3}" sibTransId="{20947925-A0D3-4F2A-B7C6-D8F72D71F4DB}"/>
    <dgm:cxn modelId="{2A430501-9F2D-403B-B9EE-CECFB1C7DF41}" type="presOf" srcId="{8E81BB56-CC34-4CA0-A026-45075D6C1F24}" destId="{A6D7DAAF-1707-46C3-8367-59D632BEF6D5}" srcOrd="0" destOrd="0" presId="urn:microsoft.com/office/officeart/2018/2/layout/IconCircleList"/>
    <dgm:cxn modelId="{BA4BEC2C-C149-4FC9-8E1D-AA05303778A6}" type="presOf" srcId="{2DB96646-0508-4483-A4C0-B80C3329C84B}" destId="{4F74D0A5-EB04-48C2-B311-93619D15064B}" srcOrd="0" destOrd="0" presId="urn:microsoft.com/office/officeart/2018/2/layout/IconCircleList"/>
    <dgm:cxn modelId="{F0665D34-4B6E-4D28-9AF6-EAC6EF9E3ECD}" srcId="{D12A9DE4-0ED5-4B98-91FB-FA495C1DC62B}" destId="{3A3A1AB2-6498-454F-B61A-B90F4B961FFA}" srcOrd="3" destOrd="0" parTransId="{A69FF450-331B-4822-9116-DB5EFF3C5725}" sibTransId="{22D41098-115F-49D6-808E-FCB73B137EE6}"/>
    <dgm:cxn modelId="{508C9865-FC77-4EDA-BF45-E6A30AA3CA29}" type="presOf" srcId="{D12A9DE4-0ED5-4B98-91FB-FA495C1DC62B}" destId="{AD3C0050-46BB-4F39-B616-8064175E68A6}" srcOrd="0" destOrd="0" presId="urn:microsoft.com/office/officeart/2018/2/layout/IconCircleList"/>
    <dgm:cxn modelId="{B3460568-6D5C-4B86-8079-C0B0CF8FAB49}" type="presOf" srcId="{117E100A-C3BD-4039-8D39-BA82CB3F314D}" destId="{9AB63962-F1D1-4196-BE13-AAAF75E7E6BC}" srcOrd="0" destOrd="0" presId="urn:microsoft.com/office/officeart/2018/2/layout/IconCircleList"/>
    <dgm:cxn modelId="{2376944A-DEEB-4597-A0D5-36CD6B8A3D2E}" type="presOf" srcId="{22D41098-115F-49D6-808E-FCB73B137EE6}" destId="{268639D2-D940-4378-8F28-3958865035B4}" srcOrd="0" destOrd="0" presId="urn:microsoft.com/office/officeart/2018/2/layout/IconCircleList"/>
    <dgm:cxn modelId="{7D83AA4A-CAA3-4533-89E1-520CDEB08B56}" type="presOf" srcId="{D4B29F4D-E421-4DB4-8F74-9C6395D00434}" destId="{CE7AA435-5DA8-42BF-A13B-0FC8C45D01F4}" srcOrd="0" destOrd="0" presId="urn:microsoft.com/office/officeart/2018/2/layout/IconCircleList"/>
    <dgm:cxn modelId="{11081351-A79E-4CFD-8AAA-E37BFC249A6C}" type="presOf" srcId="{20947925-A0D3-4F2A-B7C6-D8F72D71F4DB}" destId="{4D1988FF-8731-49E0-B0DA-74706899FE35}" srcOrd="0" destOrd="0" presId="urn:microsoft.com/office/officeart/2018/2/layout/IconCircleList"/>
    <dgm:cxn modelId="{4C1B2052-8C57-4FA5-9EA0-D31E6264AD39}" srcId="{D12A9DE4-0ED5-4B98-91FB-FA495C1DC62B}" destId="{0EF5F12B-6D05-4C5A-A273-2F95E750FC46}" srcOrd="1" destOrd="0" parTransId="{1B43F65E-BE33-4607-8C3E-E59C3C89E06E}" sibTransId="{5515F5AC-4212-4403-95FD-57F76DFACB8A}"/>
    <dgm:cxn modelId="{11B32882-C910-4DDE-A3FB-2838C907E63D}" type="presOf" srcId="{5515F5AC-4212-4403-95FD-57F76DFACB8A}" destId="{47DD3568-0DDB-4E22-90CB-6A339BC79CCA}" srcOrd="0" destOrd="0" presId="urn:microsoft.com/office/officeart/2018/2/layout/IconCircleList"/>
    <dgm:cxn modelId="{9A74D492-9E18-4BA1-8965-ADF0D8A859D7}" srcId="{D12A9DE4-0ED5-4B98-91FB-FA495C1DC62B}" destId="{8E81BB56-CC34-4CA0-A026-45075D6C1F24}" srcOrd="2" destOrd="0" parTransId="{D8836586-1D9B-4F83-B51B-7D9DA9282F08}" sibTransId="{117E100A-C3BD-4039-8D39-BA82CB3F314D}"/>
    <dgm:cxn modelId="{94DF1EA2-7CC1-4A1E-9F01-E5428E542079}" type="presOf" srcId="{3A3A1AB2-6498-454F-B61A-B90F4B961FFA}" destId="{D764E7BD-C807-48FB-8783-B557E8A2F440}" srcOrd="0" destOrd="0" presId="urn:microsoft.com/office/officeart/2018/2/layout/IconCircleList"/>
    <dgm:cxn modelId="{14C6FCEF-4C70-4D34-AE9B-107876B1830F}" srcId="{D12A9DE4-0ED5-4B98-91FB-FA495C1DC62B}" destId="{2DB96646-0508-4483-A4C0-B80C3329C84B}" srcOrd="4" destOrd="0" parTransId="{B1AA4220-FCF6-4201-89E5-91E6C1A954FF}" sibTransId="{5D0ED95E-BF60-479C-A128-1E1CECAB9FC9}"/>
    <dgm:cxn modelId="{575912F1-877F-4BBB-920E-8BF3109F0C2D}" type="presOf" srcId="{0EF5F12B-6D05-4C5A-A273-2F95E750FC46}" destId="{58D5EFF9-DB0F-4DA6-9FB7-6152E2575891}" srcOrd="0" destOrd="0" presId="urn:microsoft.com/office/officeart/2018/2/layout/IconCircleList"/>
    <dgm:cxn modelId="{904DC108-782B-41CE-AB42-EA99A0A686AF}" type="presParOf" srcId="{AD3C0050-46BB-4F39-B616-8064175E68A6}" destId="{DA656F2A-65E6-4F3F-81CA-C278BCAD59EF}" srcOrd="0" destOrd="0" presId="urn:microsoft.com/office/officeart/2018/2/layout/IconCircleList"/>
    <dgm:cxn modelId="{A3F7C38E-933B-419A-A424-957B3E1DB54F}" type="presParOf" srcId="{DA656F2A-65E6-4F3F-81CA-C278BCAD59EF}" destId="{74A6333A-A00A-4A25-B432-997172E21D0F}" srcOrd="0" destOrd="0" presId="urn:microsoft.com/office/officeart/2018/2/layout/IconCircleList"/>
    <dgm:cxn modelId="{AE5568F5-C80F-4A59-A411-F99114A3375F}" type="presParOf" srcId="{74A6333A-A00A-4A25-B432-997172E21D0F}" destId="{05EFC31A-78F2-4F68-A43C-0BF6BC63935E}" srcOrd="0" destOrd="0" presId="urn:microsoft.com/office/officeart/2018/2/layout/IconCircleList"/>
    <dgm:cxn modelId="{F6C97A57-1792-4583-B1AF-512F87494FCB}" type="presParOf" srcId="{74A6333A-A00A-4A25-B432-997172E21D0F}" destId="{D93D25F9-EE3B-4D3B-BF0E-B19AF4BA9A13}" srcOrd="1" destOrd="0" presId="urn:microsoft.com/office/officeart/2018/2/layout/IconCircleList"/>
    <dgm:cxn modelId="{F0B538B3-E458-4242-B18C-79405762A45C}" type="presParOf" srcId="{74A6333A-A00A-4A25-B432-997172E21D0F}" destId="{F4C79208-03D0-4956-9B7B-CEF9D28628BE}" srcOrd="2" destOrd="0" presId="urn:microsoft.com/office/officeart/2018/2/layout/IconCircleList"/>
    <dgm:cxn modelId="{ACA35663-D3C2-45FF-96B1-17DECD2E7F0A}" type="presParOf" srcId="{74A6333A-A00A-4A25-B432-997172E21D0F}" destId="{CE7AA435-5DA8-42BF-A13B-0FC8C45D01F4}" srcOrd="3" destOrd="0" presId="urn:microsoft.com/office/officeart/2018/2/layout/IconCircleList"/>
    <dgm:cxn modelId="{7329C5EA-3899-4C2E-ACE0-05C2555BAFB2}" type="presParOf" srcId="{DA656F2A-65E6-4F3F-81CA-C278BCAD59EF}" destId="{4D1988FF-8731-49E0-B0DA-74706899FE35}" srcOrd="1" destOrd="0" presId="urn:microsoft.com/office/officeart/2018/2/layout/IconCircleList"/>
    <dgm:cxn modelId="{FA8E866D-FE09-476B-8F30-86BFC160BC83}" type="presParOf" srcId="{DA656F2A-65E6-4F3F-81CA-C278BCAD59EF}" destId="{5DCECF4F-94F8-428B-AA12-D746560FD437}" srcOrd="2" destOrd="0" presId="urn:microsoft.com/office/officeart/2018/2/layout/IconCircleList"/>
    <dgm:cxn modelId="{6DD6995B-85B3-4A3C-BC37-2C2699022C92}" type="presParOf" srcId="{5DCECF4F-94F8-428B-AA12-D746560FD437}" destId="{2452BC33-7B4C-4299-81B2-05805C810D23}" srcOrd="0" destOrd="0" presId="urn:microsoft.com/office/officeart/2018/2/layout/IconCircleList"/>
    <dgm:cxn modelId="{5164434C-4F36-46C0-BD1E-39F751BD22F1}" type="presParOf" srcId="{5DCECF4F-94F8-428B-AA12-D746560FD437}" destId="{EAE1F9B1-470E-49C1-93F1-7A0A2783329E}" srcOrd="1" destOrd="0" presId="urn:microsoft.com/office/officeart/2018/2/layout/IconCircleList"/>
    <dgm:cxn modelId="{ADF036CD-188E-448D-823B-E12D7B1DC2DE}" type="presParOf" srcId="{5DCECF4F-94F8-428B-AA12-D746560FD437}" destId="{99D2B03E-5145-4BE0-9206-B30C4EA76C93}" srcOrd="2" destOrd="0" presId="urn:microsoft.com/office/officeart/2018/2/layout/IconCircleList"/>
    <dgm:cxn modelId="{CC2F9E3A-8BDD-41AB-9436-DD8ED578CF10}" type="presParOf" srcId="{5DCECF4F-94F8-428B-AA12-D746560FD437}" destId="{58D5EFF9-DB0F-4DA6-9FB7-6152E2575891}" srcOrd="3" destOrd="0" presId="urn:microsoft.com/office/officeart/2018/2/layout/IconCircleList"/>
    <dgm:cxn modelId="{52B5C7D5-D831-4A30-8A18-369E3388CC40}" type="presParOf" srcId="{DA656F2A-65E6-4F3F-81CA-C278BCAD59EF}" destId="{47DD3568-0DDB-4E22-90CB-6A339BC79CCA}" srcOrd="3" destOrd="0" presId="urn:microsoft.com/office/officeart/2018/2/layout/IconCircleList"/>
    <dgm:cxn modelId="{476D291F-F884-4CF6-9666-63CB1EC25A6E}" type="presParOf" srcId="{DA656F2A-65E6-4F3F-81CA-C278BCAD59EF}" destId="{23F758C7-E311-41C5-BFFF-CE08DB168ACE}" srcOrd="4" destOrd="0" presId="urn:microsoft.com/office/officeart/2018/2/layout/IconCircleList"/>
    <dgm:cxn modelId="{05AEDA73-E31F-4213-8E34-7AD9F20149E1}" type="presParOf" srcId="{23F758C7-E311-41C5-BFFF-CE08DB168ACE}" destId="{53E7F7D1-0B42-40B9-B902-04171F944012}" srcOrd="0" destOrd="0" presId="urn:microsoft.com/office/officeart/2018/2/layout/IconCircleList"/>
    <dgm:cxn modelId="{0499F144-D1D9-41D0-992C-D23D67CB7D07}" type="presParOf" srcId="{23F758C7-E311-41C5-BFFF-CE08DB168ACE}" destId="{95031B0B-5481-490F-80D8-584988698564}" srcOrd="1" destOrd="0" presId="urn:microsoft.com/office/officeart/2018/2/layout/IconCircleList"/>
    <dgm:cxn modelId="{34D76449-F636-4ACC-8114-AC8F4FC2ECD8}" type="presParOf" srcId="{23F758C7-E311-41C5-BFFF-CE08DB168ACE}" destId="{3634096E-1607-4480-B344-885C3A867A87}" srcOrd="2" destOrd="0" presId="urn:microsoft.com/office/officeart/2018/2/layout/IconCircleList"/>
    <dgm:cxn modelId="{FBD5AD9E-5584-45E1-8F3E-A2057D52977C}" type="presParOf" srcId="{23F758C7-E311-41C5-BFFF-CE08DB168ACE}" destId="{A6D7DAAF-1707-46C3-8367-59D632BEF6D5}" srcOrd="3" destOrd="0" presId="urn:microsoft.com/office/officeart/2018/2/layout/IconCircleList"/>
    <dgm:cxn modelId="{48638086-40F8-4E54-B507-CD5F1419B491}" type="presParOf" srcId="{DA656F2A-65E6-4F3F-81CA-C278BCAD59EF}" destId="{9AB63962-F1D1-4196-BE13-AAAF75E7E6BC}" srcOrd="5" destOrd="0" presId="urn:microsoft.com/office/officeart/2018/2/layout/IconCircleList"/>
    <dgm:cxn modelId="{EA14C80C-6061-4396-96FB-4A95E3F65EF7}" type="presParOf" srcId="{DA656F2A-65E6-4F3F-81CA-C278BCAD59EF}" destId="{C2E5CE59-BDAF-40CF-9CED-B9959120FCFC}" srcOrd="6" destOrd="0" presId="urn:microsoft.com/office/officeart/2018/2/layout/IconCircleList"/>
    <dgm:cxn modelId="{BF6ACC33-A1C0-4455-8895-93AD13FFB20A}" type="presParOf" srcId="{C2E5CE59-BDAF-40CF-9CED-B9959120FCFC}" destId="{AE608CBB-AC47-474C-AC2B-3EC4B92AF4AD}" srcOrd="0" destOrd="0" presId="urn:microsoft.com/office/officeart/2018/2/layout/IconCircleList"/>
    <dgm:cxn modelId="{45720DA3-6622-4075-9B47-D99000BBC5CE}" type="presParOf" srcId="{C2E5CE59-BDAF-40CF-9CED-B9959120FCFC}" destId="{4B077D96-EF95-4D9B-9891-BFE942BCB8B5}" srcOrd="1" destOrd="0" presId="urn:microsoft.com/office/officeart/2018/2/layout/IconCircleList"/>
    <dgm:cxn modelId="{712F2788-682E-4C92-8553-541AB631A53B}" type="presParOf" srcId="{C2E5CE59-BDAF-40CF-9CED-B9959120FCFC}" destId="{684479B8-2C84-4C4B-9D13-F42424B9B8F5}" srcOrd="2" destOrd="0" presId="urn:microsoft.com/office/officeart/2018/2/layout/IconCircleList"/>
    <dgm:cxn modelId="{AA498F3C-84D9-4925-8A62-4815E96F0A22}" type="presParOf" srcId="{C2E5CE59-BDAF-40CF-9CED-B9959120FCFC}" destId="{D764E7BD-C807-48FB-8783-B557E8A2F440}" srcOrd="3" destOrd="0" presId="urn:microsoft.com/office/officeart/2018/2/layout/IconCircleList"/>
    <dgm:cxn modelId="{4610AC5A-B63F-40C0-8B45-1610B8641CEA}" type="presParOf" srcId="{DA656F2A-65E6-4F3F-81CA-C278BCAD59EF}" destId="{268639D2-D940-4378-8F28-3958865035B4}" srcOrd="7" destOrd="0" presId="urn:microsoft.com/office/officeart/2018/2/layout/IconCircleList"/>
    <dgm:cxn modelId="{B54C87A9-3BE8-4E60-8394-44E5C44AA9B2}" type="presParOf" srcId="{DA656F2A-65E6-4F3F-81CA-C278BCAD59EF}" destId="{39D4730A-4393-4242-81DA-96B45C665A93}" srcOrd="8" destOrd="0" presId="urn:microsoft.com/office/officeart/2018/2/layout/IconCircleList"/>
    <dgm:cxn modelId="{D8B51509-B2D9-4DC7-AE8F-FAA7A0FA0922}" type="presParOf" srcId="{39D4730A-4393-4242-81DA-96B45C665A93}" destId="{2D0AA118-BF91-4B42-B88B-389CDAA5326A}" srcOrd="0" destOrd="0" presId="urn:microsoft.com/office/officeart/2018/2/layout/IconCircleList"/>
    <dgm:cxn modelId="{2A183DCA-EF3B-4C23-A4BE-2D1889BCA43C}" type="presParOf" srcId="{39D4730A-4393-4242-81DA-96B45C665A93}" destId="{6C044E8E-F086-4257-A96A-DD0B76B06C2A}" srcOrd="1" destOrd="0" presId="urn:microsoft.com/office/officeart/2018/2/layout/IconCircleList"/>
    <dgm:cxn modelId="{90D86460-CF3E-46BB-AF57-7B4F28C5CB92}" type="presParOf" srcId="{39D4730A-4393-4242-81DA-96B45C665A93}" destId="{BB2CE938-8447-4D63-A296-AF0CC57D08C5}" srcOrd="2" destOrd="0" presId="urn:microsoft.com/office/officeart/2018/2/layout/IconCircleList"/>
    <dgm:cxn modelId="{C0B545E6-1573-48E1-A16A-DDF5086A6942}" type="presParOf" srcId="{39D4730A-4393-4242-81DA-96B45C665A93}" destId="{4F74D0A5-EB04-48C2-B311-93619D15064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FC31A-78F2-4F68-A43C-0BF6BC63935E}">
      <dsp:nvSpPr>
        <dsp:cNvPr id="0" name=""/>
        <dsp:cNvSpPr/>
      </dsp:nvSpPr>
      <dsp:spPr>
        <a:xfrm>
          <a:off x="114291" y="464275"/>
          <a:ext cx="730263" cy="730263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3D25F9-EE3B-4D3B-BF0E-B19AF4BA9A13}">
      <dsp:nvSpPr>
        <dsp:cNvPr id="0" name=""/>
        <dsp:cNvSpPr/>
      </dsp:nvSpPr>
      <dsp:spPr>
        <a:xfrm>
          <a:off x="267647" y="617630"/>
          <a:ext cx="423553" cy="4235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7AA435-5DA8-42BF-A13B-0FC8C45D01F4}">
      <dsp:nvSpPr>
        <dsp:cNvPr id="0" name=""/>
        <dsp:cNvSpPr/>
      </dsp:nvSpPr>
      <dsp:spPr>
        <a:xfrm>
          <a:off x="1001041" y="464275"/>
          <a:ext cx="1721336" cy="730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INTRODUCTION</a:t>
          </a:r>
          <a:endParaRPr lang="en-US" sz="1600" kern="1200"/>
        </a:p>
      </dsp:txBody>
      <dsp:txXfrm>
        <a:off x="1001041" y="464275"/>
        <a:ext cx="1721336" cy="730263"/>
      </dsp:txXfrm>
    </dsp:sp>
    <dsp:sp modelId="{2452BC33-7B4C-4299-81B2-05805C810D23}">
      <dsp:nvSpPr>
        <dsp:cNvPr id="0" name=""/>
        <dsp:cNvSpPr/>
      </dsp:nvSpPr>
      <dsp:spPr>
        <a:xfrm>
          <a:off x="3022307" y="464275"/>
          <a:ext cx="730263" cy="730263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E1F9B1-470E-49C1-93F1-7A0A2783329E}">
      <dsp:nvSpPr>
        <dsp:cNvPr id="0" name=""/>
        <dsp:cNvSpPr/>
      </dsp:nvSpPr>
      <dsp:spPr>
        <a:xfrm>
          <a:off x="3175662" y="617630"/>
          <a:ext cx="423553" cy="4235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D5EFF9-DB0F-4DA6-9FB7-6152E2575891}">
      <dsp:nvSpPr>
        <dsp:cNvPr id="0" name=""/>
        <dsp:cNvSpPr/>
      </dsp:nvSpPr>
      <dsp:spPr>
        <a:xfrm>
          <a:off x="3909056" y="464275"/>
          <a:ext cx="1721336" cy="730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PROBLEM STATEMENT</a:t>
          </a:r>
          <a:endParaRPr lang="en-US" sz="1600" kern="1200" dirty="0"/>
        </a:p>
      </dsp:txBody>
      <dsp:txXfrm>
        <a:off x="3909056" y="464275"/>
        <a:ext cx="1721336" cy="730263"/>
      </dsp:txXfrm>
    </dsp:sp>
    <dsp:sp modelId="{53E7F7D1-0B42-40B9-B902-04171F944012}">
      <dsp:nvSpPr>
        <dsp:cNvPr id="0" name=""/>
        <dsp:cNvSpPr/>
      </dsp:nvSpPr>
      <dsp:spPr>
        <a:xfrm>
          <a:off x="114291" y="1998006"/>
          <a:ext cx="730263" cy="730263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031B0B-5481-490F-80D8-584988698564}">
      <dsp:nvSpPr>
        <dsp:cNvPr id="0" name=""/>
        <dsp:cNvSpPr/>
      </dsp:nvSpPr>
      <dsp:spPr>
        <a:xfrm>
          <a:off x="267647" y="2151361"/>
          <a:ext cx="423553" cy="4235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D7DAAF-1707-46C3-8367-59D632BEF6D5}">
      <dsp:nvSpPr>
        <dsp:cNvPr id="0" name=""/>
        <dsp:cNvSpPr/>
      </dsp:nvSpPr>
      <dsp:spPr>
        <a:xfrm>
          <a:off x="1001041" y="1998006"/>
          <a:ext cx="1721336" cy="730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ALGORITHM</a:t>
          </a:r>
          <a:endParaRPr lang="en-US" sz="1600" kern="1200"/>
        </a:p>
      </dsp:txBody>
      <dsp:txXfrm>
        <a:off x="1001041" y="1998006"/>
        <a:ext cx="1721336" cy="730263"/>
      </dsp:txXfrm>
    </dsp:sp>
    <dsp:sp modelId="{AE608CBB-AC47-474C-AC2B-3EC4B92AF4AD}">
      <dsp:nvSpPr>
        <dsp:cNvPr id="0" name=""/>
        <dsp:cNvSpPr/>
      </dsp:nvSpPr>
      <dsp:spPr>
        <a:xfrm>
          <a:off x="3022307" y="1998006"/>
          <a:ext cx="730263" cy="730263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077D96-EF95-4D9B-9891-BFE942BCB8B5}">
      <dsp:nvSpPr>
        <dsp:cNvPr id="0" name=""/>
        <dsp:cNvSpPr/>
      </dsp:nvSpPr>
      <dsp:spPr>
        <a:xfrm>
          <a:off x="3175662" y="2151361"/>
          <a:ext cx="423553" cy="4235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64E7BD-C807-48FB-8783-B557E8A2F440}">
      <dsp:nvSpPr>
        <dsp:cNvPr id="0" name=""/>
        <dsp:cNvSpPr/>
      </dsp:nvSpPr>
      <dsp:spPr>
        <a:xfrm>
          <a:off x="3909056" y="1998006"/>
          <a:ext cx="1721336" cy="730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PROBLEM SOLUTION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909056" y="1998006"/>
        <a:ext cx="1721336" cy="730263"/>
      </dsp:txXfrm>
    </dsp:sp>
    <dsp:sp modelId="{2D0AA118-BF91-4B42-B88B-389CDAA5326A}">
      <dsp:nvSpPr>
        <dsp:cNvPr id="0" name=""/>
        <dsp:cNvSpPr/>
      </dsp:nvSpPr>
      <dsp:spPr>
        <a:xfrm>
          <a:off x="114291" y="3531736"/>
          <a:ext cx="730263" cy="730263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044E8E-F086-4257-A96A-DD0B76B06C2A}">
      <dsp:nvSpPr>
        <dsp:cNvPr id="0" name=""/>
        <dsp:cNvSpPr/>
      </dsp:nvSpPr>
      <dsp:spPr>
        <a:xfrm>
          <a:off x="267647" y="3685092"/>
          <a:ext cx="423553" cy="4235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74D0A5-EB04-48C2-B311-93619D15064B}">
      <dsp:nvSpPr>
        <dsp:cNvPr id="0" name=""/>
        <dsp:cNvSpPr/>
      </dsp:nvSpPr>
      <dsp:spPr>
        <a:xfrm>
          <a:off x="1001041" y="3531736"/>
          <a:ext cx="1721336" cy="730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CONCLUSION</a:t>
          </a:r>
          <a:endParaRPr lang="en-US" sz="1600" kern="1200"/>
        </a:p>
      </dsp:txBody>
      <dsp:txXfrm>
        <a:off x="1001041" y="3531736"/>
        <a:ext cx="1721336" cy="730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F242-0A6E-42EA-89B3-FE2066D42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7BD8C-8F2B-4F7B-86F8-31D85D303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4D07-EE4F-4819-BA8D-7343EF33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A031-B95D-4A4C-AB26-6B202DAF8948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AC26D-80D7-4A91-824C-EECA703D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002B-D7D0-455B-9A8C-7C6A8EE2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D1FF-66E6-4F97-B7FC-765E69E1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90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8EAF-1619-4DE3-B954-95222F71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A8E36-9E5F-45DF-B925-38BF1BD16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559AF-A57B-4BB2-A36B-B353E2EE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A031-B95D-4A4C-AB26-6B202DAF8948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0F9D-0A72-49A3-AAFB-C8E1544A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6F349-5741-4C4C-9CC5-144361CE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D1FF-66E6-4F97-B7FC-765E69E1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30CA6-04B7-4567-8D92-3A69E25BE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B56BD-FC75-428B-A1A7-4CEBD5E9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3985-55BD-4E6B-A69A-4BBA1532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A031-B95D-4A4C-AB26-6B202DAF8948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48F8B-CE12-4D4F-A280-8145A91F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2DB95-39F6-4F14-BC45-6B5901A0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D1FF-66E6-4F97-B7FC-765E69E1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07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4774-40C2-453C-9249-1C03CF53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ECDC-D63E-40DA-B7A7-F5814BECF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BB33-5565-4788-A1AD-CF86F39D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A031-B95D-4A4C-AB26-6B202DAF8948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4696-68D5-4A1B-98AF-FE6D5877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D049-646B-4496-80A8-66EEE1DE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D1FF-66E6-4F97-B7FC-765E69E1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283A-28E5-4BCE-A8A6-6CADF07D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4622-B625-461B-BB9A-74EC7B428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F542-C285-4C1A-AD46-307C3AE2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A031-B95D-4A4C-AB26-6B202DAF8948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C196-4591-4C6F-9712-14084722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46B2-7F64-4161-9FA2-381C7B33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D1FF-66E6-4F97-B7FC-765E69E1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4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930-8076-48F9-91DD-8C422CD8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18E6-23E2-4C62-A361-8D90B552D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3CF29-54F1-4127-BC7C-3A7BC5562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E9772-831F-49D3-AC04-EDAC0304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A031-B95D-4A4C-AB26-6B202DAF8948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3385F-BE4F-4215-B775-D854A39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90BD0-211C-4CA4-A150-A179ECE8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D1FF-66E6-4F97-B7FC-765E69E1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40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06B-ABFC-4E97-9119-5635EA8F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DAF27-9C82-4198-99F0-6B352288D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EBE69-316D-4A89-8046-98BB93C66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2AD4C-06DD-40FC-9A3A-DF909C40F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5594F-477E-479F-AB5E-F29AAC257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5C04D-DC48-47EA-A66F-0E676960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A031-B95D-4A4C-AB26-6B202DAF8948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AC34C-7E07-433A-9C54-E11C0695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DF24F-B5E6-4708-8B91-2E1EFA73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D1FF-66E6-4F97-B7FC-765E69E1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56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6DB8-764F-4F89-B3D1-3F1B0703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BC66C-FEBF-47BC-BEC8-F0939451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A031-B95D-4A4C-AB26-6B202DAF8948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3F272-89B1-4EBE-A104-EC485127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10FC8-9C4E-490C-908F-95533B2E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D1FF-66E6-4F97-B7FC-765E69E1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94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5F6DC-9E27-4E1C-9BD1-EE4AC9C0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A031-B95D-4A4C-AB26-6B202DAF8948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87F4A-71F0-406F-883F-02F184C1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0BC11-AEC9-40C8-A09E-5B6D9BC1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D1FF-66E6-4F97-B7FC-765E69E1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4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2677-0D5E-4B38-B9F7-0592EF48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8E47-1214-43A3-8987-9AFA14CF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9BD11-1748-4248-B695-7F22A481D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E9973-7294-40CD-9D31-6E52700C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A031-B95D-4A4C-AB26-6B202DAF8948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38AFC-6AFD-4975-AB65-760382BF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B6AAB-9617-42BE-BCB0-31CBBF9E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D1FF-66E6-4F97-B7FC-765E69E1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2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94A0-5377-4401-99D8-97DE9779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09B05-7CDF-48C9-BCA8-5D76550E0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904A5-FB00-44D5-A5AD-FBDD7F058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5112B-150B-41FD-B84E-8980EC15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A031-B95D-4A4C-AB26-6B202DAF8948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8AE60-15CC-4461-8055-7E66A72D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E1D97-ED0A-4D7B-88C0-086BCD93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D1FF-66E6-4F97-B7FC-765E69E1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43129-142F-4C69-92ED-C465D2CB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6D77F-7928-4B0B-B1F1-BACBDE24C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35262-EC99-45A4-8EBD-95EA3B990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A031-B95D-4A4C-AB26-6B202DAF8948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0844-8ED4-4F7D-95A5-0BF80C3EF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DC5CD-843C-4B15-A61E-3F15A7B69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2D1FF-66E6-4F97-B7FC-765E69E1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9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ert.org/research/breast-cancer-classification-and-prediction-using-machine-learning-IJERTV9IS020280.pdf" TargetMode="External"/><Relationship Id="rId2" Type="http://schemas.openxmlformats.org/officeDocument/2006/relationships/hyperlink" Target="https://www.hindawi.com/journals/jhe/2019/425364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5F399-DE7F-40F9-866A-D11AC914D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676400"/>
            <a:ext cx="403860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DETECTION OF BREAST CANCER USING 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96C79-A715-4C4B-BD37-C100D4728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01" y="1676400"/>
            <a:ext cx="5181599" cy="35052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Guide:</a:t>
            </a:r>
            <a:r>
              <a:rPr lang="en-IN" b="0" i="0" dirty="0">
                <a:effectLst/>
              </a:rPr>
              <a:t>Dr Deepa </a:t>
            </a:r>
            <a:r>
              <a:rPr lang="en-IN" b="0" i="0" dirty="0" err="1">
                <a:effectLst/>
              </a:rPr>
              <a:t>Parasar</a:t>
            </a:r>
            <a:endParaRPr lang="en-IN" b="0" i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Abhay Tiwari </a:t>
            </a:r>
          </a:p>
          <a:p>
            <a:pPr algn="l"/>
            <a:r>
              <a:rPr lang="en-US" dirty="0"/>
              <a:t>Mahindra Reddy</a:t>
            </a:r>
          </a:p>
          <a:p>
            <a:pPr algn="l"/>
            <a:r>
              <a:rPr lang="en-US" dirty="0"/>
              <a:t>Bharat Nair</a:t>
            </a:r>
          </a:p>
          <a:p>
            <a:pPr algn="l"/>
            <a:endParaRPr lang="en-US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05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48086-0376-461C-A5AD-5BE01B5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40386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CONCLUSION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D4FF-FBCA-4C95-A223-989BD3B2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1676400"/>
            <a:ext cx="5181599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Early stage detection not only leads to less treatment but also improves the chances of survival from breast cancer. </a:t>
            </a:r>
            <a:endParaRPr lang="en-IN" sz="24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21CB-2331-45DE-BB0A-64ABB983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3D3A-6768-4A42-BAA1-E3507BB0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https://www.hindawi.com/journals/jhe/2019/4253641/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3"/>
              </a:rPr>
              <a:t>https://www.ijert.org/research/breast-cancer-classification-and-prediction-using-machine-learning-IJERTV9IS020280.pdf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84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44923-F50C-45A3-80FC-8D36653D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THANK YOU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F9AE46E-1216-4528-AFB5-431C5355E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6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31BD41F9-DAAE-45ED-96C4-3AF3F701C3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07" b="4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5A4232-ED77-4E2F-8200-67BEC4C0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CONTENT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B303157-E6AA-4582-9645-C7818BD04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875839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3129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0EB21F-A242-4A5C-9BE6-0A4033B6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354C-5A15-48AB-B39A-5F7F79B8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Machine Learning(ML) is a field of </a:t>
            </a:r>
            <a:r>
              <a:rPr lang="en-US" sz="1600" b="1" dirty="0">
                <a:solidFill>
                  <a:schemeClr val="tx2"/>
                </a:solidFill>
              </a:rPr>
              <a:t>artificial intelligence </a:t>
            </a:r>
            <a:r>
              <a:rPr lang="en-US" sz="1600" dirty="0">
                <a:solidFill>
                  <a:schemeClr val="tx2"/>
                </a:solidFill>
              </a:rPr>
              <a:t>that uses statistical techniques to give computer systems the ability to “learn”(e.g., progressively improve performance on a specific task) from data, without being </a:t>
            </a:r>
            <a:r>
              <a:rPr lang="en-US" sz="1600" dirty="0" err="1">
                <a:solidFill>
                  <a:schemeClr val="tx2"/>
                </a:solidFill>
              </a:rPr>
              <a:t>being</a:t>
            </a:r>
            <a:r>
              <a:rPr lang="en-US" sz="1600" dirty="0">
                <a:solidFill>
                  <a:schemeClr val="tx2"/>
                </a:solidFill>
              </a:rPr>
              <a:t> explicitly programmed.</a:t>
            </a: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8FB0FD-23DB-4782-9F87-F309513AF7FA}"/>
              </a:ext>
            </a:extLst>
          </p:cNvPr>
          <p:cNvSpPr/>
          <p:nvPr/>
        </p:nvSpPr>
        <p:spPr>
          <a:xfrm>
            <a:off x="3061606" y="4152220"/>
            <a:ext cx="3273879" cy="2081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AI</a:t>
            </a:r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9619BF-6D8F-4650-BC99-7E40904632F1}"/>
              </a:ext>
            </a:extLst>
          </p:cNvPr>
          <p:cNvSpPr/>
          <p:nvPr/>
        </p:nvSpPr>
        <p:spPr>
          <a:xfrm>
            <a:off x="5086350" y="4912860"/>
            <a:ext cx="1009650" cy="8245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ML</a:t>
            </a:r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115711-A99E-45A5-9A69-C31E43739099}"/>
              </a:ext>
            </a:extLst>
          </p:cNvPr>
          <p:cNvCxnSpPr>
            <a:cxnSpLocks/>
          </p:cNvCxnSpPr>
          <p:nvPr/>
        </p:nvCxnSpPr>
        <p:spPr>
          <a:xfrm flipH="1">
            <a:off x="6262008" y="4124326"/>
            <a:ext cx="2522764" cy="7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208E39-7DF3-42B4-892D-6D2027DFE4AA}"/>
              </a:ext>
            </a:extLst>
          </p:cNvPr>
          <p:cNvCxnSpPr>
            <a:cxnSpLocks/>
          </p:cNvCxnSpPr>
          <p:nvPr/>
        </p:nvCxnSpPr>
        <p:spPr>
          <a:xfrm flipV="1">
            <a:off x="2481943" y="5505111"/>
            <a:ext cx="2677886" cy="5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6ECF928-3BE7-46E1-BC74-38E806479740}"/>
              </a:ext>
            </a:extLst>
          </p:cNvPr>
          <p:cNvSpPr/>
          <p:nvPr/>
        </p:nvSpPr>
        <p:spPr>
          <a:xfrm>
            <a:off x="8784772" y="3861707"/>
            <a:ext cx="1608364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Self thinking computer</a:t>
            </a:r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DE2FA2-8E05-44D2-A86C-1913B2FCAD2B}"/>
              </a:ext>
            </a:extLst>
          </p:cNvPr>
          <p:cNvSpPr/>
          <p:nvPr/>
        </p:nvSpPr>
        <p:spPr>
          <a:xfrm>
            <a:off x="1004207" y="5737453"/>
            <a:ext cx="1477736" cy="859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Provides Mathematical tool to 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4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52663-B577-49D2-8B0C-AF1F1996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4038600" cy="3505200"/>
          </a:xfrm>
        </p:spPr>
        <p:txBody>
          <a:bodyPr anchor="t">
            <a:normAutofit/>
          </a:bodyPr>
          <a:lstStyle/>
          <a:p>
            <a:r>
              <a:rPr lang="en-US" sz="4000" dirty="0"/>
              <a:t>PROBLEM STATEMENT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B146-27A0-48E1-9A93-219680B14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1676399"/>
            <a:ext cx="5181599" cy="40095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alpha val="55000"/>
                  </a:schemeClr>
                </a:solidFill>
              </a:rPr>
              <a:t>Breast cancer accounts for 14% of cancers in Indian women.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alpha val="55000"/>
                  </a:schemeClr>
                </a:solidFill>
              </a:rPr>
              <a:t> It is reported that with every four minutes, an Indian woman is diagnosed with breast cancer.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alpha val="55000"/>
                  </a:schemeClr>
                </a:solidFill>
              </a:rPr>
              <a:t>Breast cancer is on the rise, both in rural and urban India.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alpha val="55000"/>
                  </a:schemeClr>
                </a:solidFill>
              </a:rPr>
              <a:t>A 2018 report of Breast Cancer statistics recorded 1,62,468 new registered cases and 87,090 reported deaths.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alpha val="55000"/>
                  </a:schemeClr>
                </a:solidFill>
              </a:rPr>
              <a:t>Women can self-diagnose their condition and know of the presence of lumps or masses that suggest cancerous outgrowths.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alpha val="55000"/>
                  </a:schemeClr>
                </a:solidFill>
              </a:rPr>
              <a:t> The very reason for a low breast cancer survival rate of women in India accounts from its lack of awareness and poor early screening and diagnosis rates</a:t>
            </a:r>
            <a:endParaRPr lang="en-IN" sz="1600" b="1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D0C5C-9C3C-4289-A293-F52D8C2D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DECISION TREE</a:t>
            </a:r>
            <a:endParaRPr lang="en-IN" sz="4000">
              <a:solidFill>
                <a:srgbClr val="FFFFFF"/>
              </a:solidFill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4608BC6-473E-4259-B88E-3DAD36F62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54" y="2067948"/>
            <a:ext cx="7833354" cy="4319535"/>
          </a:xfrm>
        </p:spPr>
      </p:pic>
    </p:spTree>
    <p:extLst>
      <p:ext uri="{BB962C8B-B14F-4D97-AF65-F5344CB8AC3E}">
        <p14:creationId xmlns:p14="http://schemas.microsoft.com/office/powerpoint/2010/main" val="109171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1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1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A026D49-144B-45DE-9C41-2DEE28DB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rgbClr val="000000"/>
                </a:solidFill>
              </a:rPr>
              <a:t>Random Forest Classifier</a:t>
            </a:r>
          </a:p>
        </p:txBody>
      </p:sp>
      <p:sp>
        <p:nvSpPr>
          <p:cNvPr id="7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4" name="Graphic 9" descr="Forest scene">
            <a:extLst>
              <a:ext uri="{FF2B5EF4-FFF2-40B4-BE49-F238E27FC236}">
                <a16:creationId xmlns:a16="http://schemas.microsoft.com/office/drawing/2014/main" id="{ECCDD0B4-5034-480D-8D0A-925346160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456" y="1429832"/>
            <a:ext cx="3620021" cy="362002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F376B-DD32-435E-914B-74B7978E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1944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Random Forest is a popular machine learning algorithm that belongs to the 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supervised learning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technique. </a:t>
            </a:r>
          </a:p>
          <a:p>
            <a:pPr marL="1944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</a:rPr>
              <a:t>Random Forest is a classifier that contains a number of decision trees on various subsets of the given dataset and takes the average to improve the predictive accuracy of that dataset</a:t>
            </a:r>
            <a:endParaRPr lang="en-I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2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ED9BA-AA8A-45F4-8EAF-C8CF6220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FLOW CHART</a:t>
            </a: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andom Forest Algorithm">
            <a:extLst>
              <a:ext uri="{FF2B5EF4-FFF2-40B4-BE49-F238E27FC236}">
                <a16:creationId xmlns:a16="http://schemas.microsoft.com/office/drawing/2014/main" id="{E6427269-4613-4365-A5B2-7E9A1CD0BD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" b="1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54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723816E-03FE-4167-A336-E148AE87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EXAMPLE </a:t>
            </a:r>
            <a:endParaRPr lang="en-IN" sz="4000">
              <a:solidFill>
                <a:srgbClr val="FFFFFF"/>
              </a:solidFill>
            </a:endParaRPr>
          </a:p>
        </p:txBody>
      </p:sp>
      <p:pic>
        <p:nvPicPr>
          <p:cNvPr id="13" name="Content Placeholder 12" descr="Diagram, schematic&#10;&#10;Description automatically generated">
            <a:extLst>
              <a:ext uri="{FF2B5EF4-FFF2-40B4-BE49-F238E27FC236}">
                <a16:creationId xmlns:a16="http://schemas.microsoft.com/office/drawing/2014/main" id="{7FE9580D-ED3F-4E07-ACE0-1D407DAE5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566" y="1885279"/>
            <a:ext cx="5060474" cy="4649533"/>
          </a:xfrm>
        </p:spPr>
      </p:pic>
    </p:spTree>
    <p:extLst>
      <p:ext uri="{BB962C8B-B14F-4D97-AF65-F5344CB8AC3E}">
        <p14:creationId xmlns:p14="http://schemas.microsoft.com/office/powerpoint/2010/main" val="236661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0832E484-7BA9-41B6-8E6D-0537F48B6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5B549C77-1C99-46BB-9682-EBF5B18D8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0E6A9DBE-437D-4315-B28A-B92343E86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1162F61D-5DC3-488F-B9BB-1F1F600A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5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90600"/>
            <a:ext cx="117348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3CD90-5C44-4EEF-A921-99F4AB5B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76400"/>
            <a:ext cx="4038600" cy="3505200"/>
          </a:xfrm>
        </p:spPr>
        <p:txBody>
          <a:bodyPr anchor="t">
            <a:normAutofit/>
          </a:bodyPr>
          <a:lstStyle/>
          <a:p>
            <a:r>
              <a:rPr lang="en-IN" sz="4000" i="0" cap="none" spc="0" dirty="0"/>
              <a:t>PROBLEM SOLUTION</a:t>
            </a:r>
            <a:br>
              <a:rPr lang="en-IN" sz="4000" i="0" cap="none" spc="0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D499-78D1-49AD-B0F6-433753E8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1" y="1676400"/>
            <a:ext cx="5638799" cy="3505200"/>
          </a:xfrm>
        </p:spPr>
        <p:txBody>
          <a:bodyPr>
            <a:normAutofit/>
          </a:bodyPr>
          <a:lstStyle/>
          <a:p>
            <a:pPr marL="1944" indent="0">
              <a:buNone/>
            </a:pPr>
            <a:r>
              <a:rPr lang="en-US" sz="1600" b="1" dirty="0">
                <a:solidFill>
                  <a:schemeClr val="tx1">
                    <a:alpha val="55000"/>
                  </a:schemeClr>
                </a:solidFill>
              </a:rPr>
              <a:t>Features are computed from a digitized image of a fine needle aspirate (FNA) of a breast mass. They describe characteristics of the cell nuclei present in the image.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alpha val="55000"/>
                  </a:schemeClr>
                </a:solidFill>
              </a:rPr>
              <a:t>The data from the test is then used to train a Machine Learning Model.</a:t>
            </a:r>
          </a:p>
          <a:p>
            <a:pPr marL="0" indent="0">
              <a:buNone/>
            </a:pPr>
            <a:endParaRPr lang="en-IN" sz="24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7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351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DETECTION OF BREAST CANCER USING MACHINE LEARNING </vt:lpstr>
      <vt:lpstr>CONTENT</vt:lpstr>
      <vt:lpstr>INTRODUCTION</vt:lpstr>
      <vt:lpstr>PROBLEM STATEMENT </vt:lpstr>
      <vt:lpstr>DECISION TREE</vt:lpstr>
      <vt:lpstr>Random Forest Classifier</vt:lpstr>
      <vt:lpstr>FLOW CHART</vt:lpstr>
      <vt:lpstr>EXAMPLE </vt:lpstr>
      <vt:lpstr>PROBLEM SOLUTION </vt:lpstr>
      <vt:lpstr>CONCLUSION</vt:lpstr>
      <vt:lpstr>REFERENCE</vt:lpstr>
      <vt:lpstr>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BREAST CANCER USING MACHINE LEARNING </dc:title>
  <dc:creator>Suram Mahindra Reddy</dc:creator>
  <cp:lastModifiedBy>Suram Mahindra Reddy</cp:lastModifiedBy>
  <cp:revision>6</cp:revision>
  <dcterms:created xsi:type="dcterms:W3CDTF">2021-01-24T09:32:07Z</dcterms:created>
  <dcterms:modified xsi:type="dcterms:W3CDTF">2021-01-24T16:18:31Z</dcterms:modified>
</cp:coreProperties>
</file>