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68" r:id="rId1"/>
  </p:sldMasterIdLst>
  <p:sldIdLst>
    <p:sldId id="257" r:id="rId2"/>
    <p:sldId id="258" r:id="rId3"/>
    <p:sldId id="262" r:id="rId4"/>
    <p:sldId id="263" r:id="rId5"/>
    <p:sldId id="266" r:id="rId6"/>
    <p:sldId id="259" r:id="rId7"/>
    <p:sldId id="260" r:id="rId8"/>
    <p:sldId id="261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0" r:id="rId21"/>
    <p:sldId id="279" r:id="rId22"/>
    <p:sldId id="278" r:id="rId23"/>
    <p:sldId id="282" r:id="rId24"/>
    <p:sldId id="277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F32A6-34EB-4F2E-B440-6542211F5E7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6C77F1E-22B0-4557-BA1F-0DC88D6A6A09}">
      <dgm:prSet phldrT="[Text]"/>
      <dgm:spPr/>
      <dgm:t>
        <a:bodyPr/>
        <a:lstStyle/>
        <a:p>
          <a:r>
            <a:rPr lang="en-IN" dirty="0"/>
            <a:t>Software</a:t>
          </a:r>
        </a:p>
        <a:p>
          <a:r>
            <a:rPr lang="en-IN" dirty="0"/>
            <a:t>Engineers</a:t>
          </a:r>
        </a:p>
      </dgm:t>
    </dgm:pt>
    <dgm:pt modelId="{F8A3008C-57D4-4432-BA2C-6C3068817086}" type="parTrans" cxnId="{7D40561A-7B43-440D-9129-566A00995324}">
      <dgm:prSet/>
      <dgm:spPr/>
      <dgm:t>
        <a:bodyPr/>
        <a:lstStyle/>
        <a:p>
          <a:endParaRPr lang="en-IN"/>
        </a:p>
      </dgm:t>
    </dgm:pt>
    <dgm:pt modelId="{FDFBED69-2459-4292-9C0A-3380F2BB8415}" type="sibTrans" cxnId="{7D40561A-7B43-440D-9129-566A00995324}">
      <dgm:prSet/>
      <dgm:spPr/>
      <dgm:t>
        <a:bodyPr/>
        <a:lstStyle/>
        <a:p>
          <a:endParaRPr lang="en-IN"/>
        </a:p>
      </dgm:t>
    </dgm:pt>
    <dgm:pt modelId="{D1AF89B2-4043-4A0E-9329-6C445106297A}">
      <dgm:prSet phldrT="[Text]"/>
      <dgm:spPr/>
      <dgm:t>
        <a:bodyPr/>
        <a:lstStyle/>
        <a:p>
          <a:r>
            <a:rPr lang="en-IN" dirty="0"/>
            <a:t>Mathematicians</a:t>
          </a:r>
        </a:p>
      </dgm:t>
    </dgm:pt>
    <dgm:pt modelId="{6EB8A44E-AC51-4FCE-A748-BDC687ED4026}" type="parTrans" cxnId="{AD592F37-8971-4900-9545-62CE7CF77882}">
      <dgm:prSet/>
      <dgm:spPr/>
      <dgm:t>
        <a:bodyPr/>
        <a:lstStyle/>
        <a:p>
          <a:endParaRPr lang="en-IN"/>
        </a:p>
      </dgm:t>
    </dgm:pt>
    <dgm:pt modelId="{6A4EDE02-483F-4659-B04C-158D68411709}" type="sibTrans" cxnId="{AD592F37-8971-4900-9545-62CE7CF77882}">
      <dgm:prSet/>
      <dgm:spPr/>
      <dgm:t>
        <a:bodyPr/>
        <a:lstStyle/>
        <a:p>
          <a:endParaRPr lang="en-IN"/>
        </a:p>
      </dgm:t>
    </dgm:pt>
    <dgm:pt modelId="{B157A999-E53A-4FE4-A59B-426B7FF95063}">
      <dgm:prSet phldrT="[Text]"/>
      <dgm:spPr/>
      <dgm:t>
        <a:bodyPr/>
        <a:lstStyle/>
        <a:p>
          <a:r>
            <a:rPr lang="en-IN" dirty="0"/>
            <a:t>Data Analysts</a:t>
          </a:r>
        </a:p>
      </dgm:t>
    </dgm:pt>
    <dgm:pt modelId="{DA2CE9E1-09B8-4EBE-9C82-9B333D6A7C46}" type="parTrans" cxnId="{3EE23DDF-0C95-4E10-BC60-BA820647D2AC}">
      <dgm:prSet/>
      <dgm:spPr/>
      <dgm:t>
        <a:bodyPr/>
        <a:lstStyle/>
        <a:p>
          <a:endParaRPr lang="en-IN"/>
        </a:p>
      </dgm:t>
    </dgm:pt>
    <dgm:pt modelId="{4F55361C-446D-434E-B206-82C420AF56F5}" type="sibTrans" cxnId="{3EE23DDF-0C95-4E10-BC60-BA820647D2AC}">
      <dgm:prSet/>
      <dgm:spPr/>
      <dgm:t>
        <a:bodyPr/>
        <a:lstStyle/>
        <a:p>
          <a:endParaRPr lang="en-IN"/>
        </a:p>
      </dgm:t>
    </dgm:pt>
    <dgm:pt modelId="{758081C1-0B94-4519-BE05-CAE3C1860BEE}">
      <dgm:prSet phldrT="[Text]"/>
      <dgm:spPr/>
      <dgm:t>
        <a:bodyPr/>
        <a:lstStyle/>
        <a:p>
          <a:r>
            <a:rPr lang="en-IN" dirty="0"/>
            <a:t>Scientists</a:t>
          </a:r>
        </a:p>
      </dgm:t>
    </dgm:pt>
    <dgm:pt modelId="{B31366CA-8696-45EA-B4CF-05572E7A538E}" type="parTrans" cxnId="{84748D55-BF25-444C-B565-D132878200A6}">
      <dgm:prSet/>
      <dgm:spPr/>
      <dgm:t>
        <a:bodyPr/>
        <a:lstStyle/>
        <a:p>
          <a:endParaRPr lang="en-IN"/>
        </a:p>
      </dgm:t>
    </dgm:pt>
    <dgm:pt modelId="{000C8FBC-DFE4-40C9-A8FB-935F4A4410A6}" type="sibTrans" cxnId="{84748D55-BF25-444C-B565-D132878200A6}">
      <dgm:prSet/>
      <dgm:spPr/>
      <dgm:t>
        <a:bodyPr/>
        <a:lstStyle/>
        <a:p>
          <a:endParaRPr lang="en-IN"/>
        </a:p>
      </dgm:t>
    </dgm:pt>
    <dgm:pt modelId="{B6E03B80-ECFD-4760-BE13-5A5CE6216B53}">
      <dgm:prSet phldrT="[Text]"/>
      <dgm:spPr/>
      <dgm:t>
        <a:bodyPr/>
        <a:lstStyle/>
        <a:p>
          <a:r>
            <a:rPr lang="en-IN" dirty="0"/>
            <a:t>Accountants</a:t>
          </a:r>
        </a:p>
      </dgm:t>
    </dgm:pt>
    <dgm:pt modelId="{564AD787-160C-4E43-94B3-AC11A5F4F432}" type="parTrans" cxnId="{64D3107F-F75F-4B48-82B7-16900D4E31CD}">
      <dgm:prSet/>
      <dgm:spPr/>
      <dgm:t>
        <a:bodyPr/>
        <a:lstStyle/>
        <a:p>
          <a:endParaRPr lang="en-IN"/>
        </a:p>
      </dgm:t>
    </dgm:pt>
    <dgm:pt modelId="{DC5E7C31-465F-459F-9CD8-B3D07CB8651D}" type="sibTrans" cxnId="{64D3107F-F75F-4B48-82B7-16900D4E31CD}">
      <dgm:prSet/>
      <dgm:spPr/>
      <dgm:t>
        <a:bodyPr/>
        <a:lstStyle/>
        <a:p>
          <a:endParaRPr lang="en-IN"/>
        </a:p>
      </dgm:t>
    </dgm:pt>
    <dgm:pt modelId="{204963F9-F708-4A51-A7A9-5E468F7BFD60}">
      <dgm:prSet/>
      <dgm:spPr/>
      <dgm:t>
        <a:bodyPr/>
        <a:lstStyle/>
        <a:p>
          <a:r>
            <a:rPr lang="en-IN" dirty="0"/>
            <a:t>Network Engineers</a:t>
          </a:r>
        </a:p>
      </dgm:t>
    </dgm:pt>
    <dgm:pt modelId="{44278527-610B-48D3-B54D-4E33E820528F}" type="parTrans" cxnId="{D9C8509C-889C-4ECA-9447-41AC2DE41C3D}">
      <dgm:prSet/>
      <dgm:spPr/>
      <dgm:t>
        <a:bodyPr/>
        <a:lstStyle/>
        <a:p>
          <a:endParaRPr lang="en-IN"/>
        </a:p>
      </dgm:t>
    </dgm:pt>
    <dgm:pt modelId="{84C9F23A-1EA1-4958-B371-821B763D9524}" type="sibTrans" cxnId="{D9C8509C-889C-4ECA-9447-41AC2DE41C3D}">
      <dgm:prSet/>
      <dgm:spPr/>
      <dgm:t>
        <a:bodyPr/>
        <a:lstStyle/>
        <a:p>
          <a:endParaRPr lang="en-IN"/>
        </a:p>
      </dgm:t>
    </dgm:pt>
    <dgm:pt modelId="{9CEF122A-FF2F-4910-AA88-527682A49483}" type="pres">
      <dgm:prSet presAssocID="{A77F32A6-34EB-4F2E-B440-6542211F5E7A}" presName="diagram" presStyleCnt="0">
        <dgm:presLayoutVars>
          <dgm:dir/>
          <dgm:resizeHandles val="exact"/>
        </dgm:presLayoutVars>
      </dgm:prSet>
      <dgm:spPr/>
    </dgm:pt>
    <dgm:pt modelId="{36D63661-4A72-455F-9D07-02F47C8417B8}" type="pres">
      <dgm:prSet presAssocID="{36C77F1E-22B0-4557-BA1F-0DC88D6A6A09}" presName="node" presStyleLbl="node1" presStyleIdx="0" presStyleCnt="6" custLinFactNeighborX="328" custLinFactNeighborY="1093">
        <dgm:presLayoutVars>
          <dgm:bulletEnabled val="1"/>
        </dgm:presLayoutVars>
      </dgm:prSet>
      <dgm:spPr/>
    </dgm:pt>
    <dgm:pt modelId="{39CC512F-32E9-496E-9A24-5B6E48D3E1CF}" type="pres">
      <dgm:prSet presAssocID="{FDFBED69-2459-4292-9C0A-3380F2BB8415}" presName="sibTrans" presStyleCnt="0"/>
      <dgm:spPr/>
    </dgm:pt>
    <dgm:pt modelId="{754D5C0B-F467-44AE-8D15-2938FBD75D74}" type="pres">
      <dgm:prSet presAssocID="{D1AF89B2-4043-4A0E-9329-6C445106297A}" presName="node" presStyleLbl="node1" presStyleIdx="1" presStyleCnt="6">
        <dgm:presLayoutVars>
          <dgm:bulletEnabled val="1"/>
        </dgm:presLayoutVars>
      </dgm:prSet>
      <dgm:spPr/>
    </dgm:pt>
    <dgm:pt modelId="{D8655925-6ADB-4FCB-9F75-3CB64BF5CC67}" type="pres">
      <dgm:prSet presAssocID="{6A4EDE02-483F-4659-B04C-158D68411709}" presName="sibTrans" presStyleCnt="0"/>
      <dgm:spPr/>
    </dgm:pt>
    <dgm:pt modelId="{2524D788-0D3D-4106-8839-512F7A1402A3}" type="pres">
      <dgm:prSet presAssocID="{B157A999-E53A-4FE4-A59B-426B7FF95063}" presName="node" presStyleLbl="node1" presStyleIdx="2" presStyleCnt="6">
        <dgm:presLayoutVars>
          <dgm:bulletEnabled val="1"/>
        </dgm:presLayoutVars>
      </dgm:prSet>
      <dgm:spPr/>
    </dgm:pt>
    <dgm:pt modelId="{E6955A5E-FE62-4D95-943A-83BD13055FEC}" type="pres">
      <dgm:prSet presAssocID="{4F55361C-446D-434E-B206-82C420AF56F5}" presName="sibTrans" presStyleCnt="0"/>
      <dgm:spPr/>
    </dgm:pt>
    <dgm:pt modelId="{A54485A3-3F68-440C-8809-D390E43C7CB1}" type="pres">
      <dgm:prSet presAssocID="{758081C1-0B94-4519-BE05-CAE3C1860BEE}" presName="node" presStyleLbl="node1" presStyleIdx="3" presStyleCnt="6">
        <dgm:presLayoutVars>
          <dgm:bulletEnabled val="1"/>
        </dgm:presLayoutVars>
      </dgm:prSet>
      <dgm:spPr/>
    </dgm:pt>
    <dgm:pt modelId="{71A09BBD-C0A4-44E8-A398-18250BDA627B}" type="pres">
      <dgm:prSet presAssocID="{000C8FBC-DFE4-40C9-A8FB-935F4A4410A6}" presName="sibTrans" presStyleCnt="0"/>
      <dgm:spPr/>
    </dgm:pt>
    <dgm:pt modelId="{2108DC8A-35C9-4599-8ACB-802ABBFD0C12}" type="pres">
      <dgm:prSet presAssocID="{B6E03B80-ECFD-4760-BE13-5A5CE6216B53}" presName="node" presStyleLbl="node1" presStyleIdx="4" presStyleCnt="6">
        <dgm:presLayoutVars>
          <dgm:bulletEnabled val="1"/>
        </dgm:presLayoutVars>
      </dgm:prSet>
      <dgm:spPr/>
    </dgm:pt>
    <dgm:pt modelId="{7DFABEFA-393B-4591-B391-ED66E16C619A}" type="pres">
      <dgm:prSet presAssocID="{DC5E7C31-465F-459F-9CD8-B3D07CB8651D}" presName="sibTrans" presStyleCnt="0"/>
      <dgm:spPr/>
    </dgm:pt>
    <dgm:pt modelId="{6F3DD5C7-6B38-45B4-81E0-810132678B04}" type="pres">
      <dgm:prSet presAssocID="{204963F9-F708-4A51-A7A9-5E468F7BFD60}" presName="node" presStyleLbl="node1" presStyleIdx="5" presStyleCnt="6">
        <dgm:presLayoutVars>
          <dgm:bulletEnabled val="1"/>
        </dgm:presLayoutVars>
      </dgm:prSet>
      <dgm:spPr/>
    </dgm:pt>
  </dgm:ptLst>
  <dgm:cxnLst>
    <dgm:cxn modelId="{D4A40A0C-14A3-4891-9B0D-BF251CDEDCD8}" type="presOf" srcId="{B6E03B80-ECFD-4760-BE13-5A5CE6216B53}" destId="{2108DC8A-35C9-4599-8ACB-802ABBFD0C12}" srcOrd="0" destOrd="0" presId="urn:microsoft.com/office/officeart/2005/8/layout/default"/>
    <dgm:cxn modelId="{7D40561A-7B43-440D-9129-566A00995324}" srcId="{A77F32A6-34EB-4F2E-B440-6542211F5E7A}" destId="{36C77F1E-22B0-4557-BA1F-0DC88D6A6A09}" srcOrd="0" destOrd="0" parTransId="{F8A3008C-57D4-4432-BA2C-6C3068817086}" sibTransId="{FDFBED69-2459-4292-9C0A-3380F2BB8415}"/>
    <dgm:cxn modelId="{AD592F37-8971-4900-9545-62CE7CF77882}" srcId="{A77F32A6-34EB-4F2E-B440-6542211F5E7A}" destId="{D1AF89B2-4043-4A0E-9329-6C445106297A}" srcOrd="1" destOrd="0" parTransId="{6EB8A44E-AC51-4FCE-A748-BDC687ED4026}" sibTransId="{6A4EDE02-483F-4659-B04C-158D68411709}"/>
    <dgm:cxn modelId="{6B133837-F67E-4C5A-BD7A-40F43916E52D}" type="presOf" srcId="{A77F32A6-34EB-4F2E-B440-6542211F5E7A}" destId="{9CEF122A-FF2F-4910-AA88-527682A49483}" srcOrd="0" destOrd="0" presId="urn:microsoft.com/office/officeart/2005/8/layout/default"/>
    <dgm:cxn modelId="{95A64841-6D9E-4C64-B5BE-2CFBA71F3615}" type="presOf" srcId="{758081C1-0B94-4519-BE05-CAE3C1860BEE}" destId="{A54485A3-3F68-440C-8809-D390E43C7CB1}" srcOrd="0" destOrd="0" presId="urn:microsoft.com/office/officeart/2005/8/layout/default"/>
    <dgm:cxn modelId="{4F05FA46-90D1-4B68-998C-BED19B23B8C8}" type="presOf" srcId="{B157A999-E53A-4FE4-A59B-426B7FF95063}" destId="{2524D788-0D3D-4106-8839-512F7A1402A3}" srcOrd="0" destOrd="0" presId="urn:microsoft.com/office/officeart/2005/8/layout/default"/>
    <dgm:cxn modelId="{99D5574A-EE2D-4CF5-9092-9EC7BD147242}" type="presOf" srcId="{36C77F1E-22B0-4557-BA1F-0DC88D6A6A09}" destId="{36D63661-4A72-455F-9D07-02F47C8417B8}" srcOrd="0" destOrd="0" presId="urn:microsoft.com/office/officeart/2005/8/layout/default"/>
    <dgm:cxn modelId="{84748D55-BF25-444C-B565-D132878200A6}" srcId="{A77F32A6-34EB-4F2E-B440-6542211F5E7A}" destId="{758081C1-0B94-4519-BE05-CAE3C1860BEE}" srcOrd="3" destOrd="0" parTransId="{B31366CA-8696-45EA-B4CF-05572E7A538E}" sibTransId="{000C8FBC-DFE4-40C9-A8FB-935F4A4410A6}"/>
    <dgm:cxn modelId="{64D3107F-F75F-4B48-82B7-16900D4E31CD}" srcId="{A77F32A6-34EB-4F2E-B440-6542211F5E7A}" destId="{B6E03B80-ECFD-4760-BE13-5A5CE6216B53}" srcOrd="4" destOrd="0" parTransId="{564AD787-160C-4E43-94B3-AC11A5F4F432}" sibTransId="{DC5E7C31-465F-459F-9CD8-B3D07CB8651D}"/>
    <dgm:cxn modelId="{D9C8509C-889C-4ECA-9447-41AC2DE41C3D}" srcId="{A77F32A6-34EB-4F2E-B440-6542211F5E7A}" destId="{204963F9-F708-4A51-A7A9-5E468F7BFD60}" srcOrd="5" destOrd="0" parTransId="{44278527-610B-48D3-B54D-4E33E820528F}" sibTransId="{84C9F23A-1EA1-4958-B371-821B763D9524}"/>
    <dgm:cxn modelId="{7BF709DE-BC0D-4D6E-81A4-3B88B8B6B0EC}" type="presOf" srcId="{204963F9-F708-4A51-A7A9-5E468F7BFD60}" destId="{6F3DD5C7-6B38-45B4-81E0-810132678B04}" srcOrd="0" destOrd="0" presId="urn:microsoft.com/office/officeart/2005/8/layout/default"/>
    <dgm:cxn modelId="{3EE23DDF-0C95-4E10-BC60-BA820647D2AC}" srcId="{A77F32A6-34EB-4F2E-B440-6542211F5E7A}" destId="{B157A999-E53A-4FE4-A59B-426B7FF95063}" srcOrd="2" destOrd="0" parTransId="{DA2CE9E1-09B8-4EBE-9C82-9B333D6A7C46}" sibTransId="{4F55361C-446D-434E-B206-82C420AF56F5}"/>
    <dgm:cxn modelId="{F81536E8-841D-466B-BA2B-02B16996C796}" type="presOf" srcId="{D1AF89B2-4043-4A0E-9329-6C445106297A}" destId="{754D5C0B-F467-44AE-8D15-2938FBD75D74}" srcOrd="0" destOrd="0" presId="urn:microsoft.com/office/officeart/2005/8/layout/default"/>
    <dgm:cxn modelId="{BDFB4899-EB21-4C89-8E77-7194BD221E2F}" type="presParOf" srcId="{9CEF122A-FF2F-4910-AA88-527682A49483}" destId="{36D63661-4A72-455F-9D07-02F47C8417B8}" srcOrd="0" destOrd="0" presId="urn:microsoft.com/office/officeart/2005/8/layout/default"/>
    <dgm:cxn modelId="{01F13442-2B28-4379-B712-43C7A730218E}" type="presParOf" srcId="{9CEF122A-FF2F-4910-AA88-527682A49483}" destId="{39CC512F-32E9-496E-9A24-5B6E48D3E1CF}" srcOrd="1" destOrd="0" presId="urn:microsoft.com/office/officeart/2005/8/layout/default"/>
    <dgm:cxn modelId="{D797FDB7-28B6-4E39-8515-EE42EB90F35C}" type="presParOf" srcId="{9CEF122A-FF2F-4910-AA88-527682A49483}" destId="{754D5C0B-F467-44AE-8D15-2938FBD75D74}" srcOrd="2" destOrd="0" presId="urn:microsoft.com/office/officeart/2005/8/layout/default"/>
    <dgm:cxn modelId="{6E33E01E-2103-4328-BC92-903E5E6B4FAE}" type="presParOf" srcId="{9CEF122A-FF2F-4910-AA88-527682A49483}" destId="{D8655925-6ADB-4FCB-9F75-3CB64BF5CC67}" srcOrd="3" destOrd="0" presId="urn:microsoft.com/office/officeart/2005/8/layout/default"/>
    <dgm:cxn modelId="{F436733C-0A02-4084-ACCA-A4919C1C9B3C}" type="presParOf" srcId="{9CEF122A-FF2F-4910-AA88-527682A49483}" destId="{2524D788-0D3D-4106-8839-512F7A1402A3}" srcOrd="4" destOrd="0" presId="urn:microsoft.com/office/officeart/2005/8/layout/default"/>
    <dgm:cxn modelId="{EEB43641-437D-4D98-9CA3-0541EBFE05DF}" type="presParOf" srcId="{9CEF122A-FF2F-4910-AA88-527682A49483}" destId="{E6955A5E-FE62-4D95-943A-83BD13055FEC}" srcOrd="5" destOrd="0" presId="urn:microsoft.com/office/officeart/2005/8/layout/default"/>
    <dgm:cxn modelId="{58ABC725-0C58-4F96-A3D5-71AA5D507245}" type="presParOf" srcId="{9CEF122A-FF2F-4910-AA88-527682A49483}" destId="{A54485A3-3F68-440C-8809-D390E43C7CB1}" srcOrd="6" destOrd="0" presId="urn:microsoft.com/office/officeart/2005/8/layout/default"/>
    <dgm:cxn modelId="{574D28F0-89B7-4E1A-90F1-B22249D0F780}" type="presParOf" srcId="{9CEF122A-FF2F-4910-AA88-527682A49483}" destId="{71A09BBD-C0A4-44E8-A398-18250BDA627B}" srcOrd="7" destOrd="0" presId="urn:microsoft.com/office/officeart/2005/8/layout/default"/>
    <dgm:cxn modelId="{B97D172B-1A79-4404-9D77-B1C015C301BF}" type="presParOf" srcId="{9CEF122A-FF2F-4910-AA88-527682A49483}" destId="{2108DC8A-35C9-4599-8ACB-802ABBFD0C12}" srcOrd="8" destOrd="0" presId="urn:microsoft.com/office/officeart/2005/8/layout/default"/>
    <dgm:cxn modelId="{AE4BF396-5B8C-473C-86D6-4CEF46EA088F}" type="presParOf" srcId="{9CEF122A-FF2F-4910-AA88-527682A49483}" destId="{7DFABEFA-393B-4591-B391-ED66E16C619A}" srcOrd="9" destOrd="0" presId="urn:microsoft.com/office/officeart/2005/8/layout/default"/>
    <dgm:cxn modelId="{C716A4A0-D624-4F17-92FC-BA8CABA3A837}" type="presParOf" srcId="{9CEF122A-FF2F-4910-AA88-527682A49483}" destId="{6F3DD5C7-6B38-45B4-81E0-810132678B0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63661-4A72-455F-9D07-02F47C8417B8}">
      <dsp:nvSpPr>
        <dsp:cNvPr id="0" name=""/>
        <dsp:cNvSpPr/>
      </dsp:nvSpPr>
      <dsp:spPr>
        <a:xfrm>
          <a:off x="1230856" y="20396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Software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Engineers</a:t>
          </a:r>
        </a:p>
      </dsp:txBody>
      <dsp:txXfrm>
        <a:off x="1230856" y="20396"/>
        <a:ext cx="2706687" cy="1624012"/>
      </dsp:txXfrm>
    </dsp:sp>
    <dsp:sp modelId="{754D5C0B-F467-44AE-8D15-2938FBD75D74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3077562"/>
                <a:satOff val="-1099"/>
                <a:lumOff val="176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3077562"/>
                <a:satOff val="-1099"/>
                <a:lumOff val="176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3077562"/>
                <a:satOff val="-1099"/>
                <a:lumOff val="176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Mathematicians</a:t>
          </a:r>
        </a:p>
      </dsp:txBody>
      <dsp:txXfrm>
        <a:off x="4199334" y="2645"/>
        <a:ext cx="2706687" cy="1624012"/>
      </dsp:txXfrm>
    </dsp:sp>
    <dsp:sp modelId="{2524D788-0D3D-4106-8839-512F7A1402A3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6155125"/>
                <a:satOff val="-2198"/>
                <a:lumOff val="353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6155125"/>
                <a:satOff val="-2198"/>
                <a:lumOff val="353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6155125"/>
                <a:satOff val="-2198"/>
                <a:lumOff val="353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Analysts</a:t>
          </a:r>
        </a:p>
      </dsp:txBody>
      <dsp:txXfrm>
        <a:off x="1221978" y="1897327"/>
        <a:ext cx="2706687" cy="1624012"/>
      </dsp:txXfrm>
    </dsp:sp>
    <dsp:sp modelId="{A54485A3-3F68-440C-8809-D390E43C7CB1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9232688"/>
                <a:satOff val="-3298"/>
                <a:lumOff val="529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9232688"/>
                <a:satOff val="-3298"/>
                <a:lumOff val="529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9232688"/>
                <a:satOff val="-3298"/>
                <a:lumOff val="529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Scientists</a:t>
          </a:r>
        </a:p>
      </dsp:txBody>
      <dsp:txXfrm>
        <a:off x="4199334" y="1897327"/>
        <a:ext cx="2706687" cy="1624012"/>
      </dsp:txXfrm>
    </dsp:sp>
    <dsp:sp modelId="{2108DC8A-35C9-4599-8ACB-802ABBFD0C12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12310249"/>
                <a:satOff val="-4397"/>
                <a:lumOff val="706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2310249"/>
                <a:satOff val="-4397"/>
                <a:lumOff val="706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2310249"/>
                <a:satOff val="-4397"/>
                <a:lumOff val="706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Accountants</a:t>
          </a:r>
        </a:p>
      </dsp:txBody>
      <dsp:txXfrm>
        <a:off x="1221978" y="3792008"/>
        <a:ext cx="2706687" cy="1624012"/>
      </dsp:txXfrm>
    </dsp:sp>
    <dsp:sp modelId="{6F3DD5C7-6B38-45B4-81E0-810132678B04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Network Engineers</a:t>
          </a:r>
        </a:p>
      </dsp:txBody>
      <dsp:txXfrm>
        <a:off x="4199334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1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92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27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440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27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9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193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666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35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81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46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0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6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1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18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74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  <p:sldLayoutId id="2147484185" r:id="rId17"/>
    <p:sldLayoutId id="214748418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Python3 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 peer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036D3F-4129-44F2-8693-97014029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7" y="999576"/>
            <a:ext cx="6333663" cy="526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42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9422F-AE19-4A48-868D-CBC037C9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80" y="0"/>
            <a:ext cx="316604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3466E3-241A-4527-B295-C7C92F34660C}"/>
              </a:ext>
            </a:extLst>
          </p:cNvPr>
          <p:cNvSpPr/>
          <p:nvPr/>
        </p:nvSpPr>
        <p:spPr>
          <a:xfrm>
            <a:off x="727965" y="2967335"/>
            <a:ext cx="3225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90526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260B2-1B44-4B4D-84AC-8FA6CB2D0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92" y="854845"/>
            <a:ext cx="5006266" cy="50062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358344-DFB7-4B82-8748-6DE85DC024F6}"/>
              </a:ext>
            </a:extLst>
          </p:cNvPr>
          <p:cNvSpPr/>
          <p:nvPr/>
        </p:nvSpPr>
        <p:spPr>
          <a:xfrm>
            <a:off x="0" y="2310388"/>
            <a:ext cx="576709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 increment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decrement operator</a:t>
            </a:r>
          </a:p>
        </p:txBody>
      </p:sp>
    </p:spTree>
    <p:extLst>
      <p:ext uri="{BB962C8B-B14F-4D97-AF65-F5344CB8AC3E}">
        <p14:creationId xmlns:p14="http://schemas.microsoft.com/office/powerpoint/2010/main" val="419698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2DF5-BA69-488F-A322-8E948F601D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8598"/>
            <a:ext cx="10363826" cy="421689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N" dirty="0"/>
              <a:t>Variables</a:t>
            </a:r>
          </a:p>
          <a:p>
            <a:pPr lvl="1"/>
            <a:r>
              <a:rPr lang="en-IN" dirty="0"/>
              <a:t>Mutable and immutable types</a:t>
            </a:r>
          </a:p>
          <a:p>
            <a:pPr lvl="1"/>
            <a:r>
              <a:rPr lang="en-IN" dirty="0"/>
              <a:t>Strings</a:t>
            </a:r>
          </a:p>
          <a:p>
            <a:pPr lvl="1"/>
            <a:r>
              <a:rPr lang="en-IN" dirty="0"/>
              <a:t>Escape sequences</a:t>
            </a:r>
          </a:p>
          <a:p>
            <a:pPr lvl="1"/>
            <a:r>
              <a:rPr lang="en-IN" dirty="0"/>
              <a:t>String formatting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Arithmetic operations</a:t>
            </a:r>
          </a:p>
          <a:p>
            <a:pPr lvl="1"/>
            <a:r>
              <a:rPr lang="en-IN" dirty="0"/>
              <a:t>Type conversions</a:t>
            </a:r>
          </a:p>
          <a:p>
            <a:pPr lvl="1"/>
            <a:r>
              <a:rPr lang="en-IN" dirty="0"/>
              <a:t>Conditional statements and logical operators</a:t>
            </a:r>
          </a:p>
          <a:p>
            <a:pPr lvl="1"/>
            <a:r>
              <a:rPr lang="en-IN" dirty="0"/>
              <a:t>Loops</a:t>
            </a:r>
          </a:p>
          <a:p>
            <a:pPr lvl="1"/>
            <a:r>
              <a:rPr lang="en-IN" dirty="0"/>
              <a:t>Functions and arguments </a:t>
            </a:r>
          </a:p>
          <a:p>
            <a:pPr lvl="1"/>
            <a:r>
              <a:rPr lang="en-IN" dirty="0"/>
              <a:t>Scope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6C87FF-8BE6-40B0-A297-67608ACAD0A2}"/>
              </a:ext>
            </a:extLst>
          </p:cNvPr>
          <p:cNvSpPr/>
          <p:nvPr/>
        </p:nvSpPr>
        <p:spPr>
          <a:xfrm>
            <a:off x="913774" y="836694"/>
            <a:ext cx="196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19454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BAF1-AEC3-446F-B6BA-864701E83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Variables are containers for storing data values.</a:t>
            </a:r>
          </a:p>
          <a:p>
            <a:r>
              <a:rPr lang="en-US" cap="none" dirty="0"/>
              <a:t>Unlike other programming languages, python has no command for declaring a variable.</a:t>
            </a:r>
          </a:p>
          <a:p>
            <a:r>
              <a:rPr lang="en-US" cap="none" dirty="0"/>
              <a:t>A variable is created the moment you first assign a value to it.</a:t>
            </a:r>
          </a:p>
          <a:p>
            <a:r>
              <a:rPr lang="en-IN" cap="none" dirty="0"/>
              <a:t>Python is a dynamically typed language so variables can change their type anytime in the code.</a:t>
            </a:r>
          </a:p>
          <a:p>
            <a:r>
              <a:rPr lang="en-IN" cap="none" dirty="0"/>
              <a:t>Primitive data types in python ( str, int, float, list, tuple, </a:t>
            </a:r>
            <a:r>
              <a:rPr lang="en-IN" cap="none" dirty="0" err="1"/>
              <a:t>dict</a:t>
            </a:r>
            <a:r>
              <a:rPr lang="en-IN" cap="none" dirty="0"/>
              <a:t>, bool, None 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FD96-B8FD-4DE8-8297-68A2236995BE}"/>
              </a:ext>
            </a:extLst>
          </p:cNvPr>
          <p:cNvSpPr/>
          <p:nvPr/>
        </p:nvSpPr>
        <p:spPr>
          <a:xfrm>
            <a:off x="913774" y="934348"/>
            <a:ext cx="2896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84769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CB0D-2C44-4B32-9FFD-F40AAB042F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Mutable types do not change their addresses when altered , until they are entirely changed.</a:t>
            </a:r>
          </a:p>
          <a:p>
            <a:r>
              <a:rPr lang="en-IN" cap="none" dirty="0"/>
              <a:t>Immutable types entirely change and create a copy if altered.</a:t>
            </a:r>
          </a:p>
          <a:p>
            <a:r>
              <a:rPr lang="en-IN" cap="none" dirty="0"/>
              <a:t>Id() operator helps us check their addresses.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66761-3AB8-4996-9B24-BE5C57A8E5E6}"/>
              </a:ext>
            </a:extLst>
          </p:cNvPr>
          <p:cNvSpPr/>
          <p:nvPr/>
        </p:nvSpPr>
        <p:spPr>
          <a:xfrm>
            <a:off x="783686" y="1191801"/>
            <a:ext cx="8121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Mutable &amp; 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Immutable types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1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AE3A04-4781-46B6-8545-1A5EEA94C587}"/>
              </a:ext>
            </a:extLst>
          </p:cNvPr>
          <p:cNvSpPr/>
          <p:nvPr/>
        </p:nvSpPr>
        <p:spPr>
          <a:xfrm>
            <a:off x="913774" y="1066801"/>
            <a:ext cx="2117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Strings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93416F-7B8A-4DAE-8E86-3F173C34A3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cap="none" dirty="0">
                <a:latin typeface="Arial" panose="020B0604020202020204" pitchFamily="34" charset="0"/>
              </a:rPr>
              <a:t>String literals in python are surrounded by either single quotation marks, or double quotation marks. 'hello' is the same as "hello". You can display a string literal with the print().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cap="none" dirty="0">
                <a:latin typeface="Arial" panose="020B0604020202020204" pitchFamily="34" charset="0"/>
              </a:rPr>
              <a:t>Use of len() function.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cap="none" dirty="0">
                <a:latin typeface="Arial" panose="020B0604020202020204" pitchFamily="34" charset="0"/>
              </a:rPr>
              <a:t>Accessing particular element using [ ] brackets.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cap="none" dirty="0">
                <a:latin typeface="Arial" panose="020B0604020202020204" pitchFamily="34" charset="0"/>
              </a:rPr>
              <a:t>Immutability of strings.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1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F83-879F-463A-8D19-2341B889E3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The programmers refer to the</a:t>
            </a:r>
            <a:r>
              <a:rPr lang="en-US" i="1" cap="none" dirty="0"/>
              <a:t> </a:t>
            </a:r>
            <a:r>
              <a:rPr lang="en-US" b="1" i="1" cap="none" dirty="0"/>
              <a:t>“backslash (\)”</a:t>
            </a:r>
            <a:r>
              <a:rPr lang="en-US" cap="none" dirty="0"/>
              <a:t> character as an </a:t>
            </a:r>
            <a:r>
              <a:rPr lang="en-US" b="1" i="1" cap="none" dirty="0"/>
              <a:t>escape character</a:t>
            </a:r>
            <a:r>
              <a:rPr lang="en-US" b="1" cap="none" dirty="0"/>
              <a:t>.</a:t>
            </a:r>
            <a:r>
              <a:rPr lang="en-US" cap="none" dirty="0"/>
              <a:t> in other words, it has a special meaning when we use it inside the strings. as the name suggests, the escape character escapes the characters in a string for a brief moment to introduce unique inclusion.</a:t>
            </a:r>
          </a:p>
          <a:p>
            <a:r>
              <a:rPr lang="en-US" cap="none" dirty="0"/>
              <a:t>\”</a:t>
            </a:r>
          </a:p>
          <a:p>
            <a:r>
              <a:rPr lang="en-US" cap="none" dirty="0"/>
              <a:t>\’</a:t>
            </a:r>
          </a:p>
          <a:p>
            <a:r>
              <a:rPr lang="en-US" cap="none" dirty="0"/>
              <a:t>\\</a:t>
            </a:r>
          </a:p>
          <a:p>
            <a:r>
              <a:rPr lang="en-US" cap="none" dirty="0"/>
              <a:t>\n   </a:t>
            </a:r>
            <a:r>
              <a:rPr lang="en-US" cap="none" dirty="0" err="1"/>
              <a:t>etc</a:t>
            </a:r>
            <a:endParaRPr lang="en-IN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B571E-478B-4482-8CE0-CB70DDFF2FF4}"/>
              </a:ext>
            </a:extLst>
          </p:cNvPr>
          <p:cNvSpPr/>
          <p:nvPr/>
        </p:nvSpPr>
        <p:spPr>
          <a:xfrm>
            <a:off x="757366" y="1066801"/>
            <a:ext cx="533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375334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869256" y="1066801"/>
            <a:ext cx="5114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String Formatting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Methods to format the string in the way we want, like concatenating two strings etc.</a:t>
            </a:r>
          </a:p>
          <a:p>
            <a:r>
              <a:rPr lang="en-IN" cap="none" dirty="0"/>
              <a:t>Different ways of concatenation.</a:t>
            </a:r>
          </a:p>
          <a:p>
            <a:r>
              <a:rPr lang="en-IN" cap="none" dirty="0"/>
              <a:t>‘,’ operator for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97225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913774" y="1066801"/>
            <a:ext cx="2786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There are 3 types of numbers in python</a:t>
            </a:r>
            <a:r>
              <a:rPr lang="en-IN" dirty="0"/>
              <a:t>: </a:t>
            </a:r>
          </a:p>
          <a:p>
            <a:pPr marL="457200" indent="-457200">
              <a:buAutoNum type="arabicPeriod"/>
            </a:pPr>
            <a:r>
              <a:rPr lang="en-IN" cap="none" dirty="0"/>
              <a:t>int</a:t>
            </a:r>
          </a:p>
          <a:p>
            <a:pPr marL="457200" indent="-457200">
              <a:buAutoNum type="arabicPeriod"/>
            </a:pPr>
            <a:r>
              <a:rPr lang="en-IN" cap="none" dirty="0"/>
              <a:t>float</a:t>
            </a:r>
          </a:p>
          <a:p>
            <a:pPr marL="457200" indent="-457200">
              <a:buAutoNum type="arabicPeriod"/>
            </a:pPr>
            <a:r>
              <a:rPr lang="en-IN" cap="none" dirty="0"/>
              <a:t>Complex</a:t>
            </a:r>
          </a:p>
          <a:p>
            <a:r>
              <a:rPr lang="en-IN" cap="none" dirty="0"/>
              <a:t>For constants we use capitalized convention.</a:t>
            </a:r>
          </a:p>
          <a:p>
            <a:r>
              <a:rPr lang="en-IN" cap="none" dirty="0"/>
              <a:t>Math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3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“It’s one small step for man, one giant leap for mankind.”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005" y="3939365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838229" y="1066801"/>
            <a:ext cx="6508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Arithmetic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They are to perform basic math on numbers.</a:t>
            </a:r>
          </a:p>
          <a:p>
            <a:r>
              <a:rPr lang="en-IN" cap="none" dirty="0"/>
              <a:t>Difference of assignment operator from arithmetic operator.</a:t>
            </a:r>
          </a:p>
          <a:p>
            <a:r>
              <a:rPr lang="en-IN" cap="none" dirty="0"/>
              <a:t>( + ,  -  ,  *  ,  /  ,  // ,  %  ,  **  )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85210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785197" y="1066801"/>
            <a:ext cx="5282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Type Conversions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How to take input in python.</a:t>
            </a:r>
          </a:p>
          <a:p>
            <a:r>
              <a:rPr lang="en-IN" cap="none" dirty="0"/>
              <a:t>As python is strongly typed language it does not do any implicit type conversions, we have to tell it to explicitly do the type conversions.</a:t>
            </a:r>
          </a:p>
          <a:p>
            <a:r>
              <a:rPr lang="en-IN" cap="none" dirty="0"/>
              <a:t>Truthy and </a:t>
            </a:r>
            <a:r>
              <a:rPr lang="en-IN" cap="none" dirty="0" err="1"/>
              <a:t>Falsy</a:t>
            </a:r>
            <a:r>
              <a:rPr lang="en-IN" cap="none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361113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913774" y="582287"/>
            <a:ext cx="69984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Conditional Statements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 Logical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Logical operators always return a Boolean value. ( &gt;, &lt;, &gt;=, &lt;=, ==, !=, and, not, etc)</a:t>
            </a:r>
          </a:p>
          <a:p>
            <a:r>
              <a:rPr lang="en-IN" cap="none" dirty="0"/>
              <a:t>Conditional statements are formed using logical operators which are most commonly used to run ‘if statements’ and ‘loops’.</a:t>
            </a:r>
          </a:p>
          <a:p>
            <a:r>
              <a:rPr lang="en-IN" cap="none" dirty="0"/>
              <a:t>If else statements and their nesting.</a:t>
            </a:r>
          </a:p>
          <a:p>
            <a:r>
              <a:rPr lang="en-IN" cap="none" dirty="0"/>
              <a:t>Ternary operator</a:t>
            </a:r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85946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913774" y="1066801"/>
            <a:ext cx="187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 loop statement allows us to execute a statement or group of statements multiple times.</a:t>
            </a:r>
          </a:p>
          <a:p>
            <a:r>
              <a:rPr lang="en-US" cap="none" dirty="0"/>
              <a:t>Loops run till the conditions passed are true and stops when the conditions are false.</a:t>
            </a:r>
          </a:p>
          <a:p>
            <a:r>
              <a:rPr lang="en-US" cap="none" dirty="0"/>
              <a:t>Python has 2 types of loops: </a:t>
            </a:r>
          </a:p>
          <a:p>
            <a:pPr marL="0" indent="0">
              <a:buNone/>
            </a:pPr>
            <a:r>
              <a:rPr lang="en-US" cap="none" dirty="0"/>
              <a:t>1. </a:t>
            </a:r>
            <a:r>
              <a:rPr lang="en-US" u="sng" cap="none" dirty="0"/>
              <a:t>while loop </a:t>
            </a:r>
            <a:r>
              <a:rPr lang="en-US" cap="none" dirty="0"/>
              <a:t>: repeats a statement or group of statements while a given condition is true. it tests the condition before executing the loop body.</a:t>
            </a:r>
          </a:p>
          <a:p>
            <a:pPr marL="0" indent="0">
              <a:buNone/>
            </a:pPr>
            <a:r>
              <a:rPr lang="en-US" cap="none" dirty="0"/>
              <a:t>2. </a:t>
            </a:r>
            <a:r>
              <a:rPr lang="en-US" u="sng" cap="none" dirty="0"/>
              <a:t>for loop </a:t>
            </a:r>
            <a:r>
              <a:rPr lang="en-US" cap="none" dirty="0"/>
              <a:t>: executes a sequence of statements multiple times and abbreviates the code that manages the loop variable.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6361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913774" y="1094915"/>
            <a:ext cx="6884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Functions &amp; Arguments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 function is a block of code which only runs when it is called, you can pass data, known as parameters, into a function. A function can return data as a result.</a:t>
            </a:r>
          </a:p>
          <a:p>
            <a:r>
              <a:rPr lang="en-US" cap="none" dirty="0"/>
              <a:t>Using def </a:t>
            </a:r>
            <a:r>
              <a:rPr lang="en-US" cap="none" dirty="0" err="1"/>
              <a:t>function_name</a:t>
            </a:r>
            <a:r>
              <a:rPr lang="en-US" cap="none" dirty="0"/>
              <a:t>() .</a:t>
            </a:r>
          </a:p>
          <a:p>
            <a:r>
              <a:rPr lang="en-US" cap="none" dirty="0"/>
              <a:t>Arguments are the values passed in the function.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1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2F437-065D-4CD5-BDC7-BB6D7DD20BB5}"/>
              </a:ext>
            </a:extLst>
          </p:cNvPr>
          <p:cNvSpPr/>
          <p:nvPr/>
        </p:nvSpPr>
        <p:spPr>
          <a:xfrm>
            <a:off x="827623" y="1066801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C838-7A3A-4AE3-B132-8B1289E326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 variable is only available from inside the region it is created, this is called </a:t>
            </a:r>
            <a:r>
              <a:rPr lang="en-US" b="1" cap="none" dirty="0"/>
              <a:t>scope</a:t>
            </a:r>
            <a:r>
              <a:rPr lang="en-US" cap="none" dirty="0"/>
              <a:t>.</a:t>
            </a:r>
          </a:p>
          <a:p>
            <a:r>
              <a:rPr lang="en-US" u="sng" cap="none" dirty="0"/>
              <a:t>Local scope </a:t>
            </a:r>
            <a:r>
              <a:rPr lang="en-US" cap="none" dirty="0"/>
              <a:t>: a variable created inside a function belongs to the </a:t>
            </a:r>
            <a:r>
              <a:rPr lang="en-US" i="1" cap="none" dirty="0"/>
              <a:t>local scope</a:t>
            </a:r>
            <a:r>
              <a:rPr lang="en-US" cap="none" dirty="0"/>
              <a:t> of that function, and can only be used inside that function.</a:t>
            </a:r>
          </a:p>
          <a:p>
            <a:r>
              <a:rPr lang="en-US" u="sng" cap="none" dirty="0"/>
              <a:t>Global scope </a:t>
            </a:r>
            <a:r>
              <a:rPr lang="en-US" cap="none" dirty="0"/>
              <a:t>: a variable created in the main body of the python code is a global variable and belongs to the global scope.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0617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DDED9-9859-4491-8E2A-6E9D6AC07747}"/>
              </a:ext>
            </a:extLst>
          </p:cNvPr>
          <p:cNvSpPr/>
          <p:nvPr/>
        </p:nvSpPr>
        <p:spPr>
          <a:xfrm>
            <a:off x="2369678" y="2292632"/>
            <a:ext cx="69910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a lot guys</a:t>
            </a:r>
          </a:p>
        </p:txBody>
      </p:sp>
    </p:spTree>
    <p:extLst>
      <p:ext uri="{BB962C8B-B14F-4D97-AF65-F5344CB8AC3E}">
        <p14:creationId xmlns:p14="http://schemas.microsoft.com/office/powerpoint/2010/main" val="10475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660F2-35C8-4CB8-8D25-ED02F3DA62EC}"/>
              </a:ext>
            </a:extLst>
          </p:cNvPr>
          <p:cNvSpPr/>
          <p:nvPr/>
        </p:nvSpPr>
        <p:spPr>
          <a:xfrm>
            <a:off x="2544547" y="2434675"/>
            <a:ext cx="71029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20320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0CEF14-1DCA-48FE-B6C6-0E223DD65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20047"/>
              </p:ext>
            </p:extLst>
          </p:nvPr>
        </p:nvGraphicFramePr>
        <p:xfrm>
          <a:off x="2032000" y="799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5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30D17-ADDA-4996-AC1E-1970826A5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33" y="1652272"/>
            <a:ext cx="4151592" cy="4442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E6299-4259-41C6-B1ED-29BA2D4AC3E1}"/>
              </a:ext>
            </a:extLst>
          </p:cNvPr>
          <p:cNvSpPr/>
          <p:nvPr/>
        </p:nvSpPr>
        <p:spPr>
          <a:xfrm>
            <a:off x="1058306" y="728942"/>
            <a:ext cx="10075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Also No Semicolon or Parenthesis</a:t>
            </a:r>
          </a:p>
        </p:txBody>
      </p:sp>
    </p:spTree>
    <p:extLst>
      <p:ext uri="{BB962C8B-B14F-4D97-AF65-F5344CB8AC3E}">
        <p14:creationId xmlns:p14="http://schemas.microsoft.com/office/powerpoint/2010/main" val="7893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204330-92F8-4BD9-8FB4-F88BCDD985ED}"/>
              </a:ext>
            </a:extLst>
          </p:cNvPr>
          <p:cNvSpPr/>
          <p:nvPr/>
        </p:nvSpPr>
        <p:spPr>
          <a:xfrm>
            <a:off x="502040" y="1846927"/>
            <a:ext cx="1097839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Why do we need a</a:t>
            </a:r>
          </a:p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122957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42C685-7DBB-44FB-8143-3CE2E389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143000"/>
            <a:ext cx="301942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0840BF-0DE3-4A38-90E8-33509CEA4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1124" y="1600199"/>
            <a:ext cx="2266949" cy="226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920A4-782E-4EA7-8892-647926D2C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24111" y1="83077" x2="24111" y2="83077"/>
                        <a14:foregroundMark x1="30556" y1="79231" x2="34444" y2="79231"/>
                        <a14:foregroundMark x1="34444" y1="79231" x2="34444" y2="79231"/>
                        <a14:foregroundMark x1="34444" y1="79231" x2="34444" y2="79231"/>
                        <a14:foregroundMark x1="25333" y1="90385" x2="25333" y2="90385"/>
                        <a14:foregroundMark x1="25333" y1="83077" x2="25667" y2="78462"/>
                        <a14:foregroundMark x1="25667" y1="78462" x2="25667" y2="78462"/>
                        <a14:foregroundMark x1="25667" y1="78462" x2="25667" y2="7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226097"/>
            <a:ext cx="2266949" cy="130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37770F-FE0C-43E3-9F80-E90B6C3EFFB5}"/>
              </a:ext>
            </a:extLst>
          </p:cNvPr>
          <p:cNvSpPr/>
          <p:nvPr/>
        </p:nvSpPr>
        <p:spPr>
          <a:xfrm>
            <a:off x="5203190" y="3429000"/>
            <a:ext cx="17856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Translator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6D51F-D633-4ED8-AE09-12EDF4A9AC72}"/>
              </a:ext>
            </a:extLst>
          </p:cNvPr>
          <p:cNvSpPr/>
          <p:nvPr/>
        </p:nvSpPr>
        <p:spPr>
          <a:xfrm>
            <a:off x="9162184" y="1580969"/>
            <a:ext cx="14590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10110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10101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7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FD3E4B-023C-4C7B-94CD-BC66AB94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4111" y1="83077" x2="24111" y2="83077"/>
                        <a14:foregroundMark x1="30556" y1="79231" x2="34444" y2="79231"/>
                        <a14:foregroundMark x1="34444" y1="79231" x2="34444" y2="79231"/>
                        <a14:foregroundMark x1="34444" y1="79231" x2="34444" y2="79231"/>
                        <a14:foregroundMark x1="25333" y1="90385" x2="25333" y2="90385"/>
                        <a14:foregroundMark x1="25333" y1="83077" x2="25667" y2="78462"/>
                        <a14:foregroundMark x1="25667" y1="78462" x2="25667" y2="78462"/>
                        <a14:foregroundMark x1="25667" y1="78462" x2="25667" y2="7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8" y="1933134"/>
            <a:ext cx="2266949" cy="130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EAFD53-31C1-4A06-B95A-0C9A150E15C0}"/>
              </a:ext>
            </a:extLst>
          </p:cNvPr>
          <p:cNvSpPr/>
          <p:nvPr/>
        </p:nvSpPr>
        <p:spPr>
          <a:xfrm>
            <a:off x="1261505" y="3136612"/>
            <a:ext cx="17856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Translator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46E10-AAA4-4E14-A8F9-CECDE66FF6CF}"/>
              </a:ext>
            </a:extLst>
          </p:cNvPr>
          <p:cNvSpPr/>
          <p:nvPr/>
        </p:nvSpPr>
        <p:spPr>
          <a:xfrm>
            <a:off x="4486500" y="2213282"/>
            <a:ext cx="2775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ytecode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828579-FA5E-4585-B1FD-168F81E225E0}"/>
              </a:ext>
            </a:extLst>
          </p:cNvPr>
          <p:cNvCxnSpPr/>
          <p:nvPr/>
        </p:nvCxnSpPr>
        <p:spPr>
          <a:xfrm>
            <a:off x="2982897" y="2674947"/>
            <a:ext cx="1340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D195E-3D6D-4D20-BFFD-B6611EBD06F6}"/>
              </a:ext>
            </a:extLst>
          </p:cNvPr>
          <p:cNvSpPr/>
          <p:nvPr/>
        </p:nvSpPr>
        <p:spPr>
          <a:xfrm>
            <a:off x="6731134" y="3422340"/>
            <a:ext cx="28312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Depending on the OS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6C618-2437-4688-B6DC-486EF64692D0}"/>
              </a:ext>
            </a:extLst>
          </p:cNvPr>
          <p:cNvSpPr/>
          <p:nvPr/>
        </p:nvSpPr>
        <p:spPr>
          <a:xfrm>
            <a:off x="8062198" y="2259448"/>
            <a:ext cx="38266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Machine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EE1EF-7959-4B14-9437-18E0A4989176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261620" y="2674947"/>
            <a:ext cx="8005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9238A8-AA7F-407B-AD49-04270C800E9F}"/>
              </a:ext>
            </a:extLst>
          </p:cNvPr>
          <p:cNvSpPr/>
          <p:nvPr/>
        </p:nvSpPr>
        <p:spPr>
          <a:xfrm>
            <a:off x="4568066" y="641386"/>
            <a:ext cx="23989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77C767-60E8-4A3E-B9B9-8392B6AAC32E}"/>
              </a:ext>
            </a:extLst>
          </p:cNvPr>
          <p:cNvSpPr/>
          <p:nvPr/>
        </p:nvSpPr>
        <p:spPr>
          <a:xfrm>
            <a:off x="2618913" y="2716567"/>
            <a:ext cx="1864311" cy="18643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EDITORS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6D0A71-BE7B-4C3C-BA25-5453B49E0C6C}"/>
              </a:ext>
            </a:extLst>
          </p:cNvPr>
          <p:cNvSpPr/>
          <p:nvPr/>
        </p:nvSpPr>
        <p:spPr>
          <a:xfrm>
            <a:off x="6885687" y="2716566"/>
            <a:ext cx="1864311" cy="18643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957CB-72BA-4277-A1F0-90FAFBE61840}"/>
              </a:ext>
            </a:extLst>
          </p:cNvPr>
          <p:cNvSpPr txBox="1"/>
          <p:nvPr/>
        </p:nvSpPr>
        <p:spPr>
          <a:xfrm>
            <a:off x="5939162" y="4589755"/>
            <a:ext cx="418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Integrated Developer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6FD97-D8A2-444C-9D12-C2C5A4677C1D}"/>
              </a:ext>
            </a:extLst>
          </p:cNvPr>
          <p:cNvSpPr txBox="1"/>
          <p:nvPr/>
        </p:nvSpPr>
        <p:spPr>
          <a:xfrm>
            <a:off x="1438182" y="4683879"/>
            <a:ext cx="25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      Visual Studio Code</a:t>
            </a:r>
          </a:p>
          <a:p>
            <a:r>
              <a:rPr lang="en-IN" dirty="0"/>
              <a:t>       Sublime Text</a:t>
            </a:r>
          </a:p>
          <a:p>
            <a:r>
              <a:rPr lang="en-IN" dirty="0"/>
              <a:t>       Atom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2CDD0-AB37-4182-BA46-1A51533589D8}"/>
              </a:ext>
            </a:extLst>
          </p:cNvPr>
          <p:cNvSpPr txBox="1"/>
          <p:nvPr/>
        </p:nvSpPr>
        <p:spPr>
          <a:xfrm>
            <a:off x="6966992" y="5131293"/>
            <a:ext cx="222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Pycharm</a:t>
            </a:r>
            <a:endParaRPr lang="en-IN" dirty="0"/>
          </a:p>
          <a:p>
            <a:r>
              <a:rPr lang="en-IN" dirty="0" err="1"/>
              <a:t>spyder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748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Tw Cen MT</vt:lpstr>
      <vt:lpstr>Droplet</vt:lpstr>
      <vt:lpstr>Python3  </vt:lpstr>
      <vt:lpstr>“It’s one small step for man, one giant leap for mankind.”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2020-01-24T16:19:14Z</dcterms:created>
  <dcterms:modified xsi:type="dcterms:W3CDTF">2020-07-20T00:57:08Z</dcterms:modified>
</cp:coreProperties>
</file>