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7B6AA1C-D104-4699-9121-FC633C1558B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12486F8-09BE-4B5A-9348-1E788D9F13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4067" y="1636520"/>
            <a:ext cx="40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ELK STACK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559850"/>
            <a:ext cx="518160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today’s world tasks are done by various applications.</a:t>
            </a:r>
          </a:p>
          <a:p>
            <a:r>
              <a:rPr lang="en-US" dirty="0" smtClean="0"/>
              <a:t>For eg: An applications which deals with various transaction.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48370"/>
            <a:ext cx="3886200" cy="2774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0203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many transactions happen and we have to maintain logs for these transaction;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991" y="2362200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anything goes wrong, we have to look for this and fix this issue.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Searching the issue can be a tedious task.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653482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Lets see searching over logs which has some error occurred in last few days!</a:t>
            </a:r>
          </a:p>
        </p:txBody>
      </p:sp>
      <p:sp>
        <p:nvSpPr>
          <p:cNvPr id="7" name="Rectangle 6"/>
          <p:cNvSpPr/>
          <p:nvPr/>
        </p:nvSpPr>
        <p:spPr>
          <a:xfrm rot="20104247">
            <a:off x="3171658" y="3610591"/>
            <a:ext cx="44008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Transaction failed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692"/>
            <a:ext cx="4065718" cy="2666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06" y="304799"/>
            <a:ext cx="2892552" cy="225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93532"/>
            <a:ext cx="2598801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4305" y="2691326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 am searching all JsonMappingException</a:t>
            </a:r>
          </a:p>
          <a:p>
            <a:pPr algn="ctr"/>
            <a:r>
              <a:rPr lang="en-US" sz="1200" dirty="0" smtClean="0"/>
              <a:t> from all logs occurred on this date.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124200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-------------------------------------------------------------------------------------------------------------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389132"/>
            <a:ext cx="3032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Wow! It’s so easy, and saves a lot of time.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20" y="3607476"/>
            <a:ext cx="4657680" cy="28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5" y="761999"/>
            <a:ext cx="8067675" cy="399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4737556"/>
            <a:ext cx="19399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Read file(s) push to Logstash</a:t>
            </a:r>
          </a:p>
          <a:p>
            <a:pPr algn="ctr"/>
            <a:r>
              <a:rPr lang="en-US" sz="1050" i="1" dirty="0" smtClean="0"/>
              <a:t>(light-weight Shippers)</a:t>
            </a:r>
            <a:endParaRPr lang="en-US" sz="105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006753" y="4187708"/>
            <a:ext cx="18437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/>
              <a:t>Parse logs Filter it &amp; </a:t>
            </a:r>
          </a:p>
          <a:p>
            <a:pPr algn="ctr"/>
            <a:r>
              <a:rPr lang="en-US" sz="1100" i="1" dirty="0" smtClean="0"/>
              <a:t>pass it to the elasticsearch</a:t>
            </a:r>
          </a:p>
          <a:p>
            <a:pPr algn="ctr"/>
            <a:r>
              <a:rPr lang="en-US" sz="1100" i="1" dirty="0" smtClean="0"/>
              <a:t>(central logstash server)</a:t>
            </a:r>
            <a:endParaRPr lang="en-US" sz="11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5664" y="404505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/>
              <a:t>Index and Store</a:t>
            </a:r>
            <a:endParaRPr lang="en-US" sz="11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17998" y="3667396"/>
            <a:ext cx="1431802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i="1" dirty="0" smtClean="0"/>
              <a:t>Search and analyze</a:t>
            </a:r>
          </a:p>
          <a:p>
            <a:pPr algn="ctr"/>
            <a:r>
              <a:rPr lang="en-US" sz="1100" i="1" dirty="0" smtClean="0"/>
              <a:t>(User Interface)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8297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406717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5530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Kibana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8" y="2559465"/>
            <a:ext cx="8689569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610600" cy="1696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133600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Linux Machine logs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133599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Windows Machine logs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61270" y="630822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Kibana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6867" y="2667000"/>
            <a:ext cx="40302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5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155</TotalTime>
  <Words>154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DST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ABHAY</dc:creator>
  <cp:lastModifiedBy>KUMAR, ABHAY</cp:lastModifiedBy>
  <cp:revision>17</cp:revision>
  <dcterms:created xsi:type="dcterms:W3CDTF">2017-07-06T09:48:53Z</dcterms:created>
  <dcterms:modified xsi:type="dcterms:W3CDTF">2017-07-07T05:35:33Z</dcterms:modified>
</cp:coreProperties>
</file>