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6" descr="lunar_lander_design7.jpg">
            <a:extLst>
              <a:ext uri="{FF2B5EF4-FFF2-40B4-BE49-F238E27FC236}">
                <a16:creationId xmlns:a16="http://schemas.microsoft.com/office/drawing/2014/main" id="{5FF8171A-FED5-46D5-9E55-417CF9C95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de-DE" sz="8000">
                <a:solidFill>
                  <a:srgbClr val="FFFFFF"/>
                </a:solidFill>
              </a:rPr>
              <a:t>Lunar Lander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de-DE" sz="2800">
                <a:solidFill>
                  <a:srgbClr val="FFFFFF"/>
                </a:solidFill>
              </a:rPr>
              <a:t>Fairy Edition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57D4F-1728-406A-8FE1-961C8AE3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Start - Bild/Menü</a:t>
            </a:r>
          </a:p>
        </p:txBody>
      </p:sp>
      <p:pic>
        <p:nvPicPr>
          <p:cNvPr id="5" name="Grafik 5" descr="lunar_lander_design1.jpg">
            <a:extLst>
              <a:ext uri="{FF2B5EF4-FFF2-40B4-BE49-F238E27FC236}">
                <a16:creationId xmlns:a16="http://schemas.microsoft.com/office/drawing/2014/main" id="{AE87017B-3DA5-4D46-8899-FA93A0A83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66837"/>
            <a:ext cx="6172200" cy="411480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9E57D9-4495-4440-AD5D-7E887C0F0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/>
              <a:t>Das Start Bild hat einen "START"-</a:t>
            </a:r>
            <a:r>
              <a:rPr lang="de-DE" sz="2400" err="1"/>
              <a:t>Buttom</a:t>
            </a:r>
            <a:r>
              <a:rPr lang="de-DE" sz="2400"/>
              <a:t>, der das Spiel Startet wenn man mit der Maus auf ihn klickt.</a:t>
            </a:r>
          </a:p>
        </p:txBody>
      </p:sp>
    </p:spTree>
    <p:extLst>
      <p:ext uri="{BB962C8B-B14F-4D97-AF65-F5344CB8AC3E}">
        <p14:creationId xmlns:p14="http://schemas.microsoft.com/office/powerpoint/2010/main" val="407877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9" descr="lunar_lander_design3.jpg">
            <a:extLst>
              <a:ext uri="{FF2B5EF4-FFF2-40B4-BE49-F238E27FC236}">
                <a16:creationId xmlns:a16="http://schemas.microsoft.com/office/drawing/2014/main" id="{D9171D35-087E-4A89-9055-78C9EFABEF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797" y="3362325"/>
            <a:ext cx="4240240" cy="2826889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00AAAEB-7747-43C8-81F4-E76FD6168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55600"/>
            <a:ext cx="5183188" cy="1178364"/>
          </a:xfrm>
        </p:spPr>
        <p:txBody>
          <a:bodyPr>
            <a:normAutofit/>
          </a:bodyPr>
          <a:lstStyle/>
          <a:p>
            <a:r>
              <a:rPr lang="de-DE" sz="3200"/>
              <a:t>Game Play</a:t>
            </a:r>
            <a:endParaRPr lang="de-DE" sz="2800" err="1"/>
          </a:p>
        </p:txBody>
      </p:sp>
      <p:pic>
        <p:nvPicPr>
          <p:cNvPr id="11" name="Grafik 11" descr="lunar_lander_design2.jpg">
            <a:extLst>
              <a:ext uri="{FF2B5EF4-FFF2-40B4-BE49-F238E27FC236}">
                <a16:creationId xmlns:a16="http://schemas.microsoft.com/office/drawing/2014/main" id="{8A552415-0537-4EA6-AC41-49BCDF82FD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295797" y="357188"/>
            <a:ext cx="4245768" cy="283051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9C3021-A655-4C62-B8C6-F84FD1E611E1}"/>
              </a:ext>
            </a:extLst>
          </p:cNvPr>
          <p:cNvSpPr txBox="1"/>
          <p:nvPr/>
        </p:nvSpPr>
        <p:spPr>
          <a:xfrm>
            <a:off x="6200775" y="1538288"/>
            <a:ext cx="5165786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Das Spiel Beginnt damit das die kleine Fee von ganz oben hinunter fällt (Bild 1).</a:t>
            </a:r>
          </a:p>
          <a:p>
            <a:r>
              <a:rPr lang="de-DE" sz="2400"/>
              <a:t>Mit der Leertaste schwingt sie einmal ihre Flügel (Bild 2)und fliegt somit ein Stückchen hoch. Außerdem verringert dies ihre Fallgeschwindigkeit.</a:t>
            </a:r>
          </a:p>
        </p:txBody>
      </p:sp>
    </p:spTree>
    <p:extLst>
      <p:ext uri="{BB962C8B-B14F-4D97-AF65-F5344CB8AC3E}">
        <p14:creationId xmlns:p14="http://schemas.microsoft.com/office/powerpoint/2010/main" val="299093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9" descr="lunar_lander_design5.jpg">
            <a:extLst>
              <a:ext uri="{FF2B5EF4-FFF2-40B4-BE49-F238E27FC236}">
                <a16:creationId xmlns:a16="http://schemas.microsoft.com/office/drawing/2014/main" id="{D9171D35-087E-4A89-9055-78C9EFABEF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797" y="3362356"/>
            <a:ext cx="4240240" cy="2826826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00AAAEB-7747-43C8-81F4-E76FD6168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55600"/>
            <a:ext cx="5183188" cy="1178364"/>
          </a:xfrm>
        </p:spPr>
        <p:txBody>
          <a:bodyPr>
            <a:normAutofit/>
          </a:bodyPr>
          <a:lstStyle/>
          <a:p>
            <a:r>
              <a:rPr lang="de-DE" sz="3200"/>
              <a:t>Ziel</a:t>
            </a:r>
            <a:endParaRPr lang="de-DE" sz="3200" err="1"/>
          </a:p>
        </p:txBody>
      </p:sp>
      <p:pic>
        <p:nvPicPr>
          <p:cNvPr id="11" name="Grafik 11" descr="lunar_lander_design4.jpg">
            <a:extLst>
              <a:ext uri="{FF2B5EF4-FFF2-40B4-BE49-F238E27FC236}">
                <a16:creationId xmlns:a16="http://schemas.microsoft.com/office/drawing/2014/main" id="{8A552415-0537-4EA6-AC41-49BCDF82FD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295797" y="357188"/>
            <a:ext cx="4245768" cy="283051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9C3021-A655-4C62-B8C6-F84FD1E611E1}"/>
              </a:ext>
            </a:extLst>
          </p:cNvPr>
          <p:cNvSpPr txBox="1"/>
          <p:nvPr/>
        </p:nvSpPr>
        <p:spPr>
          <a:xfrm>
            <a:off x="6200775" y="1538288"/>
            <a:ext cx="5165786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Ziel des Spieles ist es langsam genug zu landen, denn wenn die Fee mit zu hoher Geschwindigkeit auf die Erde trifft, wird sie durch den Aufprall sterben.  </a:t>
            </a:r>
          </a:p>
        </p:txBody>
      </p:sp>
    </p:spTree>
    <p:extLst>
      <p:ext uri="{BB962C8B-B14F-4D97-AF65-F5344CB8AC3E}">
        <p14:creationId xmlns:p14="http://schemas.microsoft.com/office/powerpoint/2010/main" val="149661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57D4F-1728-406A-8FE1-961C8AE3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/>
              <a:t>Ende</a:t>
            </a:r>
          </a:p>
        </p:txBody>
      </p:sp>
      <p:pic>
        <p:nvPicPr>
          <p:cNvPr id="5" name="Grafik 5" descr="lunar_lander_design6.jpg">
            <a:extLst>
              <a:ext uri="{FF2B5EF4-FFF2-40B4-BE49-F238E27FC236}">
                <a16:creationId xmlns:a16="http://schemas.microsoft.com/office/drawing/2014/main" id="{AE87017B-3DA5-4D46-8899-FA93A0A83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66837"/>
            <a:ext cx="6172200" cy="411480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9E57D9-4495-4440-AD5D-7E887C0F0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/>
              <a:t>Kurz nach dem entweder "YOU WON" oder "YOU LOST" angezeigt wurde, erscheint darüber ein "RESTART"-</a:t>
            </a:r>
            <a:r>
              <a:rPr lang="de-DE" sz="2400" err="1"/>
              <a:t>Buttom</a:t>
            </a:r>
            <a:r>
              <a:rPr lang="de-DE" sz="2400"/>
              <a:t>. Mit diesem kann man das Spiel von vorne Starten und gelangt somit wieder zu Start-Bildschirm.</a:t>
            </a:r>
          </a:p>
        </p:txBody>
      </p:sp>
    </p:spTree>
    <p:extLst>
      <p:ext uri="{BB962C8B-B14F-4D97-AF65-F5344CB8AC3E}">
        <p14:creationId xmlns:p14="http://schemas.microsoft.com/office/powerpoint/2010/main" val="365831570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Larissa</vt:lpstr>
      <vt:lpstr>Lunar Lander</vt:lpstr>
      <vt:lpstr>Start - Bild/Menü</vt:lpstr>
      <vt:lpstr>PowerPoint Presentation</vt:lpstr>
      <vt:lpstr>PowerPoint Presentation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Lander</dc:title>
  <cp:revision>1</cp:revision>
  <dcterms:modified xsi:type="dcterms:W3CDTF">2017-11-21T18:43:26Z</dcterms:modified>
</cp:coreProperties>
</file>