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78ffbbc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78ffbbc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78ffbbc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78ffbbc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78ffbbc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78ffbbc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8ffbbc7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78ffbbc7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78ffbbc7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78ffbbc7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8ffbbc7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78ffbbc7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78ffbbc7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78ffbbc7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8ffbbc7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78ffbbc7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78ffbbc7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78ffbbc7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Exchange-Traded Funds (ETFs) Prediction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with LSTM-ARIMA hybrid model</a:t>
            </a:r>
            <a:endParaRPr sz="5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18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Hsu, Ya Cheng (3035550250)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Abheeshek Gupta (3035601621)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50" y="0"/>
            <a:ext cx="7369850" cy="50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2700" y="2133600"/>
            <a:ext cx="26289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000" y="1338400"/>
            <a:ext cx="7648600" cy="21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- volatility reduction &amp; diversity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50" y="1271475"/>
            <a:ext cx="833811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preprocessing - volatility reduction &amp; diversity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75" y="1152475"/>
            <a:ext cx="8256375" cy="25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92550"/>
            <a:ext cx="8329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- determining parameters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99" y="612213"/>
            <a:ext cx="7086299" cy="449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- find best fit model for each column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25" y="1152475"/>
            <a:ext cx="7263301" cy="35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7000" y="63525"/>
            <a:ext cx="4722175" cy="46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616" y="152400"/>
            <a:ext cx="4759384" cy="46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600200"/>
            <a:ext cx="83820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4187" r="0" t="0"/>
          <a:stretch/>
        </p:blipFill>
        <p:spPr>
          <a:xfrm>
            <a:off x="0" y="1066800"/>
            <a:ext cx="9143999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