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Automation Demo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Symphony</a:t>
            </a:r>
            <a:endParaRPr b="1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408240"/>
              </a:tabLst>
            </a:pPr>
            <a:r>
              <a:rPr b="0" lang="en-IN" sz="3200" spc="-1" strike="noStrike">
                <a:latin typeface="Arial"/>
              </a:rPr>
              <a:t>Presenter: Abheet Singh Jamwal</a:t>
            </a:r>
            <a:endParaRPr b="1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Workaround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2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Signin activation</a:t>
            </a:r>
            <a:endParaRPr b="1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Email Activation/Verification</a:t>
            </a:r>
            <a:endParaRPr b="1" lang="en-IN" sz="228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For automation purpose we can create serivce to fetch activation link directly and activate the account.</a:t>
            </a:r>
            <a:endParaRPr b="1" lang="en-IN" sz="195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Can directly update/mark account as active in database itself.</a:t>
            </a:r>
            <a:endParaRPr b="1" lang="en-IN" sz="195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2Factor Auth</a:t>
            </a:r>
            <a:endParaRPr b="1" lang="en-IN" sz="195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Thirdpart API services (Twilio) (Costly)</a:t>
            </a:r>
            <a:endParaRPr b="1" lang="en-IN" sz="195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Directly read the db or create and call internal service to read the OTP</a:t>
            </a:r>
            <a:endParaRPr b="1" lang="en-IN" sz="195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Disable 2-factor</a:t>
            </a: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Q&amp;A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Q&amp;A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Thankyou,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Abheet</a:t>
            </a:r>
            <a:endParaRPr b="1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Content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39176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Scope Details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Tools Used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Solution Showcase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Workaround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Q&amp;A </a:t>
            </a:r>
            <a:endParaRPr b="1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Scope Details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Automation Scope</a:t>
            </a:r>
            <a:endParaRPr b="1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Signup </a:t>
            </a:r>
            <a:endParaRPr b="1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Signin</a:t>
            </a:r>
            <a:endParaRPr b="1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Forget password</a:t>
            </a:r>
            <a:endParaRPr b="1" lang="en-IN" sz="22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Tools Used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Selenium webdriver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Pytest (Python)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VSCode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Twilio Message serivce</a:t>
            </a:r>
            <a:endParaRPr b="1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Fake mail serivce </a:t>
            </a:r>
            <a:endParaRPr b="1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1485720"/>
            <a:ext cx="201564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SignUp flow</a:t>
            </a:r>
            <a:endParaRPr b="1" lang="en-IN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176000" y="-936000"/>
            <a:ext cx="4325760" cy="87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1485720"/>
            <a:ext cx="201564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SignUp flow</a:t>
            </a:r>
            <a:endParaRPr b="1" lang="en-IN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33760" cy="5309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678400" y="164880"/>
            <a:ext cx="2433240" cy="54507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5024880" y="33840"/>
            <a:ext cx="5081040" cy="493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1485720"/>
            <a:ext cx="201564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SignUp flow</a:t>
            </a:r>
            <a:endParaRPr b="1" lang="en-IN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33760" cy="53096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678400" y="164880"/>
            <a:ext cx="2433240" cy="54507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5024880" y="33840"/>
            <a:ext cx="5081040" cy="493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Solution Showcase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endParaRPr b="1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 </a:t>
            </a:r>
            <a:endParaRPr b="1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Workaround</a:t>
            </a:r>
            <a:endParaRPr b="1" lang="en-IN" sz="357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Forget Password</a:t>
            </a:r>
            <a:endParaRPr b="1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Captcha related workaround</a:t>
            </a:r>
            <a:endParaRPr b="1" lang="en-IN" sz="228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Since automation is in house so we can disable the Captcha from Captcha2 API (disable functionality) and by pass it</a:t>
            </a:r>
            <a:endParaRPr b="1" lang="en-IN" sz="195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We can use voice recoganization APIs/thirdparty modules to read the text (voice to text) and punch into Captcha.</a:t>
            </a:r>
            <a:endParaRPr b="1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89"/>
              </a:spcAft>
            </a:pPr>
            <a:endParaRPr b="1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2020-11-04T16:09:16Z</dcterms:created>
  <dc:creator/>
  <dc:description/>
  <dc:language>en-IN</dc:language>
  <cp:lastModifiedBy/>
  <dcterms:modified xsi:type="dcterms:W3CDTF">2020-11-05T13:52:28Z</dcterms:modified>
  <cp:revision>5</cp:revision>
  <dc:subject/>
  <dc:title>Bright Blue</dc:title>
</cp:coreProperties>
</file>