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9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37E0CD9-2E09-4BE7-AA35-4EDD17E229C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02320"/>
            <a:ext cx="7020000" cy="96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Arial"/>
              </a:rPr>
              <a:t>Taking a Trip to Charlotte, NC</a:t>
            </a:r>
            <a:br/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By: Adam Herrman, Jan 2021</a:t>
            </a:r>
            <a:br/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IBM Data Science Capstone</a:t>
            </a:r>
            <a:endParaRPr b="1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341360" y="1280160"/>
            <a:ext cx="7619760" cy="429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570" spc="-1" strike="noStrike">
                <a:solidFill>
                  <a:srgbClr val="ffffff"/>
                </a:solidFill>
                <a:latin typeface="Arial"/>
              </a:rPr>
              <a:t>The Problem: Visiting Charlotte</a:t>
            </a:r>
            <a:endParaRPr b="1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How to find the hottest part of town?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How to know which restaurants are best?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How to know which restaurants sever the food we want?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How to find those restaurants?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The Data: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57200" indent="-2286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Geopy - the geographical coordinates of Charlotte NC.</a:t>
            </a:r>
            <a:endParaRPr b="0" lang="en-US" sz="2600" spc="-1" strike="noStrike">
              <a:latin typeface="Arial"/>
            </a:endParaRPr>
          </a:p>
          <a:p>
            <a:pPr marL="457200" indent="-2286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geographical coordinates of restaurants and shopping in Charlotte NC. This will be returned by a Foursquare API “explore” query.</a:t>
            </a:r>
            <a:endParaRPr b="0" lang="en-US" sz="2600" spc="-1" strike="noStrike">
              <a:latin typeface="Arial"/>
            </a:endParaRPr>
          </a:p>
          <a:p>
            <a:pPr marL="457200" indent="-2286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details, such as, likes, rating, and categories of venues within regions of Charlotte NC. This will be returned by Foursquare API “details” queries for each venue.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Using Foursqare to find venues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68000"/>
            <a:ext cx="9072000" cy="46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ba2121"/>
                </a:solidFill>
                <a:latin typeface="monospace"/>
                <a:ea typeface="Liberation Mono;Courier New"/>
              </a:rPr>
              <a:t>https://api.foursquare.com/v2/venues/explore?&amp;client_id=</a:t>
            </a:r>
            <a:r>
              <a:rPr b="0" lang="en-US" sz="1000" spc="-1" strike="noStrike">
                <a:solidFill>
                  <a:srgbClr val="bb6688"/>
                </a:solidFill>
                <a:latin typeface="monospace"/>
                <a:ea typeface="Liberation Mono;Courier New"/>
              </a:rPr>
              <a:t>{}</a:t>
            </a:r>
            <a:r>
              <a:rPr b="0" lang="en-US" sz="1000" spc="-1" strike="noStrike">
                <a:solidFill>
                  <a:srgbClr val="ba2121"/>
                </a:solidFill>
                <a:latin typeface="monospace"/>
                <a:ea typeface="Liberation Mono;Courier New"/>
              </a:rPr>
              <a:t>&amp;client_secret=</a:t>
            </a:r>
            <a:r>
              <a:rPr b="0" lang="en-US" sz="1000" spc="-1" strike="noStrike">
                <a:solidFill>
                  <a:srgbClr val="bb6688"/>
                </a:solidFill>
                <a:latin typeface="monospace"/>
                <a:ea typeface="Liberation Mono;Courier New"/>
              </a:rPr>
              <a:t>{}</a:t>
            </a:r>
            <a:r>
              <a:rPr b="0" lang="en-US" sz="1000" spc="-1" strike="noStrike">
                <a:solidFill>
                  <a:srgbClr val="ba2121"/>
                </a:solidFill>
                <a:latin typeface="monospace"/>
                <a:ea typeface="Liberation Mono;Courier New"/>
              </a:rPr>
              <a:t>&amp;v=</a:t>
            </a:r>
            <a:r>
              <a:rPr b="0" lang="en-US" sz="1000" spc="-1" strike="noStrike">
                <a:solidFill>
                  <a:srgbClr val="bb6688"/>
                </a:solidFill>
                <a:latin typeface="monospace"/>
                <a:ea typeface="Liberation Mono;Courier New"/>
              </a:rPr>
              <a:t>{}</a:t>
            </a:r>
            <a:r>
              <a:rPr b="0" lang="en-US" sz="1000" spc="-1" strike="noStrike">
                <a:solidFill>
                  <a:srgbClr val="ba2121"/>
                </a:solidFill>
                <a:latin typeface="monospace"/>
                <a:ea typeface="Liberation Mono;Courier New"/>
              </a:rPr>
              <a:t>&amp;ll=</a:t>
            </a:r>
            <a:r>
              <a:rPr b="0" lang="en-US" sz="1000" spc="-1" strike="noStrike">
                <a:solidFill>
                  <a:srgbClr val="bb6688"/>
                </a:solidFill>
                <a:latin typeface="monospace"/>
                <a:ea typeface="Liberation Mono;Courier New"/>
              </a:rPr>
              <a:t>{}</a:t>
            </a:r>
            <a:r>
              <a:rPr b="0" lang="en-US" sz="1000" spc="-1" strike="noStrike">
                <a:solidFill>
                  <a:srgbClr val="ba2121"/>
                </a:solidFill>
                <a:latin typeface="monospace"/>
                <a:ea typeface="Liberation Mono;Courier New"/>
              </a:rPr>
              <a:t>,</a:t>
            </a:r>
            <a:r>
              <a:rPr b="0" lang="en-US" sz="1000" spc="-1" strike="noStrike">
                <a:solidFill>
                  <a:srgbClr val="bb6688"/>
                </a:solidFill>
                <a:latin typeface="monospace"/>
                <a:ea typeface="Liberation Mono;Courier New"/>
              </a:rPr>
              <a:t>{}</a:t>
            </a:r>
            <a:r>
              <a:rPr b="0" lang="en-US" sz="1000" spc="-1" strike="noStrike">
                <a:solidFill>
                  <a:srgbClr val="ba2121"/>
                </a:solidFill>
                <a:latin typeface="monospace"/>
                <a:ea typeface="Liberation Mono;Courier New"/>
              </a:rPr>
              <a:t>&amp;radius=</a:t>
            </a:r>
            <a:r>
              <a:rPr b="0" lang="en-US" sz="1000" spc="-1" strike="noStrike">
                <a:solidFill>
                  <a:srgbClr val="bb6688"/>
                </a:solidFill>
                <a:latin typeface="monospace"/>
                <a:ea typeface="Liberation Mono;Courier New"/>
              </a:rPr>
              <a:t>{}</a:t>
            </a:r>
            <a:r>
              <a:rPr b="0" lang="en-US" sz="1000" spc="-1" strike="noStrike">
                <a:solidFill>
                  <a:srgbClr val="ba2121"/>
                </a:solidFill>
                <a:latin typeface="monospace"/>
                <a:ea typeface="Liberation Mono;Courier New"/>
              </a:rPr>
              <a:t>&amp;limit=</a:t>
            </a:r>
            <a:r>
              <a:rPr b="0" lang="en-US" sz="1000" spc="-1" strike="noStrike">
                <a:solidFill>
                  <a:srgbClr val="bb6688"/>
                </a:solidFill>
                <a:latin typeface="monospace"/>
                <a:ea typeface="Liberation Mono;Courier New"/>
              </a:rPr>
              <a:t>{}</a:t>
            </a:r>
            <a:r>
              <a:rPr b="0" lang="en-US" sz="1000" spc="-1" strike="noStrike">
                <a:solidFill>
                  <a:srgbClr val="ba2121"/>
                </a:solidFill>
                <a:latin typeface="monospace"/>
                <a:ea typeface="Liberation Mono;Courier New"/>
              </a:rPr>
              <a:t>&amp;price=</a:t>
            </a:r>
            <a:r>
              <a:rPr b="0" lang="en-US" sz="1000" spc="-1" strike="noStrike">
                <a:solidFill>
                  <a:srgbClr val="bb6688"/>
                </a:solidFill>
                <a:latin typeface="monospace"/>
                <a:ea typeface="Liberation Mono;Courier New"/>
              </a:rPr>
              <a:t>{}</a:t>
            </a:r>
            <a:endParaRPr b="0" lang="en-US" sz="1000" spc="-1" strike="noStrike">
              <a:latin typeface="monospace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554480" y="1893600"/>
            <a:ext cx="5303520" cy="203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Clustering our venues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41480" y="1371600"/>
            <a:ext cx="4887720" cy="305352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rcRect l="21387" t="0" r="15689" b="0"/>
          <a:stretch/>
        </p:blipFill>
        <p:spPr>
          <a:xfrm>
            <a:off x="5395320" y="1280160"/>
            <a:ext cx="4571640" cy="429768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914400" y="4425120"/>
            <a:ext cx="2066400" cy="99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Retrieving Venue Details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68000"/>
            <a:ext cx="5988240" cy="27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ba2121"/>
                </a:solidFill>
                <a:latin typeface="monospace"/>
                <a:ea typeface="Liberation Mono;Courier New"/>
              </a:rPr>
              <a:t>'https://api.foursquare.com/v2/venues/</a:t>
            </a:r>
            <a:r>
              <a:rPr b="0" lang="en-US" sz="1000" spc="-1" strike="noStrike">
                <a:solidFill>
                  <a:srgbClr val="bb6688"/>
                </a:solidFill>
                <a:latin typeface="monospace"/>
                <a:ea typeface="Liberation Mono;Courier New"/>
              </a:rPr>
              <a:t>{}</a:t>
            </a:r>
            <a:r>
              <a:rPr b="0" lang="en-US" sz="1000" spc="-1" strike="noStrike">
                <a:solidFill>
                  <a:srgbClr val="ba2121"/>
                </a:solidFill>
                <a:latin typeface="monospace"/>
                <a:ea typeface="Liberation Mono;Courier New"/>
              </a:rPr>
              <a:t>?&amp;client_id=</a:t>
            </a:r>
            <a:r>
              <a:rPr b="0" lang="en-US" sz="1000" spc="-1" strike="noStrike">
                <a:solidFill>
                  <a:srgbClr val="bb6688"/>
                </a:solidFill>
                <a:latin typeface="monospace"/>
                <a:ea typeface="Liberation Mono;Courier New"/>
              </a:rPr>
              <a:t>{}</a:t>
            </a:r>
            <a:r>
              <a:rPr b="0" lang="en-US" sz="1000" spc="-1" strike="noStrike">
                <a:solidFill>
                  <a:srgbClr val="ba2121"/>
                </a:solidFill>
                <a:latin typeface="monospace"/>
                <a:ea typeface="Liberation Mono;Courier New"/>
              </a:rPr>
              <a:t>&amp;client_secret=</a:t>
            </a:r>
            <a:r>
              <a:rPr b="0" lang="en-US" sz="1000" spc="-1" strike="noStrike">
                <a:solidFill>
                  <a:srgbClr val="bb6688"/>
                </a:solidFill>
                <a:latin typeface="monospace"/>
                <a:ea typeface="Liberation Mono;Courier New"/>
              </a:rPr>
              <a:t>{}</a:t>
            </a:r>
            <a:r>
              <a:rPr b="0" lang="en-US" sz="1000" spc="-1" strike="noStrike">
                <a:solidFill>
                  <a:srgbClr val="ba2121"/>
                </a:solidFill>
                <a:latin typeface="monospace"/>
                <a:ea typeface="Liberation Mono;Courier New"/>
              </a:rPr>
              <a:t>&amp;v=</a:t>
            </a:r>
            <a:r>
              <a:rPr b="0" lang="en-US" sz="1000" spc="-1" strike="noStrike">
                <a:solidFill>
                  <a:srgbClr val="bb6688"/>
                </a:solidFill>
                <a:latin typeface="monospace"/>
                <a:ea typeface="Liberation Mono;Courier New"/>
              </a:rPr>
              <a:t>{}</a:t>
            </a:r>
            <a:r>
              <a:rPr b="0" lang="en-US" sz="1000" spc="-1" strike="noStrike">
                <a:solidFill>
                  <a:srgbClr val="ba2121"/>
                </a:solidFill>
                <a:latin typeface="monospace"/>
                <a:ea typeface="Liberation Mono;Courier New"/>
              </a:rPr>
              <a:t>'</a:t>
            </a:r>
            <a:endParaRPr b="0" lang="en-US" sz="1000" spc="-1" strike="noStrike">
              <a:latin typeface="monospace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684720" y="1645920"/>
            <a:ext cx="6356160" cy="367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Selecting our top venues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51480" y="1363320"/>
            <a:ext cx="5435280" cy="183708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rcRect l="16392" t="0" r="12049" b="0"/>
          <a:stretch/>
        </p:blipFill>
        <p:spPr>
          <a:xfrm>
            <a:off x="5486760" y="1920240"/>
            <a:ext cx="4388760" cy="362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Conclusion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lnSpc>
                <a:spcPct val="150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Liberation Serif;Times New Roman"/>
                <a:ea typeface="Lucida Sans"/>
              </a:rPr>
              <a:t>Not Just Coffee</a:t>
            </a:r>
            <a:endParaRPr b="0" lang="en-US" sz="2400" spc="-1" strike="noStrike">
              <a:latin typeface="Liberation Serif;Times New Roman"/>
            </a:endParaRPr>
          </a:p>
          <a:p>
            <a:pPr marL="216000" indent="-216000">
              <a:lnSpc>
                <a:spcPct val="150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Liberation Serif;Times New Roman"/>
                <a:ea typeface="Lucida Sans"/>
              </a:rPr>
              <a:t>Which Wich Uptown</a:t>
            </a:r>
            <a:endParaRPr b="0" lang="en-US" sz="2400" spc="-1" strike="noStrike">
              <a:latin typeface="Liberation Serif;Times New Roman"/>
            </a:endParaRPr>
          </a:p>
          <a:p>
            <a:pPr marL="216000" indent="-216000">
              <a:lnSpc>
                <a:spcPct val="150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Liberation Serif;Times New Roman"/>
                <a:ea typeface="Lucida Sans"/>
              </a:rPr>
              <a:t>Vapiano’s Italian Restaurant</a:t>
            </a:r>
            <a:endParaRPr b="0" lang="en-US" sz="2400" spc="-1" strike="noStrike">
              <a:latin typeface="Liberation Serif;Times New Roman"/>
            </a:endParaRPr>
          </a:p>
          <a:p>
            <a:pPr marL="216000" indent="-216000">
              <a:lnSpc>
                <a:spcPct val="150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Liberation Serif;Times New Roman"/>
                <a:ea typeface="Lucida Sans"/>
              </a:rPr>
              <a:t>Courtyard Hooligans International Pub</a:t>
            </a:r>
            <a:endParaRPr b="0" lang="en-US" sz="2400" spc="-1" strike="noStrike">
              <a:latin typeface="Liberation Serif;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LibreOffice/6.4.4.2$Windows_X86_64 LibreOffice_project/3d775be2011f3886db32dfd395a6a6d1ca2630ff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2021-01-14T04:09:20Z</dcterms:created>
  <dc:creator/>
  <dc:description/>
  <dc:language>en-US</dc:language>
  <cp:lastModifiedBy/>
  <dcterms:modified xsi:type="dcterms:W3CDTF">2021-01-14T04:26:54Z</dcterms:modified>
  <cp:revision>2</cp:revision>
  <dc:subject/>
  <dc:title>Bright Blue</dc:title>
</cp:coreProperties>
</file>