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705720"/>
            <a:ext cx="9141840" cy="1501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9141840" cy="1391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0"/>
            <a:ext cx="150120" cy="6855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8991720" y="0"/>
            <a:ext cx="150120" cy="6855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149400" y="6388560"/>
            <a:ext cx="8830800" cy="3074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152280" y="155520"/>
            <a:ext cx="8830800" cy="65448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Line 7"/>
          <p:cNvSpPr/>
          <p:nvPr/>
        </p:nvSpPr>
        <p:spPr>
          <a:xfrm>
            <a:off x="152280" y="1276560"/>
            <a:ext cx="8832960" cy="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 hidden="1"/>
          <p:cNvSpPr/>
          <p:nvPr/>
        </p:nvSpPr>
        <p:spPr>
          <a:xfrm>
            <a:off x="4267080" y="956160"/>
            <a:ext cx="607320" cy="6073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 hidden="1"/>
          <p:cNvSpPr/>
          <p:nvPr/>
        </p:nvSpPr>
        <p:spPr>
          <a:xfrm>
            <a:off x="4361760" y="1050480"/>
            <a:ext cx="418320" cy="418320"/>
          </a:xfrm>
          <a:prstGeom prst="ellipse">
            <a:avLst/>
          </a:prstGeom>
          <a:solidFill>
            <a:srgbClr val="ffffff"/>
          </a:solidFill>
          <a:ln cap="rnd"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6705720"/>
            <a:ext cx="9141840" cy="1501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8991720" y="2880"/>
            <a:ext cx="150120" cy="6855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0" y="0"/>
            <a:ext cx="150120" cy="6855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0" y="0"/>
            <a:ext cx="9141840" cy="25124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146160" y="6391800"/>
            <a:ext cx="8830800" cy="3074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Line 15"/>
          <p:cNvSpPr/>
          <p:nvPr/>
        </p:nvSpPr>
        <p:spPr>
          <a:xfrm>
            <a:off x="155160" y="2419920"/>
            <a:ext cx="8833320" cy="0"/>
          </a:xfrm>
          <a:prstGeom prst="line">
            <a:avLst/>
          </a:prstGeom>
          <a:ln w="11520">
            <a:solidFill>
              <a:schemeClr val="accent3">
                <a:shade val="75000"/>
              </a:schemeClr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152280" y="152280"/>
            <a:ext cx="8830800" cy="65448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4267080" y="2115360"/>
            <a:ext cx="607320" cy="6073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4361760" y="2209680"/>
            <a:ext cx="418320" cy="418320"/>
          </a:xfrm>
          <a:prstGeom prst="ellipse">
            <a:avLst/>
          </a:prstGeom>
          <a:solidFill>
            <a:srgbClr val="ffffff"/>
          </a:solidFill>
          <a:ln cap="rnd"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" name="PlaceHolder 1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 hidden="1"/>
          <p:cNvSpPr/>
          <p:nvPr/>
        </p:nvSpPr>
        <p:spPr>
          <a:xfrm>
            <a:off x="0" y="6705720"/>
            <a:ext cx="9141840" cy="1501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" hidden="1"/>
          <p:cNvSpPr/>
          <p:nvPr/>
        </p:nvSpPr>
        <p:spPr>
          <a:xfrm>
            <a:off x="0" y="0"/>
            <a:ext cx="9141840" cy="1391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3" hidden="1"/>
          <p:cNvSpPr/>
          <p:nvPr/>
        </p:nvSpPr>
        <p:spPr>
          <a:xfrm>
            <a:off x="0" y="0"/>
            <a:ext cx="150120" cy="6855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4" hidden="1"/>
          <p:cNvSpPr/>
          <p:nvPr/>
        </p:nvSpPr>
        <p:spPr>
          <a:xfrm>
            <a:off x="8991720" y="0"/>
            <a:ext cx="150120" cy="6855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5" hidden="1"/>
          <p:cNvSpPr/>
          <p:nvPr/>
        </p:nvSpPr>
        <p:spPr>
          <a:xfrm>
            <a:off x="149400" y="6388560"/>
            <a:ext cx="8830800" cy="3074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6" hidden="1"/>
          <p:cNvSpPr/>
          <p:nvPr/>
        </p:nvSpPr>
        <p:spPr>
          <a:xfrm>
            <a:off x="152280" y="155520"/>
            <a:ext cx="8830800" cy="65448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7"/>
          <p:cNvSpPr/>
          <p:nvPr/>
        </p:nvSpPr>
        <p:spPr>
          <a:xfrm>
            <a:off x="152280" y="1276560"/>
            <a:ext cx="8832960" cy="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8" hidden="1"/>
          <p:cNvSpPr/>
          <p:nvPr/>
        </p:nvSpPr>
        <p:spPr>
          <a:xfrm>
            <a:off x="4267080" y="956160"/>
            <a:ext cx="607320" cy="6073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4" name="CustomShape 9" hidden="1"/>
          <p:cNvSpPr/>
          <p:nvPr/>
        </p:nvSpPr>
        <p:spPr>
          <a:xfrm>
            <a:off x="4361760" y="1050480"/>
            <a:ext cx="418320" cy="418320"/>
          </a:xfrm>
          <a:prstGeom prst="ellipse">
            <a:avLst/>
          </a:prstGeom>
          <a:solidFill>
            <a:srgbClr val="ffffff"/>
          </a:solidFill>
          <a:ln cap="rnd"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" name="CustomShape 10"/>
          <p:cNvSpPr/>
          <p:nvPr/>
        </p:nvSpPr>
        <p:spPr>
          <a:xfrm>
            <a:off x="0" y="6705720"/>
            <a:ext cx="9141840" cy="1501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11"/>
          <p:cNvSpPr/>
          <p:nvPr/>
        </p:nvSpPr>
        <p:spPr>
          <a:xfrm>
            <a:off x="8991720" y="2880"/>
            <a:ext cx="150120" cy="6855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12"/>
          <p:cNvSpPr/>
          <p:nvPr/>
        </p:nvSpPr>
        <p:spPr>
          <a:xfrm>
            <a:off x="0" y="0"/>
            <a:ext cx="150120" cy="6855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13"/>
          <p:cNvSpPr/>
          <p:nvPr/>
        </p:nvSpPr>
        <p:spPr>
          <a:xfrm>
            <a:off x="0" y="0"/>
            <a:ext cx="9141840" cy="25124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14"/>
          <p:cNvSpPr/>
          <p:nvPr/>
        </p:nvSpPr>
        <p:spPr>
          <a:xfrm>
            <a:off x="146160" y="6391800"/>
            <a:ext cx="8830800" cy="3074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Line 15"/>
          <p:cNvSpPr/>
          <p:nvPr/>
        </p:nvSpPr>
        <p:spPr>
          <a:xfrm>
            <a:off x="155160" y="2419920"/>
            <a:ext cx="8833320" cy="0"/>
          </a:xfrm>
          <a:prstGeom prst="line">
            <a:avLst/>
          </a:prstGeom>
          <a:ln w="11520">
            <a:solidFill>
              <a:schemeClr val="accent3">
                <a:shade val="75000"/>
              </a:schemeClr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16"/>
          <p:cNvSpPr/>
          <p:nvPr/>
        </p:nvSpPr>
        <p:spPr>
          <a:xfrm>
            <a:off x="152280" y="152280"/>
            <a:ext cx="8830800" cy="65448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7"/>
          <p:cNvSpPr/>
          <p:nvPr/>
        </p:nvSpPr>
        <p:spPr>
          <a:xfrm>
            <a:off x="4267080" y="2115360"/>
            <a:ext cx="607320" cy="6073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3" name="CustomShape 18"/>
          <p:cNvSpPr/>
          <p:nvPr/>
        </p:nvSpPr>
        <p:spPr>
          <a:xfrm>
            <a:off x="4361760" y="2209680"/>
            <a:ext cx="418320" cy="418320"/>
          </a:xfrm>
          <a:prstGeom prst="ellipse">
            <a:avLst/>
          </a:prstGeom>
          <a:solidFill>
            <a:srgbClr val="ffffff"/>
          </a:solidFill>
          <a:ln cap="rnd"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4" name="PlaceHolder 1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01680" y="228600"/>
            <a:ext cx="8532360" cy="7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Stock Level Tracking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155160" y="1394280"/>
            <a:ext cx="8804520" cy="4952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01680" y="228600"/>
            <a:ext cx="8532360" cy="7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"/>
          <p:cNvSpPr/>
          <p:nvPr/>
        </p:nvSpPr>
        <p:spPr>
          <a:xfrm>
            <a:off x="274320" y="228600"/>
            <a:ext cx="850320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Production so far today vs the daily target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82880" y="1737360"/>
            <a:ext cx="8777520" cy="466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01680" y="228600"/>
            <a:ext cx="8532360" cy="7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Stock Level Trends Over Time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182880" y="1371600"/>
            <a:ext cx="8777520" cy="498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01680" y="228600"/>
            <a:ext cx="8532360" cy="7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Downtime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42560" y="1469880"/>
            <a:ext cx="8817480" cy="492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01680" y="228600"/>
            <a:ext cx="8532360" cy="7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Downtime Gantt Chart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168120" y="1392480"/>
            <a:ext cx="8791920" cy="496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01680" y="228600"/>
            <a:ext cx="8532360" cy="7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182880" y="1447560"/>
            <a:ext cx="8777160" cy="495216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822960" y="182880"/>
            <a:ext cx="795708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Tracking Expiring Materials with Drill Downs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01680" y="228600"/>
            <a:ext cx="8532360" cy="7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82880" y="1736280"/>
            <a:ext cx="8777520" cy="4630320"/>
          </a:xfrm>
          <a:prstGeom prst="rect">
            <a:avLst/>
          </a:prstGeom>
          <a:ln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637560" y="396720"/>
            <a:ext cx="795708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Error Code Tracking for Accountability and Data Quality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01680" y="228600"/>
            <a:ext cx="8532360" cy="7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637560" y="396720"/>
            <a:ext cx="795708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Microsoft Adventure Works Exercise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82880" y="1401480"/>
            <a:ext cx="8777520" cy="496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1164</TotalTime>
  <Application>LibreOffice/6.4.4.2$Windows_X86_64 LibreOffice_project/3d775be2011f3886db32dfd395a6a6d1ca2630ff</Application>
  <Words>203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Adam Herrman</dc:creator>
  <dc:description/>
  <dc:language>en-US</dc:language>
  <cp:lastModifiedBy/>
  <cp:lastPrinted>2019-06-24T18:03:50Z</cp:lastPrinted>
  <dcterms:modified xsi:type="dcterms:W3CDTF">2020-12-18T11:25:28Z</dcterms:modified>
  <cp:revision>53</cp:revision>
  <dc:subject/>
  <dc:title>E-HRxHR Chart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