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1.xml" ContentType="application/vnd.openxmlformats-officedocument.drawingml.chart+xml"/>
  <Override PartName="/ppt/charts/chart9.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quickStyle3.xml" ContentType="application/vnd.openxmlformats-officedocument.drawingml.diagramStyle+xml"/>
  <Override PartName="/ppt/diagrams/data1.xml" ContentType="application/vnd.openxmlformats-officedocument.drawingml.diagramData+xml"/>
  <Override PartName="/ppt/diagrams/quickStyle9.xml" ContentType="application/vnd.openxmlformats-officedocument.drawingml.diagramStyle+xml"/>
  <Override PartName="/ppt/diagrams/data7.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drawing2.xml" ContentType="application/vnd.ms-office.drawingml.diagramDrawing+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quickStyle4.xml" ContentType="application/vnd.openxmlformats-officedocument.drawingml.diagramStyle+xml"/>
  <Override PartName="/ppt/diagrams/colors2.xml" ContentType="application/vnd.openxmlformats-officedocument.drawingml.diagramColors+xml"/>
  <Override PartName="/ppt/diagrams/drawing3.xml" ContentType="application/vnd.ms-office.drawingml.diagramDrawing+xml"/>
  <Override PartName="/ppt/diagrams/quickStyle2.xml" ContentType="application/vnd.openxmlformats-officedocument.drawingml.diagramStyle+xml"/>
  <Override PartName="/ppt/diagrams/layout2.xml" ContentType="application/vnd.openxmlformats-officedocument.drawingml.diagramLayout+xml"/>
  <Override PartName="/ppt/diagrams/data8.xml" ContentType="application/vnd.openxmlformats-officedocument.drawingml.diagramData+xml"/>
  <Override PartName="/ppt/diagrams/data3.xml" ContentType="application/vnd.openxmlformats-officedocument.drawingml.diagramData+xml"/>
  <Override PartName="/ppt/diagrams/quickStyle5.xml" ContentType="application/vnd.openxmlformats-officedocument.drawingml.diagramStyle+xml"/>
  <Override PartName="/ppt/diagrams/layout3.xml" ContentType="application/vnd.openxmlformats-officedocument.drawingml.diagramLayout+xml"/>
  <Override PartName="/ppt/diagrams/data9.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data4.xml" ContentType="application/vnd.openxmlformats-officedocument.drawingml.diagramData+xml"/>
  <Override PartName="/ppt/diagrams/quickStyle6.xml" ContentType="application/vnd.openxmlformats-officedocument.drawingml.diagramStyle+xml"/>
  <Override PartName="/ppt/diagrams/layout4.xml" ContentType="application/vnd.openxmlformats-officedocument.drawingml.diagramLayout+xml"/>
  <Override PartName="/ppt/diagrams/colors4.xml" ContentType="application/vnd.openxmlformats-officedocument.drawingml.diagramColors+xml"/>
  <Override PartName="/ppt/diagrams/drawing5.xml" ContentType="application/vnd.ms-office.drawingml.diagramDrawing+xml"/>
  <Override PartName="/ppt/diagrams/data5.xml" ContentType="application/vnd.openxmlformats-officedocument.drawingml.diagramData+xml"/>
  <Override PartName="/ppt/diagrams/quickStyle7.xml" ContentType="application/vnd.openxmlformats-officedocument.drawingml.diagramStyle+xml"/>
  <Override PartName="/ppt/diagrams/layout5.xml" ContentType="application/vnd.openxmlformats-officedocument.drawingml.diagramLayout+xml"/>
  <Override PartName="/ppt/diagrams/colors5.xml" ContentType="application/vnd.openxmlformats-officedocument.drawingml.diagramColors+xml"/>
  <Override PartName="/ppt/diagrams/drawing6.xml" ContentType="application/vnd.ms-office.drawingml.diagramDrawing+xml"/>
  <Override PartName="/ppt/diagrams/data6.xml" ContentType="application/vnd.openxmlformats-officedocument.drawingml.diagramData+xml"/>
  <Override PartName="/ppt/diagrams/quickStyle8.xml" ContentType="application/vnd.openxmlformats-officedocument.drawingml.diagramStyle+xml"/>
  <Override PartName="/ppt/diagrams/layout6.xml" ContentType="application/vnd.openxmlformats-officedocument.drawingml.diagramLayout+xml"/>
  <Override PartName="/ppt/diagrams/colors6.xml" ContentType="application/vnd.openxmlformats-officedocument.drawingml.diagramColors+xml"/>
  <Override PartName="/ppt/diagrams/drawing7.xml" ContentType="application/vnd.ms-office.drawingml.diagramDrawing+xml"/>
  <Override PartName="/ppt/diagrams/layout7.xml" ContentType="application/vnd.openxmlformats-officedocument.drawingml.diagramLayout+xml"/>
  <Override PartName="/ppt/diagrams/colors7.xml" ContentType="application/vnd.openxmlformats-officedocument.drawingml.diagramColors+xml"/>
  <Override PartName="/ppt/diagrams/drawing8.xml" ContentType="application/vnd.ms-office.drawingml.diagramDrawing+xml"/>
  <Override PartName="/ppt/diagrams/layout8.xml" ContentType="application/vnd.openxmlformats-officedocument.drawingml.diagramLayout+xml"/>
  <Override PartName="/ppt/diagrams/colors8.xml" ContentType="application/vnd.openxmlformats-officedocument.drawingml.diagramColors+xml"/>
  <Override PartName="/ppt/diagrams/drawing9.xml" ContentType="application/vnd.ms-office.drawingml.diagramDrawing+xml"/>
  <Override PartName="/ppt/diagrams/layout9.xml" ContentType="application/vnd.openxmlformats-officedocument.drawingml.diagramLayout+xml"/>
  <Override PartName="/ppt/diagrams/colors9.xml" ContentType="application/vnd.openxmlformats-officedocument.drawingml.diagramColors+xml"/>
  <Override PartName="/ppt/diagrams/data10.xml" ContentType="application/vnd.openxmlformats-officedocument.drawingml.diagramData+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3.xml" ContentType="application/vnd.ms-office.drawingml.diagramDrawing+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1.xml" ContentType="application/vnd.ms-office.drawingml.diagramDrawing+xml"/>
  <Override PartName="/ppt/diagrams/drawing10.xml" ContentType="application/vnd.ms-office.drawingml.diagramDrawing+xml"/>
  <Override PartName="/ppt/diagrams/data11.xml" ContentType="application/vnd.openxmlformats-officedocument.drawingml.diagramData+xml"/>
  <Override PartName="/ppt/diagrams/quickStyle13.xml" ContentType="application/vnd.openxmlformats-officedocument.drawingml.diagramStyle+xml"/>
  <Override PartName="/ppt/diagrams/colors13.xml" ContentType="application/vnd.openxmlformats-officedocument.drawingml.diagramColors+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2.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data13.xml" ContentType="application/vnd.openxmlformats-officedocument.drawingml.diagramData+xml"/>
  <Override PartName="/ppt/diagrams/layout13.xml" ContentType="application/vnd.openxmlformats-officedocument.drawingml.diagramLayout+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media/image57.png" ContentType="image/png"/>
  <Override PartName="/ppt/media/image69.wmf" ContentType="image/x-wmf"/>
  <Override PartName="/ppt/media/image28.jpeg" ContentType="image/jpe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9.jpeg" ContentType="image/jpeg"/>
  <Override PartName="/ppt/media/image4.png" ContentType="image/png"/>
  <Override PartName="/ppt/media/image5.png" ContentType="image/png"/>
  <Override PartName="/ppt/media/image8.jpeg" ContentType="image/jpeg"/>
  <Override PartName="/ppt/media/image6.png" ContentType="image/png"/>
  <Override PartName="/ppt/media/image17.wmf" ContentType="image/x-wmf"/>
  <Override PartName="/ppt/media/image7.png" ContentType="image/png"/>
  <Override PartName="/ppt/media/image68.wmf" ContentType="image/x-wmf"/>
  <Override PartName="/ppt/media/image10.jpeg" ContentType="image/jpeg"/>
  <Override PartName="/ppt/media/image56.png" ContentType="image/png"/>
  <Override PartName="/ppt/media/image11.png" ContentType="image/png"/>
  <Override PartName="/ppt/media/image12.png" ContentType="image/png"/>
  <Override PartName="/ppt/media/image13.png" ContentType="image/png"/>
  <Override PartName="/ppt/media/image14.png" ContentType="image/png"/>
  <Override PartName="/ppt/media/image26.wmf" ContentType="image/x-wmf"/>
  <Override PartName="/ppt/media/image15.png" ContentType="image/png"/>
  <Override PartName="/ppt/media/image27.wmf" ContentType="image/x-wmf"/>
  <Override PartName="/ppt/media/image16.png" ContentType="image/png"/>
  <Override PartName="/ppt/media/image63.jpeg" ContentType="image/jpeg"/>
  <Override PartName="/ppt/media/image18.png" ContentType="image/png"/>
  <Override PartName="/ppt/media/image19.png" ContentType="image/png"/>
  <Override PartName="/ppt/media/image20.jpeg" ContentType="image/jpeg"/>
  <Override PartName="/ppt/media/image44.png" ContentType="image/png"/>
  <Override PartName="/ppt/media/image21.png" ContentType="image/png"/>
  <Override PartName="/ppt/media/image33.wmf" ContentType="image/x-wmf"/>
  <Override PartName="/ppt/media/image22.png" ContentType="image/png"/>
  <Override PartName="/ppt/media/image34.wmf" ContentType="image/x-wmf"/>
  <Override PartName="/ppt/media/image23.png" ContentType="image/png"/>
  <Override PartName="/ppt/media/image35.wmf" ContentType="image/x-wmf"/>
  <Override PartName="/ppt/media/image47.jpeg" ContentType="image/jpeg"/>
  <Override PartName="/ppt/media/image24.png" ContentType="image/png"/>
  <Override PartName="/ppt/media/image25.png" ContentType="image/png"/>
  <Override PartName="/ppt/media/image36.jpeg" ContentType="image/jpeg"/>
  <Override PartName="/ppt/media/image37.wmf" ContentType="image/x-wmf"/>
  <Override PartName="/ppt/media/image29.wmf" ContentType="image/x-wmf"/>
  <Override PartName="/ppt/media/image30.wmf" ContentType="image/x-wmf"/>
  <Override PartName="/ppt/media/image51.jpeg" ContentType="image/jpeg"/>
  <Override PartName="/ppt/media/image31.png" ContentType="image/png"/>
  <Override PartName="/ppt/media/image32.jpeg" ContentType="image/jpeg"/>
  <Override PartName="/ppt/media/image64.wmf" ContentType="image/x-wmf"/>
  <Override PartName="/ppt/media/image38.jpeg" ContentType="image/jpeg"/>
  <Override PartName="/ppt/media/image39.jpeg" ContentType="image/jpeg"/>
  <Override PartName="/ppt/media/image55.png" ContentType="image/png"/>
  <Override PartName="/ppt/media/image40.jpeg" ContentType="image/jpeg"/>
  <Override PartName="/ppt/media/image41.jpeg" ContentType="image/jpeg"/>
  <Override PartName="/ppt/media/image42.png" ContentType="image/png"/>
  <Override PartName="/ppt/media/image43.jpeg" ContentType="image/jpeg"/>
  <Override PartName="/ppt/media/image45.wmf" ContentType="image/x-wmf"/>
  <Override PartName="/ppt/media/image48.jpeg" ContentType="image/jpeg"/>
  <Override PartName="/ppt/media/image46.wmf" ContentType="image/x-wmf"/>
  <Override PartName="/ppt/media/image49.jpeg" ContentType="image/jpeg"/>
  <Override PartName="/ppt/media/image50.jpeg" ContentType="image/jpeg"/>
  <Override PartName="/ppt/media/image52.wmf" ContentType="image/x-wmf"/>
  <Override PartName="/ppt/media/image53.jpeg" ContentType="image/jpeg"/>
  <Override PartName="/ppt/media/image54.jpeg" ContentType="image/jpeg"/>
  <Override PartName="/ppt/media/image72.wmf" ContentType="image/x-wmf"/>
  <Override PartName="/ppt/media/image60.png" ContentType="image/png"/>
  <Override PartName="/ppt/media/image61.png" ContentType="image/png"/>
  <Override PartName="/ppt/media/image73.wmf" ContentType="image/x-wmf"/>
  <Override PartName="/ppt/media/image62.png" ContentType="image/png"/>
  <Override PartName="/ppt/media/image74.wmf" ContentType="image/x-wmf"/>
  <Override PartName="/ppt/media/image65.wmf" ContentType="image/x-wmf"/>
  <Override PartName="/ppt/media/image66.wmf" ContentType="image/x-wmf"/>
  <Override PartName="/ppt/media/image67.png" ContentType="image/png"/>
  <Override PartName="/ppt/media/image70.wmf" ContentType="image/x-wmf"/>
  <Override PartName="/ppt/media/image71.jpeg" ContentType="image/jpeg"/>
  <Override PartName="/ppt/media/image75.wmf" ContentType="image/x-wmf"/>
  <Override PartName="/ppt/media/image76.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notesSlides/notesSlide1.xml" ContentType="application/vnd.openxmlformats-officedocument.presentationml.notesSlide+xml"/>
  <Override PartName="/ppt/notesSlides/notesSlide17.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18.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19.xml.rels" ContentType="application/vnd.openxmlformats-package.relationships+xml"/>
  <Override PartName="/ppt/notesSlides/_rels/notesSlide8.xml.rels" ContentType="application/vnd.openxmlformats-package.relationships+xml"/>
  <Override PartName="/ppt/notesSlides/_rels/notesSlide20.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pieChart>
        <c:varyColors val="1"/>
        <c:ser>
          <c:idx val="0"/>
          <c:order val="0"/>
          <c:spPr>
            <a:solidFill>
              <a:srgbClr val="4f81bd"/>
            </a:solidFill>
            <a:ln>
              <a:noFill/>
            </a:ln>
          </c:spPr>
          <c:explosion val="0"/>
          <c:dPt>
            <c:idx val="0"/>
            <c:spPr>
              <a:solidFill>
                <a:srgbClr val="00b050"/>
              </a:solidFill>
              <a:ln>
                <a:noFill/>
              </a:ln>
            </c:spPr>
          </c:dPt>
          <c:dPt>
            <c:idx val="1"/>
            <c:spPr>
              <a:solidFill>
                <a:srgbClr val="ffff00"/>
              </a:solidFill>
              <a:ln>
                <a:noFill/>
              </a:ln>
            </c:spPr>
          </c:dPt>
          <c:dPt>
            <c:idx val="2"/>
            <c:spPr>
              <a:solidFill>
                <a:srgbClr val="ff0000"/>
              </a:solidFill>
              <a:ln>
                <a:noFill/>
              </a:ln>
            </c:spPr>
          </c:dPt>
          <c:dLbls>
            <c:numFmt formatCode="0.00%" sourceLinked="0"/>
            <c:dLbl>
              <c:idx val="0"/>
              <c:numFmt formatCode="0.00%" sourceLinked="0"/>
              <c:txPr>
                <a:bodyPr/>
                <a:lstStyle/>
                <a:p>
                  <a:pPr>
                    <a:defRPr b="0" sz="1000" spc="-1" strike="noStrike">
                      <a:solidFill>
                        <a:srgbClr val="000000"/>
                      </a:solidFill>
                      <a:latin typeface="Calibri"/>
                    </a:defRPr>
                  </a:pPr>
                </a:p>
              </c:txPr>
              <c:dLblPos val="bestFit"/>
              <c:showLegendKey val="0"/>
              <c:showVal val="0"/>
              <c:showCatName val="0"/>
              <c:showSerName val="0"/>
              <c:showPercent val="1"/>
              <c:separator>
</c:separator>
            </c:dLbl>
            <c:dLbl>
              <c:idx val="1"/>
              <c:numFmt formatCode="0.00%" sourceLinked="0"/>
              <c:txPr>
                <a:bodyPr/>
                <a:lstStyle/>
                <a:p>
                  <a:pPr>
                    <a:defRPr b="0" sz="1000" spc="-1" strike="noStrike">
                      <a:solidFill>
                        <a:srgbClr val="000000"/>
                      </a:solidFill>
                      <a:latin typeface="Calibri"/>
                    </a:defRPr>
                  </a:pPr>
                </a:p>
              </c:txPr>
              <c:dLblPos val="bestFit"/>
              <c:showLegendKey val="0"/>
              <c:showVal val="0"/>
              <c:showCatName val="0"/>
              <c:showSerName val="0"/>
              <c:showPercent val="1"/>
              <c:separator>
</c:separator>
            </c:dLbl>
            <c:dLbl>
              <c:idx val="2"/>
              <c:numFmt formatCode="0.00%" sourceLinked="0"/>
              <c:txPr>
                <a:bodyPr/>
                <a:lstStyle/>
                <a:p>
                  <a:pPr>
                    <a:defRPr b="0" sz="1000" spc="-1" strike="noStrike">
                      <a:solidFill>
                        <a:srgbClr val="000000"/>
                      </a:solidFill>
                      <a:latin typeface="Calibri"/>
                    </a:defRPr>
                  </a:pPr>
                </a:p>
              </c:txPr>
              <c:dLblPos val="bestFit"/>
              <c:showLegendKey val="0"/>
              <c:showVal val="0"/>
              <c:showCatName val="0"/>
              <c:showSerName val="0"/>
              <c:showPercent val="1"/>
              <c:separator>
</c:separator>
            </c:dLbl>
            <c:txPr>
              <a:bodyPr/>
              <a:lstStyle/>
              <a:p>
                <a:pPr>
                  <a:defRPr b="0" sz="1000" spc="-1" strike="noStrike">
                    <a:solidFill>
                      <a:srgbClr val="000000"/>
                    </a:solidFill>
                    <a:latin typeface="Calibri"/>
                  </a:defRPr>
                </a:pPr>
              </a:p>
            </c:txPr>
            <c:dLblPos val="bestFit"/>
            <c:showLegendKey val="0"/>
            <c:showVal val="0"/>
            <c:showCatName val="0"/>
            <c:showSerName val="0"/>
            <c:showPercent val="1"/>
            <c:separator>
</c:separator>
            <c:showLeaderLines val="0"/>
          </c:dLbls>
          <c:cat>
            <c:strRef>
              <c:f>categories</c:f>
              <c:strCache>
                <c:ptCount val="3"/>
                <c:pt idx="0">
                  <c:v>VA</c:v>
                </c:pt>
                <c:pt idx="1">
                  <c:v>NNVA</c:v>
                </c:pt>
                <c:pt idx="2">
                  <c:v>NVA</c:v>
                </c:pt>
              </c:strCache>
            </c:strRef>
          </c:cat>
          <c:val>
            <c:numRef>
              <c:f>0</c:f>
              <c:numCache>
                <c:formatCode>General</c:formatCode>
                <c:ptCount val="3"/>
                <c:pt idx="0">
                  <c:v>0.00580236110127584</c:v>
                </c:pt>
                <c:pt idx="1">
                  <c:v>0.0038749193266117</c:v>
                </c:pt>
                <c:pt idx="2">
                  <c:v>0.990322719572112</c:v>
                </c:pt>
              </c:numCache>
            </c:numRef>
          </c:val>
        </c:ser>
        <c:firstSliceAng val="0"/>
      </c:pieChart>
      <c:spPr>
        <a:solidFill>
          <a:srgbClr val="ffffff"/>
        </a:solidFill>
        <a:ln>
          <a:noFill/>
        </a:ln>
      </c:spPr>
    </c:plotArea>
    <c:plotVisOnly val="1"/>
    <c:dispBlanksAs val="gap"/>
  </c:chart>
  <c:spPr>
    <a:noFill/>
    <a:ln w="9360">
      <a:solidFill>
        <a:srgbClr val="d9d9d9"/>
      </a:solidFill>
      <a:round/>
    </a:ln>
  </c:spPr>
</c:chartSpace>
</file>

<file path=ppt/charts/chart10.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800" spc="-1" strike="noStrike">
                <a:solidFill>
                  <a:srgbClr val="000000"/>
                </a:solidFill>
                <a:latin typeface="Calibri"/>
              </a:defRPr>
            </a:pPr>
            <a:r>
              <a:rPr b="1" lang="en-US" sz="1800" spc="-1" strike="noStrike">
                <a:solidFill>
                  <a:srgbClr val="000000"/>
                </a:solidFill>
                <a:latin typeface="Calibri"/>
              </a:rPr>
              <a:t>Aspect Losses</a:t>
            </a:r>
          </a:p>
        </c:rich>
      </c:tx>
      <c:overlay val="0"/>
      <c:spPr>
        <a:noFill/>
        <a:ln>
          <a:noFill/>
        </a:ln>
      </c:spPr>
    </c:title>
    <c:autoTitleDeleted val="0"/>
    <c:plotArea>
      <c:barChart>
        <c:barDir val="col"/>
        <c:grouping val="clustered"/>
        <c:varyColors val="0"/>
        <c:ser>
          <c:idx val="0"/>
          <c:order val="0"/>
          <c:tx>
            <c:strRef>
              <c:f>label 0</c:f>
              <c:strCache>
                <c:ptCount val="1"/>
                <c:pt idx="0">
                  <c:v># of tires</c:v>
                </c:pt>
              </c:strCache>
            </c:strRef>
          </c:tx>
          <c:spPr>
            <a:solidFill>
              <a:srgbClr val="4f81bd"/>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8"/>
                <c:pt idx="0">
                  <c:v>Space @ Shearo</c:v>
                </c:pt>
                <c:pt idx="1">
                  <c:v># of Rollbacks</c:v>
                </c:pt>
                <c:pt idx="2">
                  <c:v>Tin Issues</c:v>
                </c:pt>
                <c:pt idx="3">
                  <c:v>Overflow</c:v>
                </c:pt>
                <c:pt idx="4">
                  <c:v>Branding</c:v>
                </c:pt>
                <c:pt idx="5">
                  <c:v>Trimming Rind</c:v>
                </c:pt>
                <c:pt idx="6">
                  <c:v>Missed Repairs</c:v>
                </c:pt>
                <c:pt idx="7">
                  <c:v>Trim Cuts</c:v>
                </c:pt>
              </c:strCache>
            </c:strRef>
          </c:cat>
          <c:val>
            <c:numRef>
              <c:f>0</c:f>
              <c:numCache>
                <c:formatCode>General</c:formatCode>
                <c:ptCount val="8"/>
                <c:pt idx="1">
                  <c:v>8</c:v>
                </c:pt>
                <c:pt idx="2">
                  <c:v>12</c:v>
                </c:pt>
                <c:pt idx="3">
                  <c:v>136</c:v>
                </c:pt>
                <c:pt idx="4">
                  <c:v>24</c:v>
                </c:pt>
                <c:pt idx="5">
                  <c:v>32</c:v>
                </c:pt>
                <c:pt idx="6">
                  <c:v>34</c:v>
                </c:pt>
                <c:pt idx="7">
                  <c:v>8</c:v>
                </c:pt>
              </c:numCache>
            </c:numRef>
          </c:val>
        </c:ser>
        <c:gapWidth val="150"/>
        <c:overlap val="0"/>
        <c:axId val="19693754"/>
        <c:axId val="79010807"/>
      </c:barChart>
      <c:catAx>
        <c:axId val="19693754"/>
        <c:scaling>
          <c:orientation val="minMax"/>
        </c:scaling>
        <c:delete val="0"/>
        <c:axPos val="b"/>
        <c:numFmt formatCode="[$-409]mm/dd/yyyy" sourceLinked="1"/>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79010807"/>
        <c:crosses val="autoZero"/>
        <c:auto val="1"/>
        <c:lblAlgn val="ctr"/>
        <c:lblOffset val="100"/>
        <c:noMultiLvlLbl val="0"/>
      </c:catAx>
      <c:valAx>
        <c:axId val="79010807"/>
        <c:scaling>
          <c:orientation val="minMax"/>
        </c:scaling>
        <c:delete val="0"/>
        <c:axPos val="l"/>
        <c:majorGridlines>
          <c:spPr>
            <a:ln w="9360">
              <a:solidFill>
                <a:srgbClr val="878787"/>
              </a:solidFill>
              <a:round/>
            </a:ln>
          </c:spPr>
        </c:majorGridlines>
        <c:numFmt formatCode="General" sourceLinked="0"/>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19693754"/>
        <c:crosses val="autoZero"/>
        <c:crossBetween val="between"/>
      </c:valAx>
      <c:spPr>
        <a:solidFill>
          <a:srgbClr val="ffffff"/>
        </a:solidFill>
        <a:ln>
          <a:noFill/>
        </a:ln>
      </c:spPr>
    </c:plotArea>
    <c:legend>
      <c:legendPos val="r"/>
      <c:overlay val="0"/>
      <c:spPr>
        <a:noFill/>
        <a:ln>
          <a:noFill/>
        </a:ln>
      </c:spPr>
      <c:txPr>
        <a:bodyPr/>
        <a:lstStyle/>
        <a:p>
          <a:pPr>
            <a:defRPr b="0" sz="1000" spc="-1" strike="noStrike">
              <a:solidFill>
                <a:srgbClr val="000000"/>
              </a:solidFill>
              <a:latin typeface="Calibri"/>
            </a:defRPr>
          </a:pPr>
        </a:p>
      </c:txPr>
    </c:legend>
    <c:plotVisOnly val="1"/>
    <c:dispBlanksAs val="gap"/>
  </c:chart>
  <c:spPr>
    <a:noFill/>
    <a:ln w="9360">
      <a:solidFill>
        <a:srgbClr val="d9d9d9"/>
      </a:solidFill>
      <a:round/>
    </a:ln>
  </c:spPr>
</c:chartSpace>
</file>

<file path=ppt/charts/chart1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view3D>
      <c:rotX val="55"/>
      <c:rotY val="0"/>
      <c:rAngAx val="0"/>
      <c:perspective val="0"/>
    </c:view3D>
    <c:floor>
      <c:spPr>
        <a:solidFill>
          <a:srgbClr val="d9d9d9"/>
        </a:solidFill>
        <a:ln>
          <a:noFill/>
        </a:ln>
      </c:spPr>
    </c:floor>
    <c:sideWall>
      <c:spPr>
        <a:solidFill>
          <a:srgbClr val="d9d9d9"/>
        </a:solidFill>
        <a:ln>
          <a:noFill/>
        </a:ln>
      </c:spPr>
    </c:sideWall>
    <c:backWall>
      <c:spPr>
        <a:solidFill>
          <a:srgbClr val="d9d9d9"/>
        </a:solidFill>
        <a:ln>
          <a:noFill/>
        </a:ln>
      </c:spPr>
    </c:backWall>
    <c:plotArea>
      <c:layout>
        <c:manualLayout>
          <c:layoutTarget val="inner"/>
          <c:xMode val="edge"/>
          <c:yMode val="edge"/>
          <c:x val="0.095913321698662"/>
          <c:y val="0.0473514121118449"/>
          <c:w val="0.764616055846422"/>
          <c:h val="0.939721792890263"/>
        </c:manualLayout>
      </c:layout>
      <c:pie3DChart>
        <c:varyColors val="1"/>
        <c:ser>
          <c:idx val="0"/>
          <c:order val="0"/>
          <c:spPr>
            <a:solidFill>
              <a:srgbClr val="4f81bd"/>
            </a:solidFill>
            <a:ln>
              <a:noFill/>
            </a:ln>
          </c:spPr>
          <c:explosion val="9"/>
          <c:dPt>
            <c:idx val="0"/>
            <c:explosion val="9"/>
            <c:spPr>
              <a:solidFill>
                <a:srgbClr val="4672a8"/>
              </a:solidFill>
              <a:ln>
                <a:noFill/>
              </a:ln>
            </c:spPr>
          </c:dPt>
          <c:dPt>
            <c:idx val="1"/>
            <c:explosion val="9"/>
            <c:spPr>
              <a:solidFill>
                <a:srgbClr val="ab4744"/>
              </a:solidFill>
              <a:ln>
                <a:noFill/>
              </a:ln>
            </c:spPr>
          </c:dPt>
          <c:dPt>
            <c:idx val="2"/>
            <c:explosion val="9"/>
            <c:spPr>
              <a:solidFill>
                <a:srgbClr val="8aa64f"/>
              </a:solidFill>
              <a:ln>
                <a:noFill/>
              </a:ln>
            </c:spPr>
          </c:dPt>
          <c:dPt>
            <c:idx val="3"/>
            <c:explosion val="9"/>
            <c:spPr>
              <a:solidFill>
                <a:srgbClr val="725990"/>
              </a:solidFill>
              <a:ln>
                <a:noFill/>
              </a:ln>
            </c:spPr>
          </c:dPt>
          <c:dPt>
            <c:idx val="4"/>
            <c:explosion val="9"/>
            <c:spPr>
              <a:solidFill>
                <a:srgbClr val="4299b0"/>
              </a:solidFill>
              <a:ln>
                <a:noFill/>
              </a:ln>
            </c:spPr>
          </c:dPt>
          <c:dPt>
            <c:idx val="5"/>
            <c:explosion val="9"/>
            <c:spPr>
              <a:solidFill>
                <a:srgbClr val="dc853e"/>
              </a:solidFill>
              <a:ln>
                <a:noFill/>
              </a:ln>
            </c:spPr>
          </c:dPt>
          <c:dPt>
            <c:idx val="6"/>
            <c:explosion val="9"/>
            <c:spPr>
              <a:solidFill>
                <a:srgbClr val="93a9ce"/>
              </a:solidFill>
              <a:ln>
                <a:noFill/>
              </a:ln>
            </c:spPr>
          </c:dPt>
          <c:dPt>
            <c:idx val="7"/>
            <c:explosion val="9"/>
            <c:spPr>
              <a:solidFill>
                <a:srgbClr val="d09493"/>
              </a:solidFill>
              <a:ln>
                <a:noFill/>
              </a:ln>
            </c:spPr>
          </c:dPt>
          <c:dPt>
            <c:idx val="8"/>
            <c:explosion val="9"/>
            <c:spPr>
              <a:solidFill>
                <a:srgbClr val="b8cd97"/>
              </a:solidFill>
              <a:ln>
                <a:noFill/>
              </a:ln>
            </c:spPr>
          </c:dPt>
          <c:dPt>
            <c:idx val="9"/>
            <c:explosion val="9"/>
            <c:spPr>
              <a:solidFill>
                <a:srgbClr val="a99bbd"/>
              </a:solidFill>
              <a:ln>
                <a:noFill/>
              </a:ln>
            </c:spPr>
          </c:dPt>
          <c:dLbls>
            <c:numFmt formatCode="0%" sourceLinked="0"/>
            <c:dLbl>
              <c:idx val="0"/>
              <c:numFmt formatCode="0%" sourceLinked="0"/>
              <c:txPr>
                <a:bodyPr/>
                <a:lstStyle/>
                <a:p>
                  <a:pPr>
                    <a:defRPr b="0" sz="800" spc="-1" strike="noStrike">
                      <a:solidFill>
                        <a:srgbClr val="000000"/>
                      </a:solidFill>
                      <a:latin typeface="Arial"/>
                    </a:defRPr>
                  </a:pPr>
                </a:p>
              </c:txPr>
              <c:dLblPos val="bestFit"/>
              <c:showLegendKey val="0"/>
              <c:showVal val="0"/>
              <c:showCatName val="1"/>
              <c:showSerName val="0"/>
              <c:showPercent val="1"/>
              <c:separator>
</c:separator>
            </c:dLbl>
            <c:dLbl>
              <c:idx val="1"/>
              <c:numFmt formatCode="0%" sourceLinked="0"/>
              <c:txPr>
                <a:bodyPr/>
                <a:lstStyle/>
                <a:p>
                  <a:pPr>
                    <a:defRPr b="0" sz="800" spc="-1" strike="noStrike">
                      <a:solidFill>
                        <a:srgbClr val="000000"/>
                      </a:solidFill>
                      <a:latin typeface="Arial"/>
                    </a:defRPr>
                  </a:pPr>
                </a:p>
              </c:txPr>
              <c:dLblPos val="bestFit"/>
              <c:showLegendKey val="0"/>
              <c:showVal val="0"/>
              <c:showCatName val="1"/>
              <c:showSerName val="0"/>
              <c:showPercent val="1"/>
              <c:separator>
</c:separator>
            </c:dLbl>
            <c:dLbl>
              <c:idx val="2"/>
              <c:numFmt formatCode="0%" sourceLinked="0"/>
              <c:txPr>
                <a:bodyPr/>
                <a:lstStyle/>
                <a:p>
                  <a:pPr>
                    <a:defRPr b="0" sz="825" spc="-1" strike="noStrike">
                      <a:solidFill>
                        <a:srgbClr val="000000"/>
                      </a:solidFill>
                      <a:latin typeface="Arial"/>
                      <a:ea typeface="Arial"/>
                    </a:defRPr>
                  </a:pPr>
                </a:p>
              </c:txPr>
              <c:dLblPos val="bestFit"/>
              <c:showLegendKey val="0"/>
              <c:showVal val="0"/>
              <c:showCatName val="1"/>
              <c:showSerName val="0"/>
              <c:showPercent val="1"/>
              <c:separator>
</c:separator>
            </c:dLbl>
            <c:dLbl>
              <c:idx val="3"/>
              <c:numFmt formatCode="0%" sourceLinked="0"/>
              <c:txPr>
                <a:bodyPr/>
                <a:lstStyle/>
                <a:p>
                  <a:pPr>
                    <a:defRPr b="0" sz="800" spc="-1" strike="noStrike">
                      <a:solidFill>
                        <a:srgbClr val="000000"/>
                      </a:solidFill>
                      <a:latin typeface="Arial"/>
                    </a:defRPr>
                  </a:pPr>
                </a:p>
              </c:txPr>
              <c:dLblPos val="bestFit"/>
              <c:showLegendKey val="0"/>
              <c:showVal val="0"/>
              <c:showCatName val="1"/>
              <c:showSerName val="0"/>
              <c:showPercent val="1"/>
              <c:separator>
</c:separator>
            </c:dLbl>
            <c:dLbl>
              <c:idx val="4"/>
              <c:numFmt formatCode="0%" sourceLinked="0"/>
              <c:txPr>
                <a:bodyPr/>
                <a:lstStyle/>
                <a:p>
                  <a:pPr>
                    <a:defRPr b="0" sz="800" spc="-1" strike="noStrike">
                      <a:solidFill>
                        <a:srgbClr val="000000"/>
                      </a:solidFill>
                      <a:latin typeface="Arial"/>
                    </a:defRPr>
                  </a:pPr>
                </a:p>
              </c:txPr>
              <c:dLblPos val="bestFit"/>
              <c:showLegendKey val="0"/>
              <c:showVal val="0"/>
              <c:showCatName val="1"/>
              <c:showSerName val="0"/>
              <c:showPercent val="1"/>
              <c:separator>
</c:separator>
            </c:dLbl>
            <c:dLbl>
              <c:idx val="5"/>
              <c:numFmt formatCode="0%" sourceLinked="0"/>
              <c:txPr>
                <a:bodyPr/>
                <a:lstStyle/>
                <a:p>
                  <a:pPr>
                    <a:defRPr b="0" sz="800" spc="-1" strike="noStrike">
                      <a:solidFill>
                        <a:srgbClr val="000000"/>
                      </a:solidFill>
                      <a:latin typeface="Arial"/>
                    </a:defRPr>
                  </a:pPr>
                </a:p>
              </c:txPr>
              <c:dLblPos val="bestFit"/>
              <c:showLegendKey val="0"/>
              <c:showVal val="0"/>
              <c:showCatName val="1"/>
              <c:showSerName val="0"/>
              <c:showPercent val="1"/>
              <c:separator>
</c:separator>
            </c:dLbl>
            <c:dLbl>
              <c:idx val="6"/>
              <c:numFmt formatCode="0%" sourceLinked="0"/>
              <c:txPr>
                <a:bodyPr/>
                <a:lstStyle/>
                <a:p>
                  <a:pPr>
                    <a:defRPr b="0" sz="800" spc="-1" strike="noStrike">
                      <a:solidFill>
                        <a:srgbClr val="000000"/>
                      </a:solidFill>
                      <a:latin typeface="Arial"/>
                    </a:defRPr>
                  </a:pPr>
                </a:p>
              </c:txPr>
              <c:dLblPos val="bestFit"/>
              <c:showLegendKey val="0"/>
              <c:showVal val="0"/>
              <c:showCatName val="1"/>
              <c:showSerName val="0"/>
              <c:showPercent val="1"/>
              <c:separator>
</c:separator>
            </c:dLbl>
            <c:dLbl>
              <c:idx val="7"/>
              <c:numFmt formatCode="0%" sourceLinked="0"/>
              <c:txPr>
                <a:bodyPr/>
                <a:lstStyle/>
                <a:p>
                  <a:pPr>
                    <a:defRPr b="0" sz="800" spc="-1" strike="noStrike">
                      <a:solidFill>
                        <a:srgbClr val="000000"/>
                      </a:solidFill>
                      <a:latin typeface="Arial"/>
                    </a:defRPr>
                  </a:pPr>
                </a:p>
              </c:txPr>
              <c:dLblPos val="bestFit"/>
              <c:showLegendKey val="0"/>
              <c:showVal val="0"/>
              <c:showCatName val="1"/>
              <c:showSerName val="0"/>
              <c:showPercent val="1"/>
              <c:separator>
</c:separator>
            </c:dLbl>
            <c:dLbl>
              <c:idx val="8"/>
              <c:numFmt formatCode="0%" sourceLinked="0"/>
              <c:txPr>
                <a:bodyPr/>
                <a:lstStyle/>
                <a:p>
                  <a:pPr>
                    <a:defRPr b="0" sz="800" spc="-1" strike="noStrike">
                      <a:solidFill>
                        <a:srgbClr val="000000"/>
                      </a:solidFill>
                      <a:latin typeface="Arial"/>
                    </a:defRPr>
                  </a:pPr>
                </a:p>
              </c:txPr>
              <c:dLblPos val="bestFit"/>
              <c:showLegendKey val="0"/>
              <c:showVal val="0"/>
              <c:showCatName val="1"/>
              <c:showSerName val="0"/>
              <c:showPercent val="1"/>
              <c:separator>
</c:separator>
            </c:dLbl>
            <c:dLbl>
              <c:idx val="9"/>
              <c:numFmt formatCode="0%" sourceLinked="0"/>
              <c:txPr>
                <a:bodyPr/>
                <a:lstStyle/>
                <a:p>
                  <a:pPr>
                    <a:defRPr b="0" sz="800" spc="-1" strike="noStrike">
                      <a:solidFill>
                        <a:srgbClr val="000000"/>
                      </a:solidFill>
                      <a:latin typeface="Arial"/>
                    </a:defRPr>
                  </a:pPr>
                </a:p>
              </c:txPr>
              <c:dLblPos val="bestFit"/>
              <c:showLegendKey val="0"/>
              <c:showVal val="0"/>
              <c:showCatName val="1"/>
              <c:showSerName val="0"/>
              <c:showPercent val="1"/>
              <c:separator>
</c:separator>
            </c:dLbl>
            <c:txPr>
              <a:bodyPr/>
              <a:lstStyle/>
              <a:p>
                <a:pPr>
                  <a:defRPr b="0" sz="800" spc="-1" strike="noStrike">
                    <a:solidFill>
                      <a:srgbClr val="000000"/>
                    </a:solidFill>
                    <a:latin typeface="Arial"/>
                    <a:ea typeface="Arial"/>
                  </a:defRPr>
                </a:pPr>
              </a:p>
            </c:txPr>
            <c:dLblPos val="bestFit"/>
            <c:showLegendKey val="0"/>
            <c:showVal val="0"/>
            <c:showCatName val="1"/>
            <c:showSerName val="0"/>
            <c:showPercent val="1"/>
            <c:separator>
</c:separator>
            <c:showLeaderLines val="0"/>
          </c:dLbls>
          <c:cat>
            <c:strRef>
              <c:f>categories</c:f>
              <c:strCache>
                <c:ptCount val="10"/>
                <c:pt idx="0">
                  <c:v>BALANCE TIRE</c:v>
                </c:pt>
                <c:pt idx="1">
                  <c:v>LEA</c:v>
                </c:pt>
                <c:pt idx="2">
                  <c:v>SORTING INVENTORY</c:v>
                </c:pt>
                <c:pt idx="3">
                  <c:v>GRIND OUT PAD/Apply Glue</c:v>
                </c:pt>
                <c:pt idx="4">
                  <c:v>LUNCH</c:v>
                </c:pt>
                <c:pt idx="5">
                  <c:v>ADD PAD</c:v>
                </c:pt>
                <c:pt idx="6">
                  <c:v>BREAK</c:v>
                </c:pt>
                <c:pt idx="7">
                  <c:v>LOAD/UNLOAD SPREADER</c:v>
                </c:pt>
                <c:pt idx="8">
                  <c:v>SPOKE DUTIES</c:v>
                </c:pt>
                <c:pt idx="9">
                  <c:v>&lt;Other&gt;</c:v>
                </c:pt>
              </c:strCache>
            </c:strRef>
          </c:cat>
          <c:val>
            <c:numRef>
              <c:f>0</c:f>
              <c:numCache>
                <c:formatCode>General</c:formatCode>
                <c:ptCount val="10"/>
                <c:pt idx="0">
                  <c:v>0.323732786160532</c:v>
                </c:pt>
                <c:pt idx="1">
                  <c:v>0.130814753647124</c:v>
                </c:pt>
                <c:pt idx="2">
                  <c:v>0.100903752637857</c:v>
                </c:pt>
                <c:pt idx="3">
                  <c:v>0.0998986562570377</c:v>
                </c:pt>
                <c:pt idx="4">
                  <c:v>0.0668284830134541</c:v>
                </c:pt>
                <c:pt idx="5">
                  <c:v>0.0520523150580954</c:v>
                </c:pt>
                <c:pt idx="6">
                  <c:v>0.0517749751853798</c:v>
                </c:pt>
                <c:pt idx="7">
                  <c:v>0.0427666424776251</c:v>
                </c:pt>
                <c:pt idx="8">
                  <c:v>0.0379121520740018</c:v>
                </c:pt>
                <c:pt idx="9">
                  <c:v>0.093315483488894</c:v>
                </c:pt>
              </c:numCache>
            </c:numRef>
          </c:val>
        </c:ser>
        <c:ser>
          <c:idx val="1"/>
          <c:order val="1"/>
          <c:spPr>
            <a:solidFill>
              <a:srgbClr val="c0504d"/>
            </a:solidFill>
            <a:ln>
              <a:noFill/>
            </a:ln>
          </c:spPr>
          <c:explosion val="0"/>
          <c:dPt>
            <c:idx val="0"/>
            <c:spPr>
              <a:solidFill>
                <a:srgbClr val="4672a8"/>
              </a:solidFill>
              <a:ln>
                <a:noFill/>
              </a:ln>
            </c:spPr>
          </c:dPt>
          <c:dPt>
            <c:idx val="1"/>
            <c:spPr>
              <a:solidFill>
                <a:srgbClr val="ab4744"/>
              </a:solidFill>
              <a:ln>
                <a:noFill/>
              </a:ln>
            </c:spPr>
          </c:dPt>
          <c:dPt>
            <c:idx val="2"/>
            <c:spPr>
              <a:solidFill>
                <a:srgbClr val="8aa64f"/>
              </a:solidFill>
              <a:ln>
                <a:noFill/>
              </a:ln>
            </c:spPr>
          </c:dPt>
          <c:dPt>
            <c:idx val="3"/>
            <c:spPr>
              <a:solidFill>
                <a:srgbClr val="725990"/>
              </a:solidFill>
              <a:ln>
                <a:noFill/>
              </a:ln>
            </c:spPr>
          </c:dPt>
          <c:dPt>
            <c:idx val="4"/>
            <c:spPr>
              <a:solidFill>
                <a:srgbClr val="4299b0"/>
              </a:solidFill>
              <a:ln>
                <a:noFill/>
              </a:ln>
            </c:spPr>
          </c:dPt>
          <c:dPt>
            <c:idx val="5"/>
            <c:spPr>
              <a:solidFill>
                <a:srgbClr val="dc853e"/>
              </a:solidFill>
              <a:ln>
                <a:noFill/>
              </a:ln>
            </c:spPr>
          </c:dPt>
          <c:dPt>
            <c:idx val="6"/>
            <c:spPr>
              <a:solidFill>
                <a:srgbClr val="93a9ce"/>
              </a:solidFill>
              <a:ln>
                <a:noFill/>
              </a:ln>
            </c:spPr>
          </c:dPt>
          <c:dPt>
            <c:idx val="7"/>
            <c:spPr>
              <a:solidFill>
                <a:srgbClr val="d09493"/>
              </a:solidFill>
              <a:ln>
                <a:noFill/>
              </a:ln>
            </c:spPr>
          </c:dPt>
          <c:dPt>
            <c:idx val="8"/>
            <c:spPr>
              <a:solidFill>
                <a:srgbClr val="b8cd97"/>
              </a:solidFill>
              <a:ln>
                <a:noFill/>
              </a:ln>
            </c:spPr>
          </c:dPt>
          <c:dPt>
            <c:idx val="9"/>
            <c:spPr>
              <a:solidFill>
                <a:srgbClr val="a99bbd"/>
              </a:solidFill>
              <a:ln>
                <a:noFill/>
              </a:ln>
            </c:spPr>
          </c:dPt>
          <c:dLbls>
            <c:numFmt formatCode="0%" sourceLinked="0"/>
            <c:dLbl>
              <c:idx val="0"/>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1"/>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2"/>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3"/>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4"/>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5"/>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6"/>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7"/>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8"/>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9"/>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txPr>
              <a:bodyPr/>
              <a:lstStyle/>
              <a:p>
                <a:pPr>
                  <a:defRPr b="0" sz="525" spc="-1" strike="noStrike">
                    <a:solidFill>
                      <a:srgbClr val="000000"/>
                    </a:solidFill>
                    <a:latin typeface="Arial"/>
                    <a:ea typeface="Arial"/>
                  </a:defRPr>
                </a:pPr>
              </a:p>
            </c:txPr>
            <c:dLblPos val="bestFit"/>
            <c:showLegendKey val="0"/>
            <c:showVal val="0"/>
            <c:showCatName val="1"/>
            <c:showSerName val="0"/>
            <c:showPercent val="1"/>
            <c:separator>
</c:separator>
            <c:showLeaderLines val="0"/>
          </c:dLbls>
          <c:cat>
            <c:strRef>
              <c:f>categories</c:f>
              <c:strCache>
                <c:ptCount val="10"/>
                <c:pt idx="0">
                  <c:v>BALANCE TIRE</c:v>
                </c:pt>
                <c:pt idx="1">
                  <c:v>LEA</c:v>
                </c:pt>
                <c:pt idx="2">
                  <c:v>SORTING INVENTORY</c:v>
                </c:pt>
                <c:pt idx="3">
                  <c:v>GRIND OUT PAD/Apply Glue</c:v>
                </c:pt>
                <c:pt idx="4">
                  <c:v>LUNCH</c:v>
                </c:pt>
                <c:pt idx="5">
                  <c:v>ADD PAD</c:v>
                </c:pt>
                <c:pt idx="6">
                  <c:v>BREAK</c:v>
                </c:pt>
                <c:pt idx="7">
                  <c:v>LOAD/UNLOAD SPREADER</c:v>
                </c:pt>
                <c:pt idx="8">
                  <c:v>SPOKE DUTIES</c:v>
                </c:pt>
                <c:pt idx="9">
                  <c:v>&lt;Other&gt;</c:v>
                </c:pt>
              </c:strCache>
            </c:strRef>
          </c:cat>
          <c:val>
            <c:numRef>
              <c:f>1</c:f>
              <c:numCache>
                <c:formatCode>General</c:formatCode>
                <c:ptCount val="10"/>
                <c:pt idx="0">
                  <c:v>0.323732786160532</c:v>
                </c:pt>
                <c:pt idx="1">
                  <c:v>0.454547539807655</c:v>
                </c:pt>
                <c:pt idx="2">
                  <c:v>0.555451292445512</c:v>
                </c:pt>
                <c:pt idx="3">
                  <c:v>0.65534994870255</c:v>
                </c:pt>
                <c:pt idx="4">
                  <c:v>0.722178431716004</c:v>
                </c:pt>
                <c:pt idx="5">
                  <c:v>0.774230746774099</c:v>
                </c:pt>
                <c:pt idx="6">
                  <c:v>0.826005721959479</c:v>
                </c:pt>
                <c:pt idx="7">
                  <c:v>0.868772364437104</c:v>
                </c:pt>
                <c:pt idx="8">
                  <c:v>0.906684516511106</c:v>
                </c:pt>
                <c:pt idx="9">
                  <c:v>1</c:v>
                </c:pt>
              </c:numCache>
            </c:numRef>
          </c:val>
        </c:ser>
      </c:pie3DChart>
    </c:plotArea>
    <c:plotVisOnly val="1"/>
    <c:dispBlanksAs val="zero"/>
  </c:chart>
  <c:spPr>
    <a:noFill/>
    <a:ln w="9360">
      <a:noFill/>
    </a:ln>
  </c:spPr>
</c:chartSpace>
</file>

<file path=ppt/charts/chart1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Baseline</c:v>
                </c:pt>
              </c:strCache>
            </c:strRef>
          </c:tx>
          <c:spPr>
            <a:solidFill>
              <a:srgbClr val="4f81bd"/>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1"/>
                <c:pt idx="0">
                  <c:v>LEAD TIME (min/tire)</c:v>
                </c:pt>
              </c:strCache>
            </c:strRef>
          </c:cat>
          <c:val>
            <c:numRef>
              <c:f>0</c:f>
              <c:numCache>
                <c:formatCode>General</c:formatCode>
                <c:ptCount val="1"/>
                <c:pt idx="0">
                  <c:v>4991</c:v>
                </c:pt>
              </c:numCache>
            </c:numRef>
          </c:val>
        </c:ser>
        <c:ser>
          <c:idx val="1"/>
          <c:order val="1"/>
          <c:tx>
            <c:strRef>
              <c:f>label 1</c:f>
              <c:strCache>
                <c:ptCount val="1"/>
                <c:pt idx="0">
                  <c:v>Current Gains</c:v>
                </c:pt>
              </c:strCache>
            </c:strRef>
          </c:tx>
          <c:spPr>
            <a:solidFill>
              <a:srgbClr val="c0504d"/>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1"/>
                <c:pt idx="0">
                  <c:v>LEAD TIME (min/tire)</c:v>
                </c:pt>
              </c:strCache>
            </c:strRef>
          </c:cat>
          <c:val>
            <c:numRef>
              <c:f>1</c:f>
              <c:numCache>
                <c:formatCode>General</c:formatCode>
                <c:ptCount val="1"/>
                <c:pt idx="0">
                  <c:v>4631</c:v>
                </c:pt>
              </c:numCache>
            </c:numRef>
          </c:val>
        </c:ser>
        <c:ser>
          <c:idx val="2"/>
          <c:order val="2"/>
          <c:tx>
            <c:strRef>
              <c:f>label 2</c:f>
              <c:strCache>
                <c:ptCount val="1"/>
                <c:pt idx="0">
                  <c:v>Expected Gains</c:v>
                </c:pt>
              </c:strCache>
            </c:strRef>
          </c:tx>
          <c:spPr>
            <a:solidFill>
              <a:srgbClr val="00b050"/>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1"/>
                <c:pt idx="0">
                  <c:v>LEAD TIME (min/tire)</c:v>
                </c:pt>
              </c:strCache>
            </c:strRef>
          </c:cat>
          <c:val>
            <c:numRef>
              <c:f>2</c:f>
              <c:numCache>
                <c:formatCode>General</c:formatCode>
                <c:ptCount val="1"/>
                <c:pt idx="0">
                  <c:v>1440</c:v>
                </c:pt>
              </c:numCache>
            </c:numRef>
          </c:val>
        </c:ser>
        <c:gapWidth val="151"/>
        <c:overlap val="100"/>
        <c:axId val="59430805"/>
        <c:axId val="93870524"/>
      </c:barChart>
      <c:lineChart>
        <c:grouping val="standard"/>
        <c:varyColors val="0"/>
        <c:ser>
          <c:idx val="3"/>
          <c:order val="3"/>
          <c:tx>
            <c:strRef>
              <c:f>label 3</c:f>
              <c:strCache>
                <c:ptCount val="1"/>
                <c:pt idx="0">
                  <c:v>Goal</c:v>
                </c:pt>
              </c:strCache>
            </c:strRef>
          </c:tx>
          <c:spPr>
            <a:solidFill>
              <a:srgbClr val="7d5fa0"/>
            </a:solidFill>
            <a:ln w="28440">
              <a:solidFill>
                <a:srgbClr val="7d5fa0"/>
              </a:solidFill>
              <a:round/>
            </a:ln>
          </c:spPr>
          <c:marker>
            <c:symbol val="square"/>
            <c:size val="5"/>
            <c:spPr>
              <a:solidFill>
                <a:srgbClr val="7d5fa0"/>
              </a:solidFill>
            </c:spPr>
          </c:marker>
          <c:dLbls>
            <c:txPr>
              <a:bodyPr/>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0"/>
          </c:dLbls>
          <c:cat>
            <c:strRef>
              <c:f>categories</c:f>
              <c:strCache>
                <c:ptCount val="1"/>
                <c:pt idx="0">
                  <c:v>LEAD TIME (min/tire)</c:v>
                </c:pt>
              </c:strCache>
            </c:strRef>
          </c:cat>
          <c:val>
            <c:numRef>
              <c:f>3</c:f>
              <c:numCache>
                <c:formatCode>General</c:formatCode>
                <c:ptCount val="1"/>
                <c:pt idx="0">
                  <c:v>3000</c:v>
                </c:pt>
              </c:numCache>
            </c:numRef>
          </c:val>
          <c:smooth val="0"/>
        </c:ser>
        <c:hiLowLines>
          <c:spPr>
            <a:ln>
              <a:noFill/>
            </a:ln>
          </c:spPr>
        </c:hiLowLines>
        <c:marker val="1"/>
        <c:axId val="59430805"/>
        <c:axId val="93870524"/>
      </c:lineChart>
      <c:catAx>
        <c:axId val="59430805"/>
        <c:scaling>
          <c:orientation val="minMax"/>
        </c:scaling>
        <c:delete val="0"/>
        <c:axPos val="b"/>
        <c:numFmt formatCode="[$-409]mm/dd/yyyy" sourceLinked="1"/>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93870524"/>
        <c:crosses val="autoZero"/>
        <c:auto val="1"/>
        <c:lblAlgn val="ctr"/>
        <c:lblOffset val="100"/>
        <c:noMultiLvlLbl val="0"/>
      </c:catAx>
      <c:valAx>
        <c:axId val="93870524"/>
        <c:scaling>
          <c:orientation val="minMax"/>
        </c:scaling>
        <c:delete val="0"/>
        <c:axPos val="l"/>
        <c:majorGridlines>
          <c:spPr>
            <a:ln w="9360">
              <a:solidFill>
                <a:srgbClr val="878787"/>
              </a:solidFill>
              <a:round/>
            </a:ln>
          </c:spPr>
        </c:majorGridlines>
        <c:numFmt formatCode="General" sourceLinked="0"/>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59430805"/>
        <c:crosses val="autoZero"/>
        <c:crossBetween val="between"/>
      </c:valAx>
      <c:spPr>
        <a:solidFill>
          <a:srgbClr val="ffffff"/>
        </a:solidFill>
        <a:ln>
          <a:noFill/>
        </a:ln>
      </c:spPr>
    </c:plotArea>
    <c:legend>
      <c:legendPos val="r"/>
      <c:overlay val="0"/>
      <c:spPr>
        <a:noFill/>
        <a:ln>
          <a:noFill/>
        </a:ln>
      </c:spPr>
      <c:txPr>
        <a:bodyPr/>
        <a:lstStyle/>
        <a:p>
          <a:pPr>
            <a:defRPr b="0" sz="1000" spc="-1" strike="noStrike">
              <a:solidFill>
                <a:srgbClr val="000000"/>
              </a:solidFill>
              <a:latin typeface="Calibri"/>
            </a:defRPr>
          </a:pPr>
        </a:p>
      </c:txPr>
    </c:legend>
    <c:plotVisOnly val="1"/>
    <c:dispBlanksAs val="gap"/>
  </c:chart>
  <c:spPr>
    <a:noFill/>
    <a:ln w="9360">
      <a:solidFill>
        <a:srgbClr val="d9d9d9"/>
      </a:solidFill>
      <a:round/>
    </a:ln>
  </c:spPr>
</c:chartSpace>
</file>

<file path=ppt/charts/chart13.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Expected Gains</c:v>
                </c:pt>
              </c:strCache>
            </c:strRef>
          </c:tx>
          <c:spPr>
            <a:solidFill>
              <a:srgbClr val="4f81bd"/>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1"/>
                <c:pt idx="0">
                  <c:v>Bottleneck CMA (tires/year)</c:v>
                </c:pt>
              </c:strCache>
            </c:strRef>
          </c:cat>
          <c:val>
            <c:numRef>
              <c:f>0</c:f>
              <c:numCache>
                <c:formatCode>General</c:formatCode>
                <c:ptCount val="1"/>
                <c:pt idx="0">
                  <c:v>68546</c:v>
                </c:pt>
              </c:numCache>
            </c:numRef>
          </c:val>
        </c:ser>
        <c:ser>
          <c:idx val="1"/>
          <c:order val="1"/>
          <c:tx>
            <c:strRef>
              <c:f>label 1</c:f>
              <c:strCache>
                <c:ptCount val="1"/>
                <c:pt idx="0">
                  <c:v>Current Gains</c:v>
                </c:pt>
              </c:strCache>
            </c:strRef>
          </c:tx>
          <c:spPr>
            <a:solidFill>
              <a:srgbClr val="c0504d"/>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1"/>
                <c:pt idx="0">
                  <c:v>Bottleneck CMA (tires/year)</c:v>
                </c:pt>
              </c:strCache>
            </c:strRef>
          </c:cat>
          <c:val>
            <c:numRef>
              <c:f>1</c:f>
              <c:numCache>
                <c:formatCode>General</c:formatCode>
                <c:ptCount val="1"/>
                <c:pt idx="0">
                  <c:v>64351</c:v>
                </c:pt>
              </c:numCache>
            </c:numRef>
          </c:val>
        </c:ser>
        <c:ser>
          <c:idx val="2"/>
          <c:order val="2"/>
          <c:tx>
            <c:strRef>
              <c:f>label 2</c:f>
              <c:strCache>
                <c:ptCount val="1"/>
                <c:pt idx="0">
                  <c:v>Baseline</c:v>
                </c:pt>
              </c:strCache>
            </c:strRef>
          </c:tx>
          <c:spPr>
            <a:solidFill>
              <a:srgbClr val="8064a2"/>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1"/>
                <c:pt idx="0">
                  <c:v>Bottleneck CMA (tires/year)</c:v>
                </c:pt>
              </c:strCache>
            </c:strRef>
          </c:cat>
          <c:val>
            <c:numRef>
              <c:f>2</c:f>
              <c:numCache>
                <c:formatCode>General</c:formatCode>
                <c:ptCount val="1"/>
                <c:pt idx="0">
                  <c:v>53714</c:v>
                </c:pt>
              </c:numCache>
            </c:numRef>
          </c:val>
        </c:ser>
        <c:gapWidth val="150"/>
        <c:overlap val="100"/>
        <c:axId val="1310521"/>
        <c:axId val="30614763"/>
      </c:barChart>
      <c:lineChart>
        <c:grouping val="standard"/>
        <c:varyColors val="0"/>
        <c:ser>
          <c:idx val="3"/>
          <c:order val="3"/>
          <c:tx>
            <c:strRef>
              <c:f>label 3</c:f>
              <c:strCache>
                <c:ptCount val="1"/>
                <c:pt idx="0">
                  <c:v>Goal</c:v>
                </c:pt>
              </c:strCache>
            </c:strRef>
          </c:tx>
          <c:spPr>
            <a:solidFill>
              <a:srgbClr val="98b855"/>
            </a:solidFill>
            <a:ln w="28440">
              <a:solidFill>
                <a:srgbClr val="98b855"/>
              </a:solidFill>
              <a:round/>
            </a:ln>
          </c:spPr>
          <c:marker>
            <c:symbol val="x"/>
            <c:size val="7"/>
            <c:spPr>
              <a:solidFill>
                <a:srgbClr val="98b855"/>
              </a:solidFill>
            </c:spPr>
          </c:marker>
          <c:dLbls>
            <c:txPr>
              <a:bodyPr/>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0"/>
          </c:dLbls>
          <c:cat>
            <c:strRef>
              <c:f>categories</c:f>
              <c:strCache>
                <c:ptCount val="1"/>
                <c:pt idx="0">
                  <c:v>Bottleneck CMA (tires/year)</c:v>
                </c:pt>
              </c:strCache>
            </c:strRef>
          </c:cat>
          <c:val>
            <c:numRef>
              <c:f>3</c:f>
              <c:numCache>
                <c:formatCode>General</c:formatCode>
                <c:ptCount val="1"/>
                <c:pt idx="0">
                  <c:v>59989</c:v>
                </c:pt>
              </c:numCache>
            </c:numRef>
          </c:val>
          <c:smooth val="0"/>
        </c:ser>
        <c:hiLowLines>
          <c:spPr>
            <a:ln>
              <a:noFill/>
            </a:ln>
          </c:spPr>
        </c:hiLowLines>
        <c:marker val="1"/>
        <c:axId val="1310521"/>
        <c:axId val="30614763"/>
      </c:lineChart>
      <c:catAx>
        <c:axId val="1310521"/>
        <c:scaling>
          <c:orientation val="minMax"/>
        </c:scaling>
        <c:delete val="0"/>
        <c:axPos val="b"/>
        <c:numFmt formatCode="[$-409]mm/dd/yyyy" sourceLinked="1"/>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30614763"/>
        <c:crosses val="autoZero"/>
        <c:auto val="1"/>
        <c:lblAlgn val="ctr"/>
        <c:lblOffset val="100"/>
        <c:noMultiLvlLbl val="0"/>
      </c:catAx>
      <c:valAx>
        <c:axId val="30614763"/>
        <c:scaling>
          <c:orientation val="minMax"/>
        </c:scaling>
        <c:delete val="0"/>
        <c:axPos val="l"/>
        <c:majorGridlines>
          <c:spPr>
            <a:ln w="9360">
              <a:solidFill>
                <a:srgbClr val="878787"/>
              </a:solidFill>
              <a:round/>
            </a:ln>
          </c:spPr>
        </c:majorGridlines>
        <c:numFmt formatCode="General" sourceLinked="0"/>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1310521"/>
        <c:crosses val="autoZero"/>
        <c:crossBetween val="between"/>
      </c:valAx>
      <c:spPr>
        <a:solidFill>
          <a:srgbClr val="ffffff"/>
        </a:solidFill>
        <a:ln>
          <a:noFill/>
        </a:ln>
      </c:spPr>
    </c:plotArea>
    <c:legend>
      <c:legendPos val="r"/>
      <c:overlay val="0"/>
      <c:spPr>
        <a:noFill/>
        <a:ln>
          <a:noFill/>
        </a:ln>
      </c:spPr>
      <c:txPr>
        <a:bodyPr/>
        <a:lstStyle/>
        <a:p>
          <a:pPr>
            <a:defRPr b="0" sz="1000" spc="-1" strike="noStrike">
              <a:solidFill>
                <a:srgbClr val="000000"/>
              </a:solidFill>
              <a:latin typeface="Calibri"/>
            </a:defRPr>
          </a:pPr>
        </a:p>
      </c:txPr>
    </c:legend>
    <c:plotVisOnly val="1"/>
    <c:dispBlanksAs val="gap"/>
  </c:chart>
  <c:spPr>
    <a:noFill/>
    <a:ln w="9360">
      <a:solidFill>
        <a:srgbClr val="d9d9d9"/>
      </a:solidFill>
      <a:round/>
    </a:ln>
  </c:spPr>
</c:chartSpace>
</file>

<file path=ppt/charts/chart14.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Baseline</c:v>
                </c:pt>
              </c:strCache>
            </c:strRef>
          </c:tx>
          <c:spPr>
            <a:solidFill>
              <a:srgbClr val="4f81bd"/>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1"/>
                <c:pt idx="0">
                  <c:v>Labor Cost ($/year)</c:v>
                </c:pt>
              </c:strCache>
            </c:strRef>
          </c:cat>
          <c:val>
            <c:numRef>
              <c:f>0</c:f>
              <c:numCache>
                <c:formatCode>General</c:formatCode>
                <c:ptCount val="1"/>
                <c:pt idx="0">
                  <c:v>2220000</c:v>
                </c:pt>
              </c:numCache>
            </c:numRef>
          </c:val>
        </c:ser>
        <c:ser>
          <c:idx val="1"/>
          <c:order val="1"/>
          <c:tx>
            <c:strRef>
              <c:f>label 1</c:f>
              <c:strCache>
                <c:ptCount val="1"/>
                <c:pt idx="0">
                  <c:v>Current Gains</c:v>
                </c:pt>
              </c:strCache>
            </c:strRef>
          </c:tx>
          <c:spPr>
            <a:solidFill>
              <a:srgbClr val="c0504d"/>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1"/>
                <c:pt idx="0">
                  <c:v>Labor Cost ($/year)</c:v>
                </c:pt>
              </c:strCache>
            </c:strRef>
          </c:cat>
          <c:val>
            <c:numRef>
              <c:f>1</c:f>
              <c:numCache>
                <c:formatCode>General</c:formatCode>
                <c:ptCount val="1"/>
                <c:pt idx="0">
                  <c:v>2131200</c:v>
                </c:pt>
              </c:numCache>
            </c:numRef>
          </c:val>
        </c:ser>
        <c:ser>
          <c:idx val="2"/>
          <c:order val="2"/>
          <c:tx>
            <c:strRef>
              <c:f>label 2</c:f>
              <c:strCache>
                <c:ptCount val="1"/>
                <c:pt idx="0">
                  <c:v>Expected Gains</c:v>
                </c:pt>
              </c:strCache>
            </c:strRef>
          </c:tx>
          <c:spPr>
            <a:solidFill>
              <a:srgbClr val="9bbb59"/>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1"/>
                <c:pt idx="0">
                  <c:v>Labor Cost ($/year)</c:v>
                </c:pt>
              </c:strCache>
            </c:strRef>
          </c:cat>
          <c:val>
            <c:numRef>
              <c:f>2</c:f>
              <c:numCache>
                <c:formatCode>General</c:formatCode>
                <c:ptCount val="1"/>
                <c:pt idx="0">
                  <c:v>1745660</c:v>
                </c:pt>
              </c:numCache>
            </c:numRef>
          </c:val>
        </c:ser>
        <c:gapWidth val="150"/>
        <c:overlap val="100"/>
        <c:axId val="18890628"/>
        <c:axId val="72472220"/>
      </c:barChart>
      <c:lineChart>
        <c:grouping val="standard"/>
        <c:varyColors val="0"/>
        <c:ser>
          <c:idx val="3"/>
          <c:order val="3"/>
          <c:tx>
            <c:strRef>
              <c:f>label 3</c:f>
              <c:strCache>
                <c:ptCount val="1"/>
                <c:pt idx="0">
                  <c:v>Goal</c:v>
                </c:pt>
              </c:strCache>
            </c:strRef>
          </c:tx>
          <c:spPr>
            <a:solidFill>
              <a:srgbClr val="7d5fa0"/>
            </a:solidFill>
            <a:ln w="28440">
              <a:solidFill>
                <a:srgbClr val="7d5fa0"/>
              </a:solidFill>
              <a:round/>
            </a:ln>
          </c:spPr>
          <c:marker>
            <c:symbol val="square"/>
            <c:size val="5"/>
            <c:spPr>
              <a:solidFill>
                <a:srgbClr val="7d5fa0"/>
              </a:solidFill>
            </c:spPr>
          </c:marker>
          <c:dLbls>
            <c:txPr>
              <a:bodyPr/>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0"/>
          </c:dLbls>
          <c:cat>
            <c:strRef>
              <c:f>categories</c:f>
              <c:strCache>
                <c:ptCount val="1"/>
                <c:pt idx="0">
                  <c:v>Labor Cost ($/year)</c:v>
                </c:pt>
              </c:strCache>
            </c:strRef>
          </c:cat>
          <c:val>
            <c:numRef>
              <c:f>3</c:f>
              <c:numCache>
                <c:formatCode>General</c:formatCode>
                <c:ptCount val="1"/>
                <c:pt idx="0">
                  <c:v>2072000</c:v>
                </c:pt>
              </c:numCache>
            </c:numRef>
          </c:val>
          <c:smooth val="0"/>
        </c:ser>
        <c:hiLowLines>
          <c:spPr>
            <a:ln>
              <a:noFill/>
            </a:ln>
          </c:spPr>
        </c:hiLowLines>
        <c:marker val="1"/>
        <c:axId val="18890628"/>
        <c:axId val="72472220"/>
      </c:lineChart>
      <c:catAx>
        <c:axId val="18890628"/>
        <c:scaling>
          <c:orientation val="minMax"/>
        </c:scaling>
        <c:delete val="0"/>
        <c:axPos val="b"/>
        <c:numFmt formatCode="[$-409]mm/dd/yyyy" sourceLinked="1"/>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72472220"/>
        <c:crosses val="autoZero"/>
        <c:auto val="1"/>
        <c:lblAlgn val="ctr"/>
        <c:lblOffset val="100"/>
        <c:noMultiLvlLbl val="0"/>
      </c:catAx>
      <c:valAx>
        <c:axId val="72472220"/>
        <c:scaling>
          <c:orientation val="minMax"/>
        </c:scaling>
        <c:delete val="0"/>
        <c:axPos val="l"/>
        <c:majorGridlines>
          <c:spPr>
            <a:ln w="9360">
              <a:solidFill>
                <a:srgbClr val="878787"/>
              </a:solidFill>
              <a:round/>
            </a:ln>
          </c:spPr>
        </c:majorGridlines>
        <c:numFmt formatCode="_(\$* #,##0.00_);_(\$* \(#,##0.00\);_(\$* \-??_);_(@_)" sourceLinked="0"/>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18890628"/>
        <c:crosses val="autoZero"/>
        <c:crossBetween val="between"/>
      </c:valAx>
      <c:spPr>
        <a:solidFill>
          <a:srgbClr val="ffffff"/>
        </a:solidFill>
        <a:ln>
          <a:noFill/>
        </a:ln>
      </c:spPr>
    </c:plotArea>
    <c:legend>
      <c:legendPos val="r"/>
      <c:overlay val="0"/>
      <c:spPr>
        <a:noFill/>
        <a:ln>
          <a:noFill/>
        </a:ln>
      </c:spPr>
      <c:txPr>
        <a:bodyPr/>
        <a:lstStyle/>
        <a:p>
          <a:pPr>
            <a:defRPr b="0" sz="1000" spc="-1" strike="noStrike">
              <a:solidFill>
                <a:srgbClr val="000000"/>
              </a:solidFill>
              <a:latin typeface="Calibri"/>
            </a:defRPr>
          </a:pPr>
        </a:p>
      </c:txPr>
    </c:legend>
    <c:plotVisOnly val="1"/>
    <c:dispBlanksAs val="gap"/>
  </c:chart>
  <c:spPr>
    <a:noFill/>
    <a:ln w="9360">
      <a:solidFill>
        <a:srgbClr val="d9d9d9"/>
      </a:solidFill>
      <a:round/>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view3D>
      <c:rotX val="55"/>
      <c:rotY val="0"/>
      <c:rAngAx val="0"/>
      <c:perspective val="0"/>
    </c:view3D>
    <c:floor>
      <c:spPr>
        <a:solidFill>
          <a:srgbClr val="d9d9d9"/>
        </a:solidFill>
        <a:ln>
          <a:noFill/>
        </a:ln>
      </c:spPr>
    </c:floor>
    <c:sideWall>
      <c:spPr>
        <a:solidFill>
          <a:srgbClr val="d9d9d9"/>
        </a:solidFill>
        <a:ln>
          <a:noFill/>
        </a:ln>
      </c:spPr>
    </c:sideWall>
    <c:backWall>
      <c:spPr>
        <a:solidFill>
          <a:srgbClr val="d9d9d9"/>
        </a:solidFill>
        <a:ln>
          <a:noFill/>
        </a:ln>
      </c:spPr>
    </c:backWall>
    <c:plotArea>
      <c:layout>
        <c:manualLayout>
          <c:layoutTarget val="inner"/>
          <c:xMode val="edge"/>
          <c:yMode val="edge"/>
          <c:x val="0.0957990664592132"/>
          <c:y val="0.0474837662337662"/>
          <c:w val="0.764614358746388"/>
          <c:h val="0.939529220779221"/>
        </c:manualLayout>
      </c:layout>
      <c:pie3DChart>
        <c:varyColors val="1"/>
        <c:ser>
          <c:idx val="0"/>
          <c:order val="0"/>
          <c:spPr>
            <a:solidFill>
              <a:srgbClr val="4f81bd"/>
            </a:solidFill>
            <a:ln>
              <a:noFill/>
            </a:ln>
          </c:spPr>
          <c:explosion val="9"/>
          <c:dPt>
            <c:idx val="0"/>
            <c:explosion val="9"/>
            <c:spPr>
              <a:solidFill>
                <a:srgbClr val="4672a8"/>
              </a:solidFill>
              <a:ln>
                <a:noFill/>
              </a:ln>
            </c:spPr>
          </c:dPt>
          <c:dPt>
            <c:idx val="1"/>
            <c:explosion val="9"/>
            <c:spPr>
              <a:solidFill>
                <a:srgbClr val="ab4744"/>
              </a:solidFill>
              <a:ln>
                <a:noFill/>
              </a:ln>
            </c:spPr>
          </c:dPt>
          <c:dPt>
            <c:idx val="2"/>
            <c:explosion val="9"/>
            <c:spPr>
              <a:solidFill>
                <a:srgbClr val="8aa64f"/>
              </a:solidFill>
              <a:ln>
                <a:noFill/>
              </a:ln>
            </c:spPr>
          </c:dPt>
          <c:dPt>
            <c:idx val="3"/>
            <c:explosion val="9"/>
            <c:spPr>
              <a:solidFill>
                <a:srgbClr val="725990"/>
              </a:solidFill>
              <a:ln>
                <a:noFill/>
              </a:ln>
            </c:spPr>
          </c:dPt>
          <c:dPt>
            <c:idx val="4"/>
            <c:explosion val="9"/>
            <c:spPr>
              <a:solidFill>
                <a:srgbClr val="4299b0"/>
              </a:solidFill>
              <a:ln>
                <a:noFill/>
              </a:ln>
            </c:spPr>
          </c:dPt>
          <c:dPt>
            <c:idx val="5"/>
            <c:explosion val="9"/>
            <c:spPr>
              <a:solidFill>
                <a:srgbClr val="dc853e"/>
              </a:solidFill>
              <a:ln>
                <a:noFill/>
              </a:ln>
            </c:spPr>
          </c:dPt>
          <c:dPt>
            <c:idx val="6"/>
            <c:explosion val="9"/>
            <c:spPr>
              <a:solidFill>
                <a:srgbClr val="93a9ce"/>
              </a:solidFill>
              <a:ln>
                <a:noFill/>
              </a:ln>
            </c:spPr>
          </c:dPt>
          <c:dPt>
            <c:idx val="7"/>
            <c:explosion val="9"/>
            <c:spPr>
              <a:solidFill>
                <a:srgbClr val="d09493"/>
              </a:solidFill>
              <a:ln>
                <a:noFill/>
              </a:ln>
            </c:spPr>
          </c:dPt>
          <c:dPt>
            <c:idx val="8"/>
            <c:explosion val="9"/>
            <c:spPr>
              <a:solidFill>
                <a:srgbClr val="b8cd97"/>
              </a:solidFill>
              <a:ln>
                <a:noFill/>
              </a:ln>
            </c:spPr>
          </c:dPt>
          <c:dPt>
            <c:idx val="9"/>
            <c:explosion val="9"/>
            <c:spPr>
              <a:solidFill>
                <a:srgbClr val="a99bbd"/>
              </a:solidFill>
              <a:ln>
                <a:noFill/>
              </a:ln>
            </c:spPr>
          </c:dPt>
          <c:dLbls>
            <c:dLbl>
              <c:idx val="0"/>
              <c:txPr>
                <a:bodyPr/>
                <a:lstStyle/>
                <a:p>
                  <a:pPr>
                    <a:defRPr b="0" sz="825" spc="-1" strike="noStrike">
                      <a:solidFill>
                        <a:srgbClr val="000000"/>
                      </a:solidFill>
                      <a:latin typeface="Arial"/>
                    </a:defRPr>
                  </a:pPr>
                </a:p>
              </c:txPr>
              <c:dLblPos val="bestFit"/>
              <c:showLegendKey val="0"/>
              <c:showVal val="0"/>
              <c:showCatName val="0"/>
              <c:showSerName val="0"/>
              <c:showPercent val="0"/>
              <c:separator>; </c:separator>
            </c:dLbl>
            <c:dLbl>
              <c:idx val="1"/>
              <c:txPr>
                <a:bodyPr/>
                <a:lstStyle/>
                <a:p>
                  <a:pPr>
                    <a:defRPr b="0" sz="825" spc="-1" strike="noStrike">
                      <a:solidFill>
                        <a:srgbClr val="000000"/>
                      </a:solidFill>
                      <a:latin typeface="Arial"/>
                    </a:defRPr>
                  </a:pPr>
                </a:p>
              </c:txPr>
              <c:dLblPos val="bestFit"/>
              <c:showLegendKey val="0"/>
              <c:showVal val="0"/>
              <c:showCatName val="0"/>
              <c:showSerName val="0"/>
              <c:showPercent val="0"/>
              <c:separator>; </c:separator>
            </c:dLbl>
            <c:dLbl>
              <c:idx val="2"/>
              <c:txPr>
                <a:bodyPr/>
                <a:lstStyle/>
                <a:p>
                  <a:pPr>
                    <a:defRPr b="0" sz="825" spc="-1" strike="noStrike">
                      <a:solidFill>
                        <a:srgbClr val="000000"/>
                      </a:solidFill>
                      <a:latin typeface="Arial"/>
                    </a:defRPr>
                  </a:pPr>
                </a:p>
              </c:txPr>
              <c:dLblPos val="bestFit"/>
              <c:showLegendKey val="0"/>
              <c:showVal val="0"/>
              <c:showCatName val="0"/>
              <c:showSerName val="0"/>
              <c:showPercent val="0"/>
              <c:separator>; </c:separator>
            </c:dLbl>
            <c:dLbl>
              <c:idx val="3"/>
              <c:txPr>
                <a:bodyPr/>
                <a:lstStyle/>
                <a:p>
                  <a:pPr>
                    <a:defRPr b="0" sz="825" spc="-1" strike="noStrike">
                      <a:solidFill>
                        <a:srgbClr val="000000"/>
                      </a:solidFill>
                      <a:latin typeface="Arial"/>
                    </a:defRPr>
                  </a:pPr>
                </a:p>
              </c:txPr>
              <c:dLblPos val="bestFit"/>
              <c:showLegendKey val="0"/>
              <c:showVal val="0"/>
              <c:showCatName val="0"/>
              <c:showSerName val="0"/>
              <c:showPercent val="0"/>
              <c:separator>; </c:separator>
            </c:dLbl>
            <c:dLbl>
              <c:idx val="4"/>
              <c:txPr>
                <a:bodyPr/>
                <a:lstStyle/>
                <a:p>
                  <a:pPr>
                    <a:defRPr b="0" sz="825" spc="-1" strike="noStrike">
                      <a:solidFill>
                        <a:srgbClr val="000000"/>
                      </a:solidFill>
                      <a:latin typeface="Arial"/>
                    </a:defRPr>
                  </a:pPr>
                </a:p>
              </c:txPr>
              <c:dLblPos val="bestFit"/>
              <c:showLegendKey val="0"/>
              <c:showVal val="0"/>
              <c:showCatName val="0"/>
              <c:showSerName val="0"/>
              <c:showPercent val="0"/>
              <c:separator>; </c:separator>
            </c:dLbl>
            <c:dLbl>
              <c:idx val="5"/>
              <c:txPr>
                <a:bodyPr/>
                <a:lstStyle/>
                <a:p>
                  <a:pPr>
                    <a:defRPr b="0" sz="825" spc="-1" strike="noStrike">
                      <a:solidFill>
                        <a:srgbClr val="000000"/>
                      </a:solidFill>
                      <a:latin typeface="Arial"/>
                    </a:defRPr>
                  </a:pPr>
                </a:p>
              </c:txPr>
              <c:dLblPos val="bestFit"/>
              <c:showLegendKey val="0"/>
              <c:showVal val="0"/>
              <c:showCatName val="0"/>
              <c:showSerName val="0"/>
              <c:showPercent val="0"/>
              <c:separator>; </c:separator>
            </c:dLbl>
            <c:dLbl>
              <c:idx val="6"/>
              <c:txPr>
                <a:bodyPr/>
                <a:lstStyle/>
                <a:p>
                  <a:pPr>
                    <a:defRPr b="0" sz="825" spc="-1" strike="noStrike">
                      <a:solidFill>
                        <a:srgbClr val="000000"/>
                      </a:solidFill>
                      <a:latin typeface="Arial"/>
                    </a:defRPr>
                  </a:pPr>
                </a:p>
              </c:txPr>
              <c:dLblPos val="bestFit"/>
              <c:showLegendKey val="0"/>
              <c:showVal val="0"/>
              <c:showCatName val="0"/>
              <c:showSerName val="0"/>
              <c:showPercent val="0"/>
              <c:separator>; </c:separator>
            </c:dLbl>
            <c:dLbl>
              <c:idx val="7"/>
              <c:txPr>
                <a:bodyPr/>
                <a:lstStyle/>
                <a:p>
                  <a:pPr>
                    <a:defRPr b="0" sz="825" spc="-1" strike="noStrike">
                      <a:solidFill>
                        <a:srgbClr val="000000"/>
                      </a:solidFill>
                      <a:latin typeface="Arial"/>
                    </a:defRPr>
                  </a:pPr>
                </a:p>
              </c:txPr>
              <c:dLblPos val="bestFit"/>
              <c:showLegendKey val="0"/>
              <c:showVal val="0"/>
              <c:showCatName val="0"/>
              <c:showSerName val="0"/>
              <c:showPercent val="0"/>
              <c:separator>; </c:separator>
            </c:dLbl>
            <c:dLbl>
              <c:idx val="8"/>
              <c:txPr>
                <a:bodyPr/>
                <a:lstStyle/>
                <a:p>
                  <a:pPr>
                    <a:defRPr b="0" sz="825" spc="-1" strike="noStrike">
                      <a:solidFill>
                        <a:srgbClr val="000000"/>
                      </a:solidFill>
                      <a:latin typeface="Arial"/>
                    </a:defRPr>
                  </a:pPr>
                </a:p>
              </c:txPr>
              <c:dLblPos val="bestFit"/>
              <c:showLegendKey val="0"/>
              <c:showVal val="0"/>
              <c:showCatName val="0"/>
              <c:showSerName val="0"/>
              <c:showPercent val="0"/>
              <c:separator>; </c:separator>
            </c:dLbl>
            <c:dLbl>
              <c:idx val="9"/>
              <c:txPr>
                <a:bodyPr/>
                <a:lstStyle/>
                <a:p>
                  <a:pPr>
                    <a:defRPr b="0" sz="825" spc="-1" strike="noStrike">
                      <a:solidFill>
                        <a:srgbClr val="000000"/>
                      </a:solidFill>
                      <a:latin typeface="Arial"/>
                    </a:defRPr>
                  </a:pPr>
                </a:p>
              </c:txPr>
              <c:dLblPos val="bestFit"/>
              <c:showLegendKey val="0"/>
              <c:showVal val="0"/>
              <c:showCatName val="0"/>
              <c:showSerName val="0"/>
              <c:showPercent val="0"/>
              <c:separator>; </c:separator>
            </c:dLbl>
            <c:txPr>
              <a:bodyPr/>
              <a:lstStyle/>
              <a:p>
                <a:pPr>
                  <a:defRPr b="0" sz="825" spc="-1" strike="noStrike">
                    <a:solidFill>
                      <a:srgbClr val="000000"/>
                    </a:solidFill>
                    <a:latin typeface="Arial"/>
                    <a:ea typeface="Arial"/>
                  </a:defRPr>
                </a:pPr>
              </a:p>
            </c:txPr>
            <c:dLblPos val="bestFit"/>
            <c:showLegendKey val="0"/>
            <c:showVal val="0"/>
            <c:showCatName val="0"/>
            <c:showSerName val="0"/>
            <c:showPercent val="0"/>
            <c:separator>; </c:separator>
            <c:showLeaderLines val="0"/>
          </c:dLbls>
          <c:cat>
            <c:strRef>
              <c:f>categories</c:f>
              <c:strCache>
                <c:ptCount val="10"/>
                <c:pt idx="0">
                  <c:v>BALANCE TIRE</c:v>
                </c:pt>
                <c:pt idx="1">
                  <c:v>LEA</c:v>
                </c:pt>
                <c:pt idx="2">
                  <c:v>SORTING INVENTORY</c:v>
                </c:pt>
                <c:pt idx="3">
                  <c:v>GRIND OUT PAD/Apply Glue</c:v>
                </c:pt>
                <c:pt idx="4">
                  <c:v>LUNCH</c:v>
                </c:pt>
                <c:pt idx="5">
                  <c:v>ADD PAD</c:v>
                </c:pt>
                <c:pt idx="6">
                  <c:v>BREAK</c:v>
                </c:pt>
                <c:pt idx="7">
                  <c:v>LOAD/UNLOAD SPREADER</c:v>
                </c:pt>
                <c:pt idx="8">
                  <c:v>SPOKE DUTIES</c:v>
                </c:pt>
                <c:pt idx="9">
                  <c:v>&lt;Other&gt;</c:v>
                </c:pt>
              </c:strCache>
            </c:strRef>
          </c:cat>
          <c:val>
            <c:numRef>
              <c:f>0</c:f>
              <c:numCache>
                <c:formatCode>General</c:formatCode>
                <c:ptCount val="10"/>
                <c:pt idx="0">
                  <c:v>0.323732786160532</c:v>
                </c:pt>
                <c:pt idx="1">
                  <c:v>0.130814753647124</c:v>
                </c:pt>
                <c:pt idx="2">
                  <c:v>0.100903752637857</c:v>
                </c:pt>
                <c:pt idx="3">
                  <c:v>0.0998986562570377</c:v>
                </c:pt>
                <c:pt idx="4">
                  <c:v>0.0668284830134541</c:v>
                </c:pt>
                <c:pt idx="5">
                  <c:v>0.0520523150580954</c:v>
                </c:pt>
                <c:pt idx="6">
                  <c:v>0.0517749751853798</c:v>
                </c:pt>
                <c:pt idx="7">
                  <c:v>0.0427666424776251</c:v>
                </c:pt>
                <c:pt idx="8">
                  <c:v>0.0379121520740018</c:v>
                </c:pt>
                <c:pt idx="9">
                  <c:v>0.093315483488894</c:v>
                </c:pt>
              </c:numCache>
            </c:numRef>
          </c:val>
        </c:ser>
        <c:ser>
          <c:idx val="1"/>
          <c:order val="1"/>
          <c:spPr>
            <a:solidFill>
              <a:srgbClr val="c0504d"/>
            </a:solidFill>
            <a:ln>
              <a:noFill/>
            </a:ln>
          </c:spPr>
          <c:explosion val="0"/>
          <c:dPt>
            <c:idx val="0"/>
            <c:spPr>
              <a:solidFill>
                <a:srgbClr val="4672a8"/>
              </a:solidFill>
              <a:ln>
                <a:noFill/>
              </a:ln>
            </c:spPr>
          </c:dPt>
          <c:dPt>
            <c:idx val="1"/>
            <c:spPr>
              <a:solidFill>
                <a:srgbClr val="ab4744"/>
              </a:solidFill>
              <a:ln>
                <a:noFill/>
              </a:ln>
            </c:spPr>
          </c:dPt>
          <c:dPt>
            <c:idx val="2"/>
            <c:spPr>
              <a:solidFill>
                <a:srgbClr val="8aa64f"/>
              </a:solidFill>
              <a:ln>
                <a:noFill/>
              </a:ln>
            </c:spPr>
          </c:dPt>
          <c:dPt>
            <c:idx val="3"/>
            <c:spPr>
              <a:solidFill>
                <a:srgbClr val="725990"/>
              </a:solidFill>
              <a:ln>
                <a:noFill/>
              </a:ln>
            </c:spPr>
          </c:dPt>
          <c:dPt>
            <c:idx val="4"/>
            <c:spPr>
              <a:solidFill>
                <a:srgbClr val="4299b0"/>
              </a:solidFill>
              <a:ln>
                <a:noFill/>
              </a:ln>
            </c:spPr>
          </c:dPt>
          <c:dPt>
            <c:idx val="5"/>
            <c:spPr>
              <a:solidFill>
                <a:srgbClr val="dc853e"/>
              </a:solidFill>
              <a:ln>
                <a:noFill/>
              </a:ln>
            </c:spPr>
          </c:dPt>
          <c:dPt>
            <c:idx val="6"/>
            <c:spPr>
              <a:solidFill>
                <a:srgbClr val="93a9ce"/>
              </a:solidFill>
              <a:ln>
                <a:noFill/>
              </a:ln>
            </c:spPr>
          </c:dPt>
          <c:dPt>
            <c:idx val="7"/>
            <c:spPr>
              <a:solidFill>
                <a:srgbClr val="d09493"/>
              </a:solidFill>
              <a:ln>
                <a:noFill/>
              </a:ln>
            </c:spPr>
          </c:dPt>
          <c:dPt>
            <c:idx val="8"/>
            <c:spPr>
              <a:solidFill>
                <a:srgbClr val="b8cd97"/>
              </a:solidFill>
              <a:ln>
                <a:noFill/>
              </a:ln>
            </c:spPr>
          </c:dPt>
          <c:dPt>
            <c:idx val="9"/>
            <c:spPr>
              <a:solidFill>
                <a:srgbClr val="a99bbd"/>
              </a:solidFill>
              <a:ln>
                <a:noFill/>
              </a:ln>
            </c:spPr>
          </c:dPt>
          <c:dLbls>
            <c:numFmt formatCode="0%" sourceLinked="0"/>
            <c:dLbl>
              <c:idx val="0"/>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1"/>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2"/>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3"/>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4"/>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5"/>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6"/>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7"/>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8"/>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dLbl>
              <c:idx val="9"/>
              <c:numFmt formatCode="0%" sourceLinked="0"/>
              <c:txPr>
                <a:bodyPr/>
                <a:lstStyle/>
                <a:p>
                  <a:pPr>
                    <a:defRPr b="0" sz="525" spc="-1" strike="noStrike">
                      <a:solidFill>
                        <a:srgbClr val="000000"/>
                      </a:solidFill>
                      <a:latin typeface="Arial"/>
                    </a:defRPr>
                  </a:pPr>
                </a:p>
              </c:txPr>
              <c:dLblPos val="bestFit"/>
              <c:showLegendKey val="0"/>
              <c:showVal val="0"/>
              <c:showCatName val="1"/>
              <c:showSerName val="0"/>
              <c:showPercent val="1"/>
              <c:separator>
</c:separator>
            </c:dLbl>
            <c:txPr>
              <a:bodyPr/>
              <a:lstStyle/>
              <a:p>
                <a:pPr>
                  <a:defRPr b="0" sz="525" spc="-1" strike="noStrike">
                    <a:solidFill>
                      <a:srgbClr val="000000"/>
                    </a:solidFill>
                    <a:latin typeface="Arial"/>
                    <a:ea typeface="Arial"/>
                  </a:defRPr>
                </a:pPr>
              </a:p>
            </c:txPr>
            <c:dLblPos val="bestFit"/>
            <c:showLegendKey val="0"/>
            <c:showVal val="0"/>
            <c:showCatName val="1"/>
            <c:showSerName val="0"/>
            <c:showPercent val="1"/>
            <c:separator>
</c:separator>
            <c:showLeaderLines val="0"/>
          </c:dLbls>
          <c:cat>
            <c:strRef>
              <c:f>categories</c:f>
              <c:strCache>
                <c:ptCount val="10"/>
                <c:pt idx="0">
                  <c:v>BALANCE TIRE</c:v>
                </c:pt>
                <c:pt idx="1">
                  <c:v>LEA</c:v>
                </c:pt>
                <c:pt idx="2">
                  <c:v>SORTING INVENTORY</c:v>
                </c:pt>
                <c:pt idx="3">
                  <c:v>GRIND OUT PAD/Apply Glue</c:v>
                </c:pt>
                <c:pt idx="4">
                  <c:v>LUNCH</c:v>
                </c:pt>
                <c:pt idx="5">
                  <c:v>ADD PAD</c:v>
                </c:pt>
                <c:pt idx="6">
                  <c:v>BREAK</c:v>
                </c:pt>
                <c:pt idx="7">
                  <c:v>LOAD/UNLOAD SPREADER</c:v>
                </c:pt>
                <c:pt idx="8">
                  <c:v>SPOKE DUTIES</c:v>
                </c:pt>
                <c:pt idx="9">
                  <c:v>&lt;Other&gt;</c:v>
                </c:pt>
              </c:strCache>
            </c:strRef>
          </c:cat>
          <c:val>
            <c:numRef>
              <c:f>1</c:f>
              <c:numCache>
                <c:formatCode>General</c:formatCode>
                <c:ptCount val="10"/>
                <c:pt idx="0">
                  <c:v>0.323732786160532</c:v>
                </c:pt>
                <c:pt idx="1">
                  <c:v>0.454547539807655</c:v>
                </c:pt>
                <c:pt idx="2">
                  <c:v>0.555451292445512</c:v>
                </c:pt>
                <c:pt idx="3">
                  <c:v>0.65534994870255</c:v>
                </c:pt>
                <c:pt idx="4">
                  <c:v>0.722178431716004</c:v>
                </c:pt>
                <c:pt idx="5">
                  <c:v>0.774230746774099</c:v>
                </c:pt>
                <c:pt idx="6">
                  <c:v>0.826005721959479</c:v>
                </c:pt>
                <c:pt idx="7">
                  <c:v>0.868772364437104</c:v>
                </c:pt>
                <c:pt idx="8">
                  <c:v>0.906684516511106</c:v>
                </c:pt>
                <c:pt idx="9">
                  <c:v>1</c:v>
                </c:pt>
              </c:numCache>
            </c:numRef>
          </c:val>
        </c:ser>
      </c:pie3DChart>
    </c:plotArea>
    <c:plotVisOnly val="1"/>
    <c:dispBlanksAs val="zero"/>
  </c:chart>
  <c:spPr>
    <a:noFill/>
    <a:ln w="9360">
      <a:noFill/>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000000"/>
                </a:solidFill>
                <a:latin typeface="Calibri"/>
              </a:defRPr>
            </a:pPr>
            <a:r>
              <a:rPr b="1" sz="1800" spc="-1" strike="noStrike">
                <a:solidFill>
                  <a:srgbClr val="000000"/>
                </a:solidFill>
                <a:latin typeface="Calibri"/>
              </a:rPr>
              <a:t>Avg Min/Tire in AC</a:t>
            </a:r>
          </a:p>
        </c:rich>
      </c:tx>
      <c:overlay val="0"/>
      <c:spPr>
        <a:noFill/>
        <a:ln>
          <a:noFill/>
        </a:ln>
      </c:spPr>
    </c:title>
    <c:autoTitleDeleted val="0"/>
    <c:plotArea>
      <c:layout>
        <c:manualLayout>
          <c:layoutTarget val="inner"/>
          <c:xMode val="edge"/>
          <c:yMode val="edge"/>
          <c:x val="0.121259842519685"/>
          <c:y val="0.194766546947152"/>
          <c:w val="0.731439820022497"/>
          <c:h val="0.592919445869677"/>
        </c:manualLayout>
      </c:layout>
      <c:barChart>
        <c:barDir val="col"/>
        <c:grouping val="clustered"/>
        <c:varyColors val="0"/>
        <c:ser>
          <c:idx val="0"/>
          <c:order val="0"/>
          <c:tx>
            <c:strRef>
              <c:f>label 0</c:f>
              <c:strCache>
                <c:ptCount val="1"/>
                <c:pt idx="0">
                  <c:v>Avg Min/Tire in AC</c:v>
                </c:pt>
              </c:strCache>
            </c:strRef>
          </c:tx>
          <c:spPr>
            <a:solidFill>
              <a:srgbClr val="4f81bd"/>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7"/>
                <c:pt idx="0">
                  <c:v>Aspect:</c:v>
                </c:pt>
                <c:pt idx="1">
                  <c:v>Balance:</c:v>
                </c:pt>
                <c:pt idx="2">
                  <c:v>FF:</c:v>
                </c:pt>
                <c:pt idx="3">
                  <c:v>ANT2:</c:v>
                </c:pt>
                <c:pt idx="4">
                  <c:v>Shearo:</c:v>
                </c:pt>
                <c:pt idx="5">
                  <c:v>R3:</c:v>
                </c:pt>
                <c:pt idx="6">
                  <c:v>Rerun:</c:v>
                </c:pt>
              </c:strCache>
            </c:strRef>
          </c:cat>
          <c:val>
            <c:numRef>
              <c:f>0</c:f>
              <c:numCache>
                <c:formatCode>General</c:formatCode>
                <c:ptCount val="7"/>
                <c:pt idx="0">
                  <c:v>1323.49423823705</c:v>
                </c:pt>
                <c:pt idx="1">
                  <c:v>1050.47093046108</c:v>
                </c:pt>
                <c:pt idx="2">
                  <c:v>1014.60037109383</c:v>
                </c:pt>
                <c:pt idx="3">
                  <c:v>735.288478274617</c:v>
                </c:pt>
                <c:pt idx="4">
                  <c:v>590.885181774317</c:v>
                </c:pt>
                <c:pt idx="5">
                  <c:v>203.486642465585</c:v>
                </c:pt>
                <c:pt idx="6">
                  <c:v>24.545808444831</c:v>
                </c:pt>
              </c:numCache>
            </c:numRef>
          </c:val>
        </c:ser>
        <c:gapWidth val="150"/>
        <c:overlap val="0"/>
        <c:axId val="19599662"/>
        <c:axId val="41935442"/>
      </c:barChart>
      <c:catAx>
        <c:axId val="19599662"/>
        <c:scaling>
          <c:orientation val="minMax"/>
        </c:scaling>
        <c:delete val="0"/>
        <c:axPos val="b"/>
        <c:numFmt formatCode="[$-409]mm/dd/yyyy" sourceLinked="1"/>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41935442"/>
        <c:crosses val="autoZero"/>
        <c:auto val="1"/>
        <c:lblAlgn val="ctr"/>
        <c:lblOffset val="100"/>
        <c:noMultiLvlLbl val="0"/>
      </c:catAx>
      <c:valAx>
        <c:axId val="41935442"/>
        <c:scaling>
          <c:orientation val="minMax"/>
        </c:scaling>
        <c:delete val="0"/>
        <c:axPos val="l"/>
        <c:majorGridlines>
          <c:spPr>
            <a:ln w="9360">
              <a:solidFill>
                <a:srgbClr val="878787"/>
              </a:solidFill>
              <a:round/>
            </a:ln>
          </c:spPr>
        </c:majorGridlines>
        <c:numFmt formatCode="0.0" sourceLinked="0"/>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19599662"/>
        <c:crosses val="autoZero"/>
        <c:crossBetween val="between"/>
      </c:valAx>
      <c:spPr>
        <a:solidFill>
          <a:srgbClr val="ffffff"/>
        </a:solidFill>
        <a:ln>
          <a:noFill/>
        </a:ln>
      </c:spPr>
    </c:plotArea>
    <c:legend>
      <c:legendPos val="r"/>
      <c:layout>
        <c:manualLayout>
          <c:xMode val="edge"/>
          <c:yMode val="edge"/>
          <c:x val="0.658077230486394"/>
          <c:y val="0.00810367454068236"/>
          <c:w val="0.136180446194226"/>
          <c:h val="0.273532006415865"/>
        </c:manualLayout>
      </c:layout>
      <c:overlay val="0"/>
      <c:spPr>
        <a:noFill/>
        <a:ln>
          <a:noFill/>
        </a:ln>
      </c:spPr>
      <c:txPr>
        <a:bodyPr/>
        <a:lstStyle/>
        <a:p>
          <a:pPr>
            <a:defRPr b="0" sz="1000" spc="-1" strike="noStrike">
              <a:solidFill>
                <a:srgbClr val="000000"/>
              </a:solidFill>
              <a:latin typeface="Calibri"/>
            </a:defRPr>
          </a:pPr>
        </a:p>
      </c:txPr>
    </c:legend>
    <c:plotVisOnly val="1"/>
    <c:dispBlanksAs val="gap"/>
  </c:chart>
  <c:spPr>
    <a:noFill/>
    <a:ln w="9360">
      <a:solidFill>
        <a:srgbClr val="d9d9d9"/>
      </a:solidFill>
      <a:round/>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000000"/>
                </a:solidFill>
                <a:latin typeface="Calibri"/>
              </a:defRPr>
            </a:pPr>
            <a:r>
              <a:rPr b="1" sz="1800" spc="-1" strike="noStrike">
                <a:solidFill>
                  <a:srgbClr val="000000"/>
                </a:solidFill>
                <a:latin typeface="Calibri"/>
              </a:rPr>
              <a:t>Labor Cost ($/year)</a:t>
            </a:r>
          </a:p>
        </c:rich>
      </c:tx>
      <c:overlay val="0"/>
      <c:spPr>
        <a:noFill/>
        <a:ln>
          <a:noFill/>
        </a:ln>
      </c:spPr>
    </c:title>
    <c:autoTitleDeleted val="0"/>
    <c:plotArea>
      <c:barChart>
        <c:barDir val="col"/>
        <c:grouping val="clustered"/>
        <c:varyColors val="0"/>
        <c:ser>
          <c:idx val="0"/>
          <c:order val="0"/>
          <c:tx>
            <c:strRef>
              <c:f>label 0</c:f>
              <c:strCache>
                <c:ptCount val="1"/>
                <c:pt idx="0">
                  <c:v>Labor Cost ($/year)</c:v>
                </c:pt>
              </c:strCache>
            </c:strRef>
          </c:tx>
          <c:spPr>
            <a:solidFill>
              <a:srgbClr val="4f81bd"/>
            </a:solidFill>
            <a:ln>
              <a:noFill/>
            </a:ln>
          </c:spPr>
          <c:invertIfNegative val="0"/>
          <c:dPt>
            <c:idx val="0"/>
            <c:invertIfNegative val="0"/>
            <c:spPr>
              <a:solidFill>
                <a:srgbClr val="c0504d"/>
              </a:solidFill>
              <a:ln>
                <a:noFill/>
              </a:ln>
            </c:spPr>
          </c:dPt>
          <c:dLbls>
            <c:dLbl>
              <c:idx val="0"/>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2"/>
                <c:pt idx="0">
                  <c:v>Baseline</c:v>
                </c:pt>
                <c:pt idx="1">
                  <c:v>Goal</c:v>
                </c:pt>
              </c:strCache>
            </c:strRef>
          </c:cat>
          <c:val>
            <c:numRef>
              <c:f>0</c:f>
              <c:numCache>
                <c:formatCode>General</c:formatCode>
                <c:ptCount val="2"/>
                <c:pt idx="0">
                  <c:v>2220000</c:v>
                </c:pt>
                <c:pt idx="1">
                  <c:v>2072000</c:v>
                </c:pt>
              </c:numCache>
            </c:numRef>
          </c:val>
        </c:ser>
        <c:gapWidth val="150"/>
        <c:overlap val="0"/>
        <c:axId val="73871380"/>
        <c:axId val="29879944"/>
      </c:barChart>
      <c:catAx>
        <c:axId val="73871380"/>
        <c:scaling>
          <c:orientation val="minMax"/>
        </c:scaling>
        <c:delete val="0"/>
        <c:axPos val="b"/>
        <c:numFmt formatCode="[$-409]mm/dd/yyyy" sourceLinked="1"/>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29879944"/>
        <c:crosses val="autoZero"/>
        <c:auto val="1"/>
        <c:lblAlgn val="ctr"/>
        <c:lblOffset val="100"/>
        <c:noMultiLvlLbl val="0"/>
      </c:catAx>
      <c:valAx>
        <c:axId val="29879944"/>
        <c:scaling>
          <c:orientation val="minMax"/>
        </c:scaling>
        <c:delete val="0"/>
        <c:axPos val="l"/>
        <c:majorGridlines>
          <c:spPr>
            <a:ln w="9360">
              <a:solidFill>
                <a:srgbClr val="878787"/>
              </a:solidFill>
              <a:round/>
            </a:ln>
          </c:spPr>
        </c:majorGridlines>
        <c:numFmt formatCode="_(\$* #,##0.00_);_(\$* \(#,##0.00\);_(\$* \-??_);_(@_)" sourceLinked="0"/>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73871380"/>
        <c:crosses val="autoZero"/>
        <c:crossBetween val="between"/>
      </c:valAx>
      <c:spPr>
        <a:solidFill>
          <a:srgbClr val="ffffff"/>
        </a:solidFill>
        <a:ln>
          <a:noFill/>
        </a:ln>
      </c:spPr>
    </c:plotArea>
    <c:plotVisOnly val="1"/>
    <c:dispBlanksAs val="gap"/>
  </c:chart>
  <c:spPr>
    <a:noFill/>
    <a:ln w="9360">
      <a:solidFill>
        <a:srgbClr val="d9d9d9"/>
      </a:solidFill>
      <a:round/>
    </a:ln>
  </c:spPr>
</c:chartSpace>
</file>

<file path=ppt/charts/chart5.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000000"/>
                </a:solidFill>
                <a:latin typeface="Calibri"/>
              </a:defRPr>
            </a:pPr>
            <a:r>
              <a:rPr b="1" sz="1800" spc="-1" strike="noStrike">
                <a:solidFill>
                  <a:srgbClr val="000000"/>
                </a:solidFill>
                <a:latin typeface="Calibri"/>
              </a:rPr>
              <a:t>Bottleneck CMA (tires/year)</a:t>
            </a:r>
          </a:p>
        </c:rich>
      </c:tx>
      <c:overlay val="0"/>
      <c:spPr>
        <a:noFill/>
        <a:ln>
          <a:noFill/>
        </a:ln>
      </c:spPr>
    </c:title>
    <c:autoTitleDeleted val="0"/>
    <c:plotArea>
      <c:barChart>
        <c:barDir val="col"/>
        <c:grouping val="clustered"/>
        <c:varyColors val="0"/>
        <c:ser>
          <c:idx val="0"/>
          <c:order val="0"/>
          <c:tx>
            <c:strRef>
              <c:f>label 0</c:f>
              <c:strCache>
                <c:ptCount val="1"/>
                <c:pt idx="0">
                  <c:v>Bottleneck CMA (tires/year)</c:v>
                </c:pt>
              </c:strCache>
            </c:strRef>
          </c:tx>
          <c:spPr>
            <a:solidFill>
              <a:srgbClr val="4f81bd"/>
            </a:solidFill>
            <a:ln>
              <a:noFill/>
            </a:ln>
          </c:spPr>
          <c:invertIfNegative val="0"/>
          <c:dPt>
            <c:idx val="0"/>
            <c:invertIfNegative val="0"/>
            <c:spPr>
              <a:solidFill>
                <a:srgbClr val="c0504d"/>
              </a:solidFill>
              <a:ln>
                <a:noFill/>
              </a:ln>
            </c:spPr>
          </c:dPt>
          <c:dLbls>
            <c:dLbl>
              <c:idx val="0"/>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2"/>
                <c:pt idx="0">
                  <c:v>Baseline</c:v>
                </c:pt>
                <c:pt idx="1">
                  <c:v>Goal</c:v>
                </c:pt>
              </c:strCache>
            </c:strRef>
          </c:cat>
          <c:val>
            <c:numRef>
              <c:f>0</c:f>
              <c:numCache>
                <c:formatCode>General</c:formatCode>
                <c:ptCount val="2"/>
                <c:pt idx="0">
                  <c:v>53714</c:v>
                </c:pt>
                <c:pt idx="1">
                  <c:v>59989</c:v>
                </c:pt>
              </c:numCache>
            </c:numRef>
          </c:val>
        </c:ser>
        <c:gapWidth val="150"/>
        <c:overlap val="0"/>
        <c:axId val="60517854"/>
        <c:axId val="49819580"/>
      </c:barChart>
      <c:catAx>
        <c:axId val="60517854"/>
        <c:scaling>
          <c:orientation val="minMax"/>
        </c:scaling>
        <c:delete val="0"/>
        <c:axPos val="b"/>
        <c:numFmt formatCode="[$-409]mm/dd/yyyy" sourceLinked="1"/>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49819580"/>
        <c:crosses val="autoZero"/>
        <c:auto val="1"/>
        <c:lblAlgn val="ctr"/>
        <c:lblOffset val="100"/>
        <c:noMultiLvlLbl val="0"/>
      </c:catAx>
      <c:valAx>
        <c:axId val="49819580"/>
        <c:scaling>
          <c:orientation val="minMax"/>
        </c:scaling>
        <c:delete val="0"/>
        <c:axPos val="l"/>
        <c:majorGridlines>
          <c:spPr>
            <a:ln w="9360">
              <a:solidFill>
                <a:srgbClr val="878787"/>
              </a:solidFill>
              <a:round/>
            </a:ln>
          </c:spPr>
        </c:majorGridlines>
        <c:numFmt formatCode="General" sourceLinked="0"/>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60517854"/>
        <c:crosses val="autoZero"/>
        <c:crossBetween val="between"/>
      </c:valAx>
      <c:spPr>
        <a:solidFill>
          <a:srgbClr val="ffffff"/>
        </a:solidFill>
        <a:ln>
          <a:noFill/>
        </a:ln>
      </c:spPr>
    </c:plotArea>
    <c:plotVisOnly val="1"/>
    <c:dispBlanksAs val="gap"/>
  </c:chart>
  <c:spPr>
    <a:noFill/>
    <a:ln w="9360">
      <a:solidFill>
        <a:srgbClr val="d9d9d9"/>
      </a:solidFill>
      <a:round/>
    </a:ln>
  </c:spPr>
</c:chartSpace>
</file>

<file path=ppt/charts/chart6.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000000"/>
                </a:solidFill>
                <a:latin typeface="Calibri"/>
              </a:defRPr>
            </a:pPr>
            <a:r>
              <a:rPr b="1" sz="1800" spc="-1" strike="noStrike">
                <a:solidFill>
                  <a:srgbClr val="000000"/>
                </a:solidFill>
                <a:latin typeface="Calibri"/>
              </a:rPr>
              <a:t>LEAD TIME (min/tire)</a:t>
            </a:r>
          </a:p>
        </c:rich>
      </c:tx>
      <c:overlay val="0"/>
      <c:spPr>
        <a:noFill/>
        <a:ln>
          <a:noFill/>
        </a:ln>
      </c:spPr>
    </c:title>
    <c:autoTitleDeleted val="0"/>
    <c:plotArea>
      <c:barChart>
        <c:barDir val="col"/>
        <c:grouping val="clustered"/>
        <c:varyColors val="0"/>
        <c:ser>
          <c:idx val="0"/>
          <c:order val="0"/>
          <c:tx>
            <c:strRef>
              <c:f>label 0</c:f>
              <c:strCache>
                <c:ptCount val="1"/>
                <c:pt idx="0">
                  <c:v>LEAD TIME (min/tire)</c:v>
                </c:pt>
              </c:strCache>
            </c:strRef>
          </c:tx>
          <c:spPr>
            <a:solidFill>
              <a:srgbClr val="4f81bd"/>
            </a:solidFill>
            <a:ln>
              <a:noFill/>
            </a:ln>
          </c:spPr>
          <c:invertIfNegative val="0"/>
          <c:dPt>
            <c:idx val="0"/>
            <c:invertIfNegative val="0"/>
            <c:spPr>
              <a:solidFill>
                <a:srgbClr val="c0504d"/>
              </a:solidFill>
              <a:ln>
                <a:noFill/>
              </a:ln>
            </c:spPr>
          </c:dPt>
          <c:dLbls>
            <c:dLbl>
              <c:idx val="0"/>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2"/>
                <c:pt idx="0">
                  <c:v>Baseline</c:v>
                </c:pt>
                <c:pt idx="1">
                  <c:v>Goal</c:v>
                </c:pt>
              </c:strCache>
            </c:strRef>
          </c:cat>
          <c:val>
            <c:numRef>
              <c:f>0</c:f>
              <c:numCache>
                <c:formatCode>General</c:formatCode>
                <c:ptCount val="2"/>
                <c:pt idx="0">
                  <c:v>4991</c:v>
                </c:pt>
                <c:pt idx="1">
                  <c:v>3000</c:v>
                </c:pt>
              </c:numCache>
            </c:numRef>
          </c:val>
        </c:ser>
        <c:gapWidth val="150"/>
        <c:overlap val="0"/>
        <c:axId val="98446953"/>
        <c:axId val="16459856"/>
      </c:barChart>
      <c:catAx>
        <c:axId val="98446953"/>
        <c:scaling>
          <c:orientation val="minMax"/>
        </c:scaling>
        <c:delete val="0"/>
        <c:axPos val="b"/>
        <c:numFmt formatCode="[$-409]mm/dd/yyyy" sourceLinked="1"/>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16459856"/>
        <c:crosses val="autoZero"/>
        <c:auto val="1"/>
        <c:lblAlgn val="ctr"/>
        <c:lblOffset val="100"/>
        <c:noMultiLvlLbl val="0"/>
      </c:catAx>
      <c:valAx>
        <c:axId val="16459856"/>
        <c:scaling>
          <c:orientation val="minMax"/>
        </c:scaling>
        <c:delete val="0"/>
        <c:axPos val="l"/>
        <c:majorGridlines>
          <c:spPr>
            <a:ln w="9360">
              <a:solidFill>
                <a:srgbClr val="878787"/>
              </a:solidFill>
              <a:round/>
            </a:ln>
          </c:spPr>
        </c:majorGridlines>
        <c:numFmt formatCode="General" sourceLinked="0"/>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98446953"/>
        <c:crosses val="autoZero"/>
        <c:crossBetween val="between"/>
      </c:valAx>
      <c:spPr>
        <a:solidFill>
          <a:srgbClr val="ffffff"/>
        </a:solidFill>
        <a:ln>
          <a:noFill/>
        </a:ln>
      </c:spPr>
    </c:plotArea>
    <c:plotVisOnly val="1"/>
    <c:dispBlanksAs val="gap"/>
  </c:chart>
  <c:spPr>
    <a:noFill/>
    <a:ln w="9360">
      <a:solidFill>
        <a:srgbClr val="d9d9d9"/>
      </a:solidFill>
      <a:round/>
    </a:ln>
  </c:spPr>
</c:chartSpace>
</file>

<file path=ppt/charts/chart7.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pieChart>
        <c:varyColors val="1"/>
        <c:ser>
          <c:idx val="0"/>
          <c:order val="0"/>
          <c:spPr>
            <a:solidFill>
              <a:srgbClr val="4f81bd"/>
            </a:solidFill>
            <a:ln>
              <a:noFill/>
            </a:ln>
          </c:spPr>
          <c:explosion val="0"/>
          <c:dPt>
            <c:idx val="0"/>
            <c:spPr>
              <a:solidFill>
                <a:srgbClr val="00b050"/>
              </a:solidFill>
              <a:ln>
                <a:noFill/>
              </a:ln>
            </c:spPr>
          </c:dPt>
          <c:dPt>
            <c:idx val="1"/>
            <c:spPr>
              <a:solidFill>
                <a:srgbClr val="ffff00"/>
              </a:solidFill>
              <a:ln>
                <a:noFill/>
              </a:ln>
            </c:spPr>
          </c:dPt>
          <c:dPt>
            <c:idx val="2"/>
            <c:spPr>
              <a:solidFill>
                <a:srgbClr val="ff0000"/>
              </a:solidFill>
              <a:ln>
                <a:noFill/>
              </a:ln>
            </c:spPr>
          </c:dPt>
          <c:dLbls>
            <c:numFmt formatCode="0.00%" sourceLinked="0"/>
            <c:dLbl>
              <c:idx val="0"/>
              <c:numFmt formatCode="0.00%" sourceLinked="0"/>
              <c:txPr>
                <a:bodyPr/>
                <a:lstStyle/>
                <a:p>
                  <a:pPr>
                    <a:defRPr b="0" sz="1000" spc="-1" strike="noStrike">
                      <a:solidFill>
                        <a:srgbClr val="000000"/>
                      </a:solidFill>
                      <a:latin typeface="Calibri"/>
                    </a:defRPr>
                  </a:pPr>
                </a:p>
              </c:txPr>
              <c:dLblPos val="bestFit"/>
              <c:showLegendKey val="0"/>
              <c:showVal val="0"/>
              <c:showCatName val="0"/>
              <c:showSerName val="0"/>
              <c:showPercent val="1"/>
              <c:separator>
</c:separator>
            </c:dLbl>
            <c:dLbl>
              <c:idx val="1"/>
              <c:numFmt formatCode="0.00%" sourceLinked="0"/>
              <c:txPr>
                <a:bodyPr/>
                <a:lstStyle/>
                <a:p>
                  <a:pPr>
                    <a:defRPr b="0" sz="1000" spc="-1" strike="noStrike">
                      <a:solidFill>
                        <a:srgbClr val="000000"/>
                      </a:solidFill>
                      <a:latin typeface="Calibri"/>
                    </a:defRPr>
                  </a:pPr>
                </a:p>
              </c:txPr>
              <c:dLblPos val="bestFit"/>
              <c:showLegendKey val="0"/>
              <c:showVal val="0"/>
              <c:showCatName val="0"/>
              <c:showSerName val="0"/>
              <c:showPercent val="1"/>
              <c:separator>
</c:separator>
            </c:dLbl>
            <c:dLbl>
              <c:idx val="2"/>
              <c:numFmt formatCode="0.00%" sourceLinked="0"/>
              <c:txPr>
                <a:bodyPr/>
                <a:lstStyle/>
                <a:p>
                  <a:pPr>
                    <a:defRPr b="0" sz="1000" spc="-1" strike="noStrike">
                      <a:solidFill>
                        <a:srgbClr val="000000"/>
                      </a:solidFill>
                      <a:latin typeface="Calibri"/>
                    </a:defRPr>
                  </a:pPr>
                </a:p>
              </c:txPr>
              <c:dLblPos val="bestFit"/>
              <c:showLegendKey val="0"/>
              <c:showVal val="0"/>
              <c:showCatName val="0"/>
              <c:showSerName val="0"/>
              <c:showPercent val="1"/>
              <c:separator>
</c:separator>
            </c:dLbl>
            <c:txPr>
              <a:bodyPr/>
              <a:lstStyle/>
              <a:p>
                <a:pPr>
                  <a:defRPr b="0" sz="1000" spc="-1" strike="noStrike">
                    <a:solidFill>
                      <a:srgbClr val="000000"/>
                    </a:solidFill>
                    <a:latin typeface="Calibri"/>
                  </a:defRPr>
                </a:pPr>
              </a:p>
            </c:txPr>
            <c:dLblPos val="bestFit"/>
            <c:showLegendKey val="0"/>
            <c:showVal val="0"/>
            <c:showCatName val="0"/>
            <c:showSerName val="0"/>
            <c:showPercent val="1"/>
            <c:separator>
</c:separator>
            <c:showLeaderLines val="0"/>
          </c:dLbls>
          <c:cat>
            <c:strRef>
              <c:f>categories</c:f>
              <c:strCache>
                <c:ptCount val="3"/>
                <c:pt idx="0">
                  <c:v>VA</c:v>
                </c:pt>
                <c:pt idx="1">
                  <c:v>NNVA</c:v>
                </c:pt>
                <c:pt idx="2">
                  <c:v>NVA</c:v>
                </c:pt>
              </c:strCache>
            </c:strRef>
          </c:cat>
          <c:val>
            <c:numRef>
              <c:f>0</c:f>
              <c:numCache>
                <c:formatCode>General</c:formatCode>
                <c:ptCount val="3"/>
                <c:pt idx="0">
                  <c:v>0.00580236110127584</c:v>
                </c:pt>
                <c:pt idx="1">
                  <c:v>0.0038749193266117</c:v>
                </c:pt>
                <c:pt idx="2">
                  <c:v>0.990322719572112</c:v>
                </c:pt>
              </c:numCache>
            </c:numRef>
          </c:val>
        </c:ser>
        <c:firstSliceAng val="0"/>
      </c:pieChart>
      <c:spPr>
        <a:solidFill>
          <a:srgbClr val="ffffff"/>
        </a:solidFill>
        <a:ln>
          <a:noFill/>
        </a:ln>
      </c:spPr>
    </c:plotArea>
    <c:legend>
      <c:legendPos val="r"/>
      <c:layout>
        <c:manualLayout>
          <c:xMode val="edge"/>
          <c:yMode val="edge"/>
          <c:x val="0"/>
          <c:y val="0.505258933979406"/>
          <c:w val="0.216267885825895"/>
          <c:h val="0.392176963456491"/>
        </c:manualLayout>
      </c:layout>
      <c:overlay val="0"/>
      <c:spPr>
        <a:noFill/>
        <a:ln>
          <a:noFill/>
        </a:ln>
      </c:spPr>
      <c:txPr>
        <a:bodyPr/>
        <a:lstStyle/>
        <a:p>
          <a:pPr>
            <a:defRPr b="0" sz="1000" spc="-1" strike="noStrike">
              <a:solidFill>
                <a:srgbClr val="000000"/>
              </a:solidFill>
              <a:latin typeface="Calibri"/>
            </a:defRPr>
          </a:pPr>
        </a:p>
      </c:txPr>
    </c:legend>
    <c:plotVisOnly val="1"/>
    <c:dispBlanksAs val="gap"/>
  </c:chart>
  <c:spPr>
    <a:noFill/>
    <a:ln w="9360">
      <a:solidFill>
        <a:srgbClr val="d9d9d9"/>
      </a:solidFill>
      <a:round/>
    </a:ln>
  </c:spPr>
</c:chartSpace>
</file>

<file path=ppt/charts/chart8.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000000"/>
                </a:solidFill>
                <a:latin typeface="Calibri"/>
              </a:defRPr>
            </a:pPr>
            <a:r>
              <a:rPr b="1" sz="1800" spc="-1" strike="noStrike">
                <a:solidFill>
                  <a:srgbClr val="000000"/>
                </a:solidFill>
                <a:latin typeface="Calibri"/>
              </a:rPr>
              <a:t>Avg Min/Tire in AC</a:t>
            </a:r>
          </a:p>
        </c:rich>
      </c:tx>
      <c:overlay val="0"/>
      <c:spPr>
        <a:noFill/>
        <a:ln>
          <a:noFill/>
        </a:ln>
      </c:spPr>
    </c:title>
    <c:autoTitleDeleted val="0"/>
    <c:plotArea>
      <c:layout>
        <c:manualLayout>
          <c:layoutTarget val="inner"/>
          <c:xMode val="edge"/>
          <c:yMode val="edge"/>
          <c:x val="0.121209677419355"/>
          <c:y val="0.194661190965092"/>
          <c:w val="0.697258064516129"/>
          <c:h val="0.592813141683778"/>
        </c:manualLayout>
      </c:layout>
      <c:barChart>
        <c:barDir val="col"/>
        <c:grouping val="clustered"/>
        <c:varyColors val="0"/>
        <c:ser>
          <c:idx val="0"/>
          <c:order val="0"/>
          <c:tx>
            <c:strRef>
              <c:f>label 0</c:f>
              <c:strCache>
                <c:ptCount val="1"/>
                <c:pt idx="0">
                  <c:v>Avg Min/Tire in AC</c:v>
                </c:pt>
              </c:strCache>
            </c:strRef>
          </c:tx>
          <c:spPr>
            <a:solidFill>
              <a:srgbClr val="4f81bd"/>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7"/>
                <c:pt idx="0">
                  <c:v>Aspect:</c:v>
                </c:pt>
                <c:pt idx="1">
                  <c:v>Balance:</c:v>
                </c:pt>
                <c:pt idx="2">
                  <c:v>FF:</c:v>
                </c:pt>
                <c:pt idx="3">
                  <c:v>ANT2:</c:v>
                </c:pt>
                <c:pt idx="4">
                  <c:v>Shearo:</c:v>
                </c:pt>
                <c:pt idx="5">
                  <c:v>R3:</c:v>
                </c:pt>
                <c:pt idx="6">
                  <c:v>Rerun:</c:v>
                </c:pt>
              </c:strCache>
            </c:strRef>
          </c:cat>
          <c:val>
            <c:numRef>
              <c:f>0</c:f>
              <c:numCache>
                <c:formatCode>General</c:formatCode>
                <c:ptCount val="7"/>
                <c:pt idx="0">
                  <c:v>1323.49423823705</c:v>
                </c:pt>
                <c:pt idx="1">
                  <c:v>1050.47093046108</c:v>
                </c:pt>
                <c:pt idx="2">
                  <c:v>1014.60037109383</c:v>
                </c:pt>
                <c:pt idx="3">
                  <c:v>735.288478274617</c:v>
                </c:pt>
                <c:pt idx="4">
                  <c:v>590.885181774317</c:v>
                </c:pt>
                <c:pt idx="5">
                  <c:v>203.486642465585</c:v>
                </c:pt>
                <c:pt idx="6">
                  <c:v>24.545808444831</c:v>
                </c:pt>
              </c:numCache>
            </c:numRef>
          </c:val>
        </c:ser>
        <c:gapWidth val="150"/>
        <c:overlap val="0"/>
        <c:axId val="86704407"/>
        <c:axId val="1612173"/>
      </c:barChart>
      <c:catAx>
        <c:axId val="86704407"/>
        <c:scaling>
          <c:orientation val="minMax"/>
        </c:scaling>
        <c:delete val="0"/>
        <c:axPos val="b"/>
        <c:numFmt formatCode="[$-409]mm/dd/yyyy" sourceLinked="1"/>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1612173"/>
        <c:crosses val="autoZero"/>
        <c:auto val="1"/>
        <c:lblAlgn val="ctr"/>
        <c:lblOffset val="100"/>
        <c:noMultiLvlLbl val="0"/>
      </c:catAx>
      <c:valAx>
        <c:axId val="1612173"/>
        <c:scaling>
          <c:orientation val="minMax"/>
        </c:scaling>
        <c:delete val="0"/>
        <c:axPos val="l"/>
        <c:majorGridlines>
          <c:spPr>
            <a:ln w="9360">
              <a:solidFill>
                <a:srgbClr val="878787"/>
              </a:solidFill>
              <a:round/>
            </a:ln>
          </c:spPr>
        </c:majorGridlines>
        <c:numFmt formatCode="0.0" sourceLinked="0"/>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86704407"/>
        <c:crosses val="autoZero"/>
        <c:crossBetween val="between"/>
      </c:valAx>
      <c:spPr>
        <a:solidFill>
          <a:srgbClr val="ffffff"/>
        </a:solidFill>
        <a:ln>
          <a:noFill/>
        </a:ln>
      </c:spPr>
    </c:plotArea>
    <c:legend>
      <c:legendPos val="r"/>
      <c:layout>
        <c:manualLayout>
          <c:xMode val="edge"/>
          <c:yMode val="edge"/>
          <c:x val="0.832927559789619"/>
          <c:y val="0.529842884222806"/>
          <c:w val="0.150405631664853"/>
          <c:h val="0.273532006415865"/>
        </c:manualLayout>
      </c:layout>
      <c:overlay val="0"/>
      <c:spPr>
        <a:noFill/>
        <a:ln>
          <a:noFill/>
        </a:ln>
      </c:spPr>
      <c:txPr>
        <a:bodyPr/>
        <a:lstStyle/>
        <a:p>
          <a:pPr>
            <a:defRPr b="0" sz="1000" spc="-1" strike="noStrike">
              <a:solidFill>
                <a:srgbClr val="000000"/>
              </a:solidFill>
              <a:latin typeface="Calibri"/>
            </a:defRPr>
          </a:pPr>
        </a:p>
      </c:txPr>
    </c:legend>
    <c:plotVisOnly val="1"/>
    <c:dispBlanksAs val="gap"/>
  </c:chart>
  <c:spPr>
    <a:noFill/>
    <a:ln w="9360">
      <a:solidFill>
        <a:srgbClr val="d9d9d9"/>
      </a:solidFill>
      <a:round/>
    </a:ln>
  </c:spPr>
</c:chartSpace>
</file>

<file path=ppt/charts/chart9.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800" spc="-1" strike="noStrike">
                <a:solidFill>
                  <a:srgbClr val="000000"/>
                </a:solidFill>
                <a:latin typeface="Calibri"/>
              </a:defRPr>
            </a:pPr>
            <a:r>
              <a:rPr b="1" lang="en-US" sz="1800" spc="-1" strike="noStrike">
                <a:solidFill>
                  <a:srgbClr val="000000"/>
                </a:solidFill>
                <a:latin typeface="Calibri"/>
              </a:rPr>
              <a:t>Balance Losses</a:t>
            </a:r>
          </a:p>
        </c:rich>
      </c:tx>
      <c:overlay val="0"/>
      <c:spPr>
        <a:noFill/>
        <a:ln>
          <a:noFill/>
        </a:ln>
      </c:spPr>
    </c:title>
    <c:autoTitleDeleted val="0"/>
    <c:plotArea>
      <c:barChart>
        <c:barDir val="col"/>
        <c:grouping val="clustered"/>
        <c:varyColors val="0"/>
        <c:ser>
          <c:idx val="0"/>
          <c:order val="0"/>
          <c:tx>
            <c:strRef>
              <c:f>label 0</c:f>
              <c:strCache>
                <c:ptCount val="1"/>
                <c:pt idx="0">
                  <c:v># of tires</c:v>
                </c:pt>
              </c:strCache>
            </c:strRef>
          </c:tx>
          <c:spPr>
            <a:solidFill>
              <a:srgbClr val="4f81bd"/>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5"/>
                <c:pt idx="0">
                  <c:v>Space @ Final</c:v>
                </c:pt>
                <c:pt idx="1">
                  <c:v>LOP</c:v>
                </c:pt>
                <c:pt idx="2">
                  <c:v>Grinding Pads</c:v>
                </c:pt>
                <c:pt idx="3">
                  <c:v>Waiting</c:v>
                </c:pt>
                <c:pt idx="4">
                  <c:v>R5 Tire</c:v>
                </c:pt>
              </c:strCache>
            </c:strRef>
          </c:cat>
          <c:val>
            <c:numRef>
              <c:f>0</c:f>
              <c:numCache>
                <c:formatCode>General</c:formatCode>
                <c:ptCount val="5"/>
                <c:pt idx="0">
                  <c:v>18</c:v>
                </c:pt>
                <c:pt idx="1">
                  <c:v>8</c:v>
                </c:pt>
                <c:pt idx="2">
                  <c:v>10</c:v>
                </c:pt>
                <c:pt idx="3">
                  <c:v>182</c:v>
                </c:pt>
              </c:numCache>
            </c:numRef>
          </c:val>
        </c:ser>
        <c:gapWidth val="150"/>
        <c:overlap val="0"/>
        <c:axId val="58581422"/>
        <c:axId val="77205456"/>
      </c:barChart>
      <c:catAx>
        <c:axId val="58581422"/>
        <c:scaling>
          <c:orientation val="minMax"/>
        </c:scaling>
        <c:delete val="0"/>
        <c:axPos val="b"/>
        <c:numFmt formatCode="[$-409]mm/dd/yyyy" sourceLinked="1"/>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77205456"/>
        <c:crosses val="autoZero"/>
        <c:auto val="1"/>
        <c:lblAlgn val="ctr"/>
        <c:lblOffset val="100"/>
        <c:noMultiLvlLbl val="0"/>
      </c:catAx>
      <c:valAx>
        <c:axId val="77205456"/>
        <c:scaling>
          <c:orientation val="minMax"/>
        </c:scaling>
        <c:delete val="0"/>
        <c:axPos val="l"/>
        <c:majorGridlines>
          <c:spPr>
            <a:ln w="9360">
              <a:solidFill>
                <a:srgbClr val="878787"/>
              </a:solidFill>
              <a:round/>
            </a:ln>
          </c:spPr>
        </c:majorGridlines>
        <c:numFmt formatCode="General" sourceLinked="0"/>
        <c:majorTickMark val="out"/>
        <c:minorTickMark val="none"/>
        <c:tickLblPos val="nextTo"/>
        <c:spPr>
          <a:ln w="9360">
            <a:solidFill>
              <a:srgbClr val="878787"/>
            </a:solidFill>
            <a:round/>
          </a:ln>
        </c:spPr>
        <c:txPr>
          <a:bodyPr/>
          <a:lstStyle/>
          <a:p>
            <a:pPr>
              <a:defRPr b="0" sz="1000" spc="-1" strike="noStrike">
                <a:solidFill>
                  <a:srgbClr val="000000"/>
                </a:solidFill>
                <a:latin typeface="Calibri"/>
              </a:defRPr>
            </a:pPr>
          </a:p>
        </c:txPr>
        <c:crossAx val="58581422"/>
        <c:crosses val="autoZero"/>
        <c:crossBetween val="between"/>
      </c:valAx>
      <c:spPr>
        <a:solidFill>
          <a:srgbClr val="ffffff"/>
        </a:solidFill>
        <a:ln>
          <a:noFill/>
        </a:ln>
      </c:spPr>
    </c:plotArea>
    <c:legend>
      <c:legendPos val="r"/>
      <c:overlay val="0"/>
      <c:spPr>
        <a:noFill/>
        <a:ln>
          <a:noFill/>
        </a:ln>
      </c:spPr>
      <c:txPr>
        <a:bodyPr/>
        <a:lstStyle/>
        <a:p>
          <a:pPr>
            <a:defRPr b="0" sz="1000" spc="-1" strike="noStrike">
              <a:solidFill>
                <a:srgbClr val="000000"/>
              </a:solidFill>
              <a:latin typeface="Calibri"/>
            </a:defRPr>
          </a:pPr>
        </a:p>
      </c:txPr>
    </c:legend>
    <c:plotVisOnly val="1"/>
    <c:dispBlanksAs val="gap"/>
  </c:chart>
  <c:spPr>
    <a:noFill/>
    <a:ln w="9360">
      <a:solidFill>
        <a:srgbClr val="d9d9d9"/>
      </a:solidFill>
      <a:round/>
    </a:ln>
  </c:spPr>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a:solidFill>
          <a:srgbClr val="FFFF00"/>
        </a:solidFill>
      </dgm:spPr>
      <dgm:t>
        <a:bodyPr/>
        <a:lstStyle/>
        <a:p>
          <a:r>
            <a:rPr lang="en-US" sz="1800" b="1" dirty="0" smtClean="0"/>
            <a:t>Define</a:t>
          </a:r>
          <a:endParaRPr lang="en-US" sz="1800" b="1"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600" dirty="0" smtClean="0"/>
            <a:t>Measure</a:t>
          </a:r>
          <a:endParaRPr lang="en-US" sz="160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dgm:t>
        <a:bodyPr/>
        <a:lstStyle/>
        <a:p>
          <a:r>
            <a:rPr lang="en-US" sz="1600" dirty="0" smtClean="0"/>
            <a:t>Analyze</a:t>
          </a:r>
          <a:endParaRPr lang="en-US" sz="1600"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dgm:t>
        <a:bodyPr/>
        <a:lstStyle/>
        <a:p>
          <a:r>
            <a:rPr lang="en-US" sz="1600" dirty="0" smtClean="0"/>
            <a:t>Improve</a:t>
          </a:r>
          <a:endParaRPr lang="en-US" sz="1600"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58DF9176-19C5-407B-BE5D-F77CE5C05845}" srcId="{E7BE282D-E5CA-4DCA-9112-8EB34E854837}" destId="{2FC66598-E6FE-4351-A15A-34C43720C2DB}" srcOrd="1" destOrd="0" parTransId="{5E8BB7F4-1249-4FE8-8503-B86B8E5ADD0F}" sibTransId="{1B2220DE-E7C3-4039-B358-8BB85A0B2A28}"/>
    <dgm:cxn modelId="{DDE8004F-70F8-40A0-AD59-7E27E09FC9F0}" type="presOf" srcId="{2E491C9B-8EC5-4540-8D74-6B0532ACCBC7}" destId="{2FDC8C87-E07D-4AE6-9B76-EE1B11BC22B6}" srcOrd="0" destOrd="0" presId="urn:microsoft.com/office/officeart/2005/8/layout/chevron1"/>
    <dgm:cxn modelId="{57462B98-8CF2-4EBF-849A-6594E51E4FE8}" type="presOf" srcId="{2FC66598-E6FE-4351-A15A-34C43720C2DB}" destId="{50CD21D7-9E3A-4FBB-919A-D0DDADC5800B}" srcOrd="0" destOrd="0" presId="urn:microsoft.com/office/officeart/2005/8/layout/chevron1"/>
    <dgm:cxn modelId="{1B731BB5-839E-42AF-A2BC-0F667B5BDC99}" type="presOf" srcId="{9F2395C6-0C81-4569-8078-269962F7169B}" destId="{B510EEA2-6552-4E8C-95A1-EF3FC8AC163E}" srcOrd="0" destOrd="0" presId="urn:microsoft.com/office/officeart/2005/8/layout/chevron1"/>
    <dgm:cxn modelId="{7CC02A15-A631-40FC-B865-9AE0A20F1441}" type="presOf" srcId="{9C8F8A60-B6AE-4C99-A066-0839C99DE6BF}" destId="{F4EC9DDD-C286-48F5-8865-473214FDFE7B}" srcOrd="0" destOrd="0" presId="urn:microsoft.com/office/officeart/2005/8/layout/chevron1"/>
    <dgm:cxn modelId="{F85976CF-4352-4AD6-821C-BB2633383453}" srcId="{E7BE282D-E5CA-4DCA-9112-8EB34E854837}" destId="{9F2395C6-0C81-4569-8078-269962F7169B}" srcOrd="3" destOrd="0" parTransId="{0517EC68-F08D-4520-A86A-856895FC7FC7}" sibTransId="{6B7227FD-298D-4E9C-AF4D-BE3643D40A42}"/>
    <dgm:cxn modelId="{67D4099D-F6B8-41E0-8896-DE4FAD47169B}" type="presOf" srcId="{3D609C1F-E23C-46C1-9699-73D337C211DE}" destId="{A3B94AA1-72A8-4971-8495-59B8590B88DB}"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D0DB9494-FEF2-4DA9-9E56-4DD61BF46FDD}" type="presOf" srcId="{E7BE282D-E5CA-4DCA-9112-8EB34E854837}" destId="{E6EE11EB-E2DE-4BFA-87F5-F1007F3B11D1}" srcOrd="0" destOrd="0" presId="urn:microsoft.com/office/officeart/2005/8/layout/chevron1"/>
    <dgm:cxn modelId="{9CF6B33B-9272-47D4-ABD4-4800F56A4AC3}" srcId="{E7BE282D-E5CA-4DCA-9112-8EB34E854837}" destId="{3D609C1F-E23C-46C1-9699-73D337C211DE}" srcOrd="0" destOrd="0" parTransId="{81197D6B-1F85-4E4B-A0BA-1144AFC828D3}" sibTransId="{FE3163C1-7620-4DCC-83F1-229808F6606E}"/>
    <dgm:cxn modelId="{2E33A9F2-215D-4AA8-AA54-0EAF934B08EB}" srcId="{E7BE282D-E5CA-4DCA-9112-8EB34E854837}" destId="{2E491C9B-8EC5-4540-8D74-6B0532ACCBC7}" srcOrd="4" destOrd="0" parTransId="{0008F36F-B562-438D-922C-9023BF44A775}" sibTransId="{ED9FC11E-FB2D-49CE-95B4-DA84DEEE6436}"/>
    <dgm:cxn modelId="{3E9247AB-C20F-4AF7-9932-482B9D7156F9}" type="presParOf" srcId="{E6EE11EB-E2DE-4BFA-87F5-F1007F3B11D1}" destId="{A3B94AA1-72A8-4971-8495-59B8590B88DB}" srcOrd="0" destOrd="0" presId="urn:microsoft.com/office/officeart/2005/8/layout/chevron1"/>
    <dgm:cxn modelId="{AFF6CCC9-A397-4E38-96C5-79D441C0898A}" type="presParOf" srcId="{E6EE11EB-E2DE-4BFA-87F5-F1007F3B11D1}" destId="{A1CFB353-A4B2-45DB-87CD-5E6E97E9E15C}" srcOrd="1" destOrd="0" presId="urn:microsoft.com/office/officeart/2005/8/layout/chevron1"/>
    <dgm:cxn modelId="{07655DF3-03C0-4452-B1F8-E0747E6E2239}" type="presParOf" srcId="{E6EE11EB-E2DE-4BFA-87F5-F1007F3B11D1}" destId="{50CD21D7-9E3A-4FBB-919A-D0DDADC5800B}" srcOrd="2" destOrd="0" presId="urn:microsoft.com/office/officeart/2005/8/layout/chevron1"/>
    <dgm:cxn modelId="{E209C042-3410-45CD-9E8E-F0F61F6C8F90}" type="presParOf" srcId="{E6EE11EB-E2DE-4BFA-87F5-F1007F3B11D1}" destId="{B6EB2B57-B936-4311-9E82-F5B39A6BF9F0}" srcOrd="3" destOrd="0" presId="urn:microsoft.com/office/officeart/2005/8/layout/chevron1"/>
    <dgm:cxn modelId="{45EA63D9-725F-4FFE-B010-4BD1072727CB}" type="presParOf" srcId="{E6EE11EB-E2DE-4BFA-87F5-F1007F3B11D1}" destId="{F4EC9DDD-C286-48F5-8865-473214FDFE7B}" srcOrd="4" destOrd="0" presId="urn:microsoft.com/office/officeart/2005/8/layout/chevron1"/>
    <dgm:cxn modelId="{312FA026-7C61-4C9F-B96F-151FD58DB9E8}" type="presParOf" srcId="{E6EE11EB-E2DE-4BFA-87F5-F1007F3B11D1}" destId="{0EAEF53A-317C-40D4-8687-42982E81CA9F}" srcOrd="5" destOrd="0" presId="urn:microsoft.com/office/officeart/2005/8/layout/chevron1"/>
    <dgm:cxn modelId="{5E470B24-C324-4EAC-AD3E-1E725B171F70}" type="presParOf" srcId="{E6EE11EB-E2DE-4BFA-87F5-F1007F3B11D1}" destId="{B510EEA2-6552-4E8C-95A1-EF3FC8AC163E}" srcOrd="6" destOrd="0" presId="urn:microsoft.com/office/officeart/2005/8/layout/chevron1"/>
    <dgm:cxn modelId="{41F25E97-C0FC-4E2F-86EF-182CF2ECDCF1}" type="presParOf" srcId="{E6EE11EB-E2DE-4BFA-87F5-F1007F3B11D1}" destId="{E13E371C-D258-45E7-BE61-F94ECD7C0756}" srcOrd="7" destOrd="0" presId="urn:microsoft.com/office/officeart/2005/8/layout/chevron1"/>
    <dgm:cxn modelId="{BB4097A0-DB88-4604-BE8F-C2A0C0E88FD2}"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a:noFill/>
      </dgm:spPr>
      <dgm:t>
        <a:bodyPr/>
        <a:lstStyle/>
        <a:p>
          <a:r>
            <a:rPr lang="en-US" sz="1800" b="0" dirty="0" smtClean="0"/>
            <a:t>Define</a:t>
          </a:r>
          <a:endParaRPr lang="en-US" sz="1800" b="0"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a:solidFill>
          <a:srgbClr val="FFFF00"/>
        </a:solidFill>
      </dgm:spPr>
      <dgm:t>
        <a:bodyPr/>
        <a:lstStyle/>
        <a:p>
          <a:r>
            <a:rPr lang="en-US" sz="1800" b="1" dirty="0" smtClean="0"/>
            <a:t>Measure</a:t>
          </a:r>
          <a:endParaRPr lang="en-US" sz="1800" b="1"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a:noFill/>
      </dgm:spPr>
      <dgm:t>
        <a:bodyPr/>
        <a:lstStyle/>
        <a:p>
          <a:r>
            <a:rPr lang="en-US" sz="1600" b="1" dirty="0" smtClean="0"/>
            <a:t>Analyze</a:t>
          </a:r>
          <a:endParaRPr lang="en-US" sz="1600" b="1"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dgm:t>
        <a:bodyPr/>
        <a:lstStyle/>
        <a:p>
          <a:r>
            <a:rPr lang="en-US" sz="1600" dirty="0" smtClean="0"/>
            <a:t>Improve</a:t>
          </a:r>
          <a:endParaRPr lang="en-US" sz="1600"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583B14A6-768C-4B5A-84D5-391EFEFCE64D}" type="presOf" srcId="{2FC66598-E6FE-4351-A15A-34C43720C2DB}" destId="{50CD21D7-9E3A-4FBB-919A-D0DDADC5800B}"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26466D28-2580-4C97-8080-8F1B6471F4AD}" type="presOf" srcId="{E7BE282D-E5CA-4DCA-9112-8EB34E854837}" destId="{E6EE11EB-E2DE-4BFA-87F5-F1007F3B11D1}" srcOrd="0" destOrd="0" presId="urn:microsoft.com/office/officeart/2005/8/layout/chevron1"/>
    <dgm:cxn modelId="{58DF9176-19C5-407B-BE5D-F77CE5C05845}" srcId="{E7BE282D-E5CA-4DCA-9112-8EB34E854837}" destId="{2FC66598-E6FE-4351-A15A-34C43720C2DB}" srcOrd="1" destOrd="0" parTransId="{5E8BB7F4-1249-4FE8-8503-B86B8E5ADD0F}" sibTransId="{1B2220DE-E7C3-4039-B358-8BB85A0B2A28}"/>
    <dgm:cxn modelId="{5675AF75-DF2A-4A98-832E-4871D9ABF6F1}" type="presOf" srcId="{2E491C9B-8EC5-4540-8D74-6B0532ACCBC7}" destId="{2FDC8C87-E07D-4AE6-9B76-EE1B11BC22B6}" srcOrd="0" destOrd="0" presId="urn:microsoft.com/office/officeart/2005/8/layout/chevron1"/>
    <dgm:cxn modelId="{F85976CF-4352-4AD6-821C-BB2633383453}" srcId="{E7BE282D-E5CA-4DCA-9112-8EB34E854837}" destId="{9F2395C6-0C81-4569-8078-269962F7169B}" srcOrd="3" destOrd="0" parTransId="{0517EC68-F08D-4520-A86A-856895FC7FC7}" sibTransId="{6B7227FD-298D-4E9C-AF4D-BE3643D40A42}"/>
    <dgm:cxn modelId="{1FAC9CA0-987A-472A-A87E-AA6A8FD11D8C}" type="presOf" srcId="{3D609C1F-E23C-46C1-9699-73D337C211DE}" destId="{A3B94AA1-72A8-4971-8495-59B8590B88DB}" srcOrd="0" destOrd="0" presId="urn:microsoft.com/office/officeart/2005/8/layout/chevron1"/>
    <dgm:cxn modelId="{77CB8FF9-6AB7-4CB2-AAEA-B7D86D2AC03C}" type="presOf" srcId="{9F2395C6-0C81-4569-8078-269962F7169B}" destId="{B510EEA2-6552-4E8C-95A1-EF3FC8AC163E}" srcOrd="0" destOrd="0" presId="urn:microsoft.com/office/officeart/2005/8/layout/chevron1"/>
    <dgm:cxn modelId="{8CBC3ADE-5A54-4D12-9BAD-607693E371B7}" type="presOf" srcId="{9C8F8A60-B6AE-4C99-A066-0839C99DE6BF}" destId="{F4EC9DDD-C286-48F5-8865-473214FDFE7B}" srcOrd="0" destOrd="0" presId="urn:microsoft.com/office/officeart/2005/8/layout/chevron1"/>
    <dgm:cxn modelId="{9CF6B33B-9272-47D4-ABD4-4800F56A4AC3}" srcId="{E7BE282D-E5CA-4DCA-9112-8EB34E854837}" destId="{3D609C1F-E23C-46C1-9699-73D337C211DE}" srcOrd="0" destOrd="0" parTransId="{81197D6B-1F85-4E4B-A0BA-1144AFC828D3}" sibTransId="{FE3163C1-7620-4DCC-83F1-229808F6606E}"/>
    <dgm:cxn modelId="{2E33A9F2-215D-4AA8-AA54-0EAF934B08EB}" srcId="{E7BE282D-E5CA-4DCA-9112-8EB34E854837}" destId="{2E491C9B-8EC5-4540-8D74-6B0532ACCBC7}" srcOrd="4" destOrd="0" parTransId="{0008F36F-B562-438D-922C-9023BF44A775}" sibTransId="{ED9FC11E-FB2D-49CE-95B4-DA84DEEE6436}"/>
    <dgm:cxn modelId="{FCB3A641-9FEE-442D-BD38-9216CAB536E6}" type="presParOf" srcId="{E6EE11EB-E2DE-4BFA-87F5-F1007F3B11D1}" destId="{A3B94AA1-72A8-4971-8495-59B8590B88DB}" srcOrd="0" destOrd="0" presId="urn:microsoft.com/office/officeart/2005/8/layout/chevron1"/>
    <dgm:cxn modelId="{8550E36B-27AA-4AC5-A400-3791E0FCEE99}" type="presParOf" srcId="{E6EE11EB-E2DE-4BFA-87F5-F1007F3B11D1}" destId="{A1CFB353-A4B2-45DB-87CD-5E6E97E9E15C}" srcOrd="1" destOrd="0" presId="urn:microsoft.com/office/officeart/2005/8/layout/chevron1"/>
    <dgm:cxn modelId="{3122F7D6-D9BC-4927-B732-DB4441AFCEF1}" type="presParOf" srcId="{E6EE11EB-E2DE-4BFA-87F5-F1007F3B11D1}" destId="{50CD21D7-9E3A-4FBB-919A-D0DDADC5800B}" srcOrd="2" destOrd="0" presId="urn:microsoft.com/office/officeart/2005/8/layout/chevron1"/>
    <dgm:cxn modelId="{FB62776F-CE37-4230-8D33-A094C8AB1C14}" type="presParOf" srcId="{E6EE11EB-E2DE-4BFA-87F5-F1007F3B11D1}" destId="{B6EB2B57-B936-4311-9E82-F5B39A6BF9F0}" srcOrd="3" destOrd="0" presId="urn:microsoft.com/office/officeart/2005/8/layout/chevron1"/>
    <dgm:cxn modelId="{7AAE23D9-121B-4990-9482-7A0E3B1A2B9B}" type="presParOf" srcId="{E6EE11EB-E2DE-4BFA-87F5-F1007F3B11D1}" destId="{F4EC9DDD-C286-48F5-8865-473214FDFE7B}" srcOrd="4" destOrd="0" presId="urn:microsoft.com/office/officeart/2005/8/layout/chevron1"/>
    <dgm:cxn modelId="{738F3C13-7EB1-4C2C-8CB8-4DE81C31CA0F}" type="presParOf" srcId="{E6EE11EB-E2DE-4BFA-87F5-F1007F3B11D1}" destId="{0EAEF53A-317C-40D4-8687-42982E81CA9F}" srcOrd="5" destOrd="0" presId="urn:microsoft.com/office/officeart/2005/8/layout/chevron1"/>
    <dgm:cxn modelId="{6DFC198D-881E-4B56-A217-0C3993CCEEF3}" type="presParOf" srcId="{E6EE11EB-E2DE-4BFA-87F5-F1007F3B11D1}" destId="{B510EEA2-6552-4E8C-95A1-EF3FC8AC163E}" srcOrd="6" destOrd="0" presId="urn:microsoft.com/office/officeart/2005/8/layout/chevron1"/>
    <dgm:cxn modelId="{6884E85D-1B0C-4532-AB31-F4145CCBCBE4}" type="presParOf" srcId="{E6EE11EB-E2DE-4BFA-87F5-F1007F3B11D1}" destId="{E13E371C-D258-45E7-BE61-F94ECD7C0756}" srcOrd="7" destOrd="0" presId="urn:microsoft.com/office/officeart/2005/8/layout/chevron1"/>
    <dgm:cxn modelId="{D511979E-291E-4417-B5F7-1A9CE5511C43}"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dgm:t>
        <a:bodyPr/>
        <a:lstStyle/>
        <a:p>
          <a:r>
            <a:rPr lang="en-US" sz="1800" b="0" dirty="0" smtClean="0"/>
            <a:t>Define</a:t>
          </a:r>
          <a:endParaRPr lang="en-US" sz="1800" b="0"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800" b="0" dirty="0" smtClean="0"/>
            <a:t>Measure</a:t>
          </a:r>
          <a:endParaRPr lang="en-US" sz="1800" b="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a:solidFill>
          <a:srgbClr val="FFFF00"/>
        </a:solidFill>
      </dgm:spPr>
      <dgm:t>
        <a:bodyPr/>
        <a:lstStyle/>
        <a:p>
          <a:r>
            <a:rPr lang="en-US" sz="1600" b="1" dirty="0" smtClean="0"/>
            <a:t>Analyze</a:t>
          </a:r>
          <a:endParaRPr lang="en-US" sz="1600" b="1"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dgm:t>
        <a:bodyPr/>
        <a:lstStyle/>
        <a:p>
          <a:r>
            <a:rPr lang="en-US" sz="1600" dirty="0" smtClean="0"/>
            <a:t>Improve</a:t>
          </a:r>
          <a:endParaRPr lang="en-US" sz="1600"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9CBFADE5-A6D4-4E73-901D-78994D551675}" type="presOf" srcId="{9C8F8A60-B6AE-4C99-A066-0839C99DE6BF}" destId="{F4EC9DDD-C286-48F5-8865-473214FDFE7B}" srcOrd="0" destOrd="0" presId="urn:microsoft.com/office/officeart/2005/8/layout/chevron1"/>
    <dgm:cxn modelId="{622BDBEC-028D-476A-A72D-31ACA0319ED1}" type="presOf" srcId="{2FC66598-E6FE-4351-A15A-34C43720C2DB}" destId="{50CD21D7-9E3A-4FBB-919A-D0DDADC5800B}"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58DF9176-19C5-407B-BE5D-F77CE5C05845}" srcId="{E7BE282D-E5CA-4DCA-9112-8EB34E854837}" destId="{2FC66598-E6FE-4351-A15A-34C43720C2DB}" srcOrd="1" destOrd="0" parTransId="{5E8BB7F4-1249-4FE8-8503-B86B8E5ADD0F}" sibTransId="{1B2220DE-E7C3-4039-B358-8BB85A0B2A28}"/>
    <dgm:cxn modelId="{0180CB85-DA41-42A6-AE81-A485FBD27AA7}" type="presOf" srcId="{E7BE282D-E5CA-4DCA-9112-8EB34E854837}" destId="{E6EE11EB-E2DE-4BFA-87F5-F1007F3B11D1}" srcOrd="0" destOrd="0" presId="urn:microsoft.com/office/officeart/2005/8/layout/chevron1"/>
    <dgm:cxn modelId="{10FF7632-7722-4679-87F5-2C26675FBE7C}" type="presOf" srcId="{3D609C1F-E23C-46C1-9699-73D337C211DE}" destId="{A3B94AA1-72A8-4971-8495-59B8590B88DB}" srcOrd="0" destOrd="0" presId="urn:microsoft.com/office/officeart/2005/8/layout/chevron1"/>
    <dgm:cxn modelId="{3AFDD59A-FB06-479C-9E82-D2010C15622B}" type="presOf" srcId="{9F2395C6-0C81-4569-8078-269962F7169B}" destId="{B510EEA2-6552-4E8C-95A1-EF3FC8AC163E}" srcOrd="0" destOrd="0" presId="urn:microsoft.com/office/officeart/2005/8/layout/chevron1"/>
    <dgm:cxn modelId="{F85976CF-4352-4AD6-821C-BB2633383453}" srcId="{E7BE282D-E5CA-4DCA-9112-8EB34E854837}" destId="{9F2395C6-0C81-4569-8078-269962F7169B}" srcOrd="3" destOrd="0" parTransId="{0517EC68-F08D-4520-A86A-856895FC7FC7}" sibTransId="{6B7227FD-298D-4E9C-AF4D-BE3643D40A42}"/>
    <dgm:cxn modelId="{E06E0E7E-84BE-4F94-ADD4-B7D1A5B9F9C1}" type="presOf" srcId="{2E491C9B-8EC5-4540-8D74-6B0532ACCBC7}" destId="{2FDC8C87-E07D-4AE6-9B76-EE1B11BC22B6}" srcOrd="0" destOrd="0" presId="urn:microsoft.com/office/officeart/2005/8/layout/chevron1"/>
    <dgm:cxn modelId="{9CF6B33B-9272-47D4-ABD4-4800F56A4AC3}" srcId="{E7BE282D-E5CA-4DCA-9112-8EB34E854837}" destId="{3D609C1F-E23C-46C1-9699-73D337C211DE}" srcOrd="0" destOrd="0" parTransId="{81197D6B-1F85-4E4B-A0BA-1144AFC828D3}" sibTransId="{FE3163C1-7620-4DCC-83F1-229808F6606E}"/>
    <dgm:cxn modelId="{2E33A9F2-215D-4AA8-AA54-0EAF934B08EB}" srcId="{E7BE282D-E5CA-4DCA-9112-8EB34E854837}" destId="{2E491C9B-8EC5-4540-8D74-6B0532ACCBC7}" srcOrd="4" destOrd="0" parTransId="{0008F36F-B562-438D-922C-9023BF44A775}" sibTransId="{ED9FC11E-FB2D-49CE-95B4-DA84DEEE6436}"/>
    <dgm:cxn modelId="{67C1BB44-EB7E-4D78-9A87-396D1E37C08D}" type="presParOf" srcId="{E6EE11EB-E2DE-4BFA-87F5-F1007F3B11D1}" destId="{A3B94AA1-72A8-4971-8495-59B8590B88DB}" srcOrd="0" destOrd="0" presId="urn:microsoft.com/office/officeart/2005/8/layout/chevron1"/>
    <dgm:cxn modelId="{1719CB79-2433-4AE0-8B29-469C277CA8F8}" type="presParOf" srcId="{E6EE11EB-E2DE-4BFA-87F5-F1007F3B11D1}" destId="{A1CFB353-A4B2-45DB-87CD-5E6E97E9E15C}" srcOrd="1" destOrd="0" presId="urn:microsoft.com/office/officeart/2005/8/layout/chevron1"/>
    <dgm:cxn modelId="{32ED1934-C0FA-47EC-A561-2925E5F5B1F8}" type="presParOf" srcId="{E6EE11EB-E2DE-4BFA-87F5-F1007F3B11D1}" destId="{50CD21D7-9E3A-4FBB-919A-D0DDADC5800B}" srcOrd="2" destOrd="0" presId="urn:microsoft.com/office/officeart/2005/8/layout/chevron1"/>
    <dgm:cxn modelId="{EA422E2B-1498-4B8A-8C45-B1DC722F3AF6}" type="presParOf" srcId="{E6EE11EB-E2DE-4BFA-87F5-F1007F3B11D1}" destId="{B6EB2B57-B936-4311-9E82-F5B39A6BF9F0}" srcOrd="3" destOrd="0" presId="urn:microsoft.com/office/officeart/2005/8/layout/chevron1"/>
    <dgm:cxn modelId="{9DFC2CA0-BDD7-48DC-95E7-E76A54C9A686}" type="presParOf" srcId="{E6EE11EB-E2DE-4BFA-87F5-F1007F3B11D1}" destId="{F4EC9DDD-C286-48F5-8865-473214FDFE7B}" srcOrd="4" destOrd="0" presId="urn:microsoft.com/office/officeart/2005/8/layout/chevron1"/>
    <dgm:cxn modelId="{A90D8F37-1E8B-4473-8179-4225ED4EBC54}" type="presParOf" srcId="{E6EE11EB-E2DE-4BFA-87F5-F1007F3B11D1}" destId="{0EAEF53A-317C-40D4-8687-42982E81CA9F}" srcOrd="5" destOrd="0" presId="urn:microsoft.com/office/officeart/2005/8/layout/chevron1"/>
    <dgm:cxn modelId="{E0BD8D0C-7B5F-4AD0-B4DF-282210AB84BB}" type="presParOf" srcId="{E6EE11EB-E2DE-4BFA-87F5-F1007F3B11D1}" destId="{B510EEA2-6552-4E8C-95A1-EF3FC8AC163E}" srcOrd="6" destOrd="0" presId="urn:microsoft.com/office/officeart/2005/8/layout/chevron1"/>
    <dgm:cxn modelId="{96106768-DE0F-45F2-871C-C35B568B59E1}" type="presParOf" srcId="{E6EE11EB-E2DE-4BFA-87F5-F1007F3B11D1}" destId="{E13E371C-D258-45E7-BE61-F94ECD7C0756}" srcOrd="7" destOrd="0" presId="urn:microsoft.com/office/officeart/2005/8/layout/chevron1"/>
    <dgm:cxn modelId="{AAFC1730-07E1-48AE-B56B-912DC7E5389D}"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dgm:t>
        <a:bodyPr/>
        <a:lstStyle/>
        <a:p>
          <a:r>
            <a:rPr lang="en-US" sz="1800" b="0" dirty="0" smtClean="0"/>
            <a:t>Define</a:t>
          </a:r>
          <a:endParaRPr lang="en-US" sz="1800" b="0"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800" b="0" dirty="0" smtClean="0"/>
            <a:t>Measure</a:t>
          </a:r>
          <a:endParaRPr lang="en-US" sz="1800" b="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a:solidFill>
          <a:srgbClr val="FFFF00"/>
        </a:solidFill>
      </dgm:spPr>
      <dgm:t>
        <a:bodyPr/>
        <a:lstStyle/>
        <a:p>
          <a:r>
            <a:rPr lang="en-US" sz="1600" b="1" dirty="0" smtClean="0"/>
            <a:t>Analyze</a:t>
          </a:r>
          <a:endParaRPr lang="en-US" sz="1600" b="1"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dgm:t>
        <a:bodyPr/>
        <a:lstStyle/>
        <a:p>
          <a:r>
            <a:rPr lang="en-US" sz="1600" dirty="0" smtClean="0"/>
            <a:t>Improve</a:t>
          </a:r>
          <a:endParaRPr lang="en-US" sz="1600"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3A37BB12-ADDE-4F2D-AAA1-95882C30F3F9}" type="presOf" srcId="{2FC66598-E6FE-4351-A15A-34C43720C2DB}" destId="{50CD21D7-9E3A-4FBB-919A-D0DDADC5800B}" srcOrd="0" destOrd="0" presId="urn:microsoft.com/office/officeart/2005/8/layout/chevron1"/>
    <dgm:cxn modelId="{893155AB-7D30-49FC-8CBC-E33DA41A2756}" type="presOf" srcId="{2E491C9B-8EC5-4540-8D74-6B0532ACCBC7}" destId="{2FDC8C87-E07D-4AE6-9B76-EE1B11BC22B6}" srcOrd="0" destOrd="0" presId="urn:microsoft.com/office/officeart/2005/8/layout/chevron1"/>
    <dgm:cxn modelId="{BD00F116-B47D-4153-B516-25FDD441BCC2}" type="presOf" srcId="{3D609C1F-E23C-46C1-9699-73D337C211DE}" destId="{A3B94AA1-72A8-4971-8495-59B8590B88DB}"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58DF9176-19C5-407B-BE5D-F77CE5C05845}" srcId="{E7BE282D-E5CA-4DCA-9112-8EB34E854837}" destId="{2FC66598-E6FE-4351-A15A-34C43720C2DB}" srcOrd="1" destOrd="0" parTransId="{5E8BB7F4-1249-4FE8-8503-B86B8E5ADD0F}" sibTransId="{1B2220DE-E7C3-4039-B358-8BB85A0B2A28}"/>
    <dgm:cxn modelId="{F85976CF-4352-4AD6-821C-BB2633383453}" srcId="{E7BE282D-E5CA-4DCA-9112-8EB34E854837}" destId="{9F2395C6-0C81-4569-8078-269962F7169B}" srcOrd="3" destOrd="0" parTransId="{0517EC68-F08D-4520-A86A-856895FC7FC7}" sibTransId="{6B7227FD-298D-4E9C-AF4D-BE3643D40A42}"/>
    <dgm:cxn modelId="{17206FAD-8CB6-4E0B-B06D-EA9083ED0503}" type="presOf" srcId="{E7BE282D-E5CA-4DCA-9112-8EB34E854837}" destId="{E6EE11EB-E2DE-4BFA-87F5-F1007F3B11D1}" srcOrd="0" destOrd="0" presId="urn:microsoft.com/office/officeart/2005/8/layout/chevron1"/>
    <dgm:cxn modelId="{4AFD87B6-DF11-4006-9EBC-18C8FDF09705}" type="presOf" srcId="{9F2395C6-0C81-4569-8078-269962F7169B}" destId="{B510EEA2-6552-4E8C-95A1-EF3FC8AC163E}" srcOrd="0" destOrd="0" presId="urn:microsoft.com/office/officeart/2005/8/layout/chevron1"/>
    <dgm:cxn modelId="{175660EE-A9BC-4269-A348-6BF610261D09}" type="presOf" srcId="{9C8F8A60-B6AE-4C99-A066-0839C99DE6BF}" destId="{F4EC9DDD-C286-48F5-8865-473214FDFE7B}" srcOrd="0" destOrd="0" presId="urn:microsoft.com/office/officeart/2005/8/layout/chevron1"/>
    <dgm:cxn modelId="{9CF6B33B-9272-47D4-ABD4-4800F56A4AC3}" srcId="{E7BE282D-E5CA-4DCA-9112-8EB34E854837}" destId="{3D609C1F-E23C-46C1-9699-73D337C211DE}" srcOrd="0" destOrd="0" parTransId="{81197D6B-1F85-4E4B-A0BA-1144AFC828D3}" sibTransId="{FE3163C1-7620-4DCC-83F1-229808F6606E}"/>
    <dgm:cxn modelId="{2E33A9F2-215D-4AA8-AA54-0EAF934B08EB}" srcId="{E7BE282D-E5CA-4DCA-9112-8EB34E854837}" destId="{2E491C9B-8EC5-4540-8D74-6B0532ACCBC7}" srcOrd="4" destOrd="0" parTransId="{0008F36F-B562-438D-922C-9023BF44A775}" sibTransId="{ED9FC11E-FB2D-49CE-95B4-DA84DEEE6436}"/>
    <dgm:cxn modelId="{A3E41A7C-F864-4A4F-AB3D-766D2EA62D2A}" type="presParOf" srcId="{E6EE11EB-E2DE-4BFA-87F5-F1007F3B11D1}" destId="{A3B94AA1-72A8-4971-8495-59B8590B88DB}" srcOrd="0" destOrd="0" presId="urn:microsoft.com/office/officeart/2005/8/layout/chevron1"/>
    <dgm:cxn modelId="{59607C1C-1C5B-4E0B-9307-125AAAC9D4EB}" type="presParOf" srcId="{E6EE11EB-E2DE-4BFA-87F5-F1007F3B11D1}" destId="{A1CFB353-A4B2-45DB-87CD-5E6E97E9E15C}" srcOrd="1" destOrd="0" presId="urn:microsoft.com/office/officeart/2005/8/layout/chevron1"/>
    <dgm:cxn modelId="{54417F0E-481D-4616-B71E-AE77E38866BD}" type="presParOf" srcId="{E6EE11EB-E2DE-4BFA-87F5-F1007F3B11D1}" destId="{50CD21D7-9E3A-4FBB-919A-D0DDADC5800B}" srcOrd="2" destOrd="0" presId="urn:microsoft.com/office/officeart/2005/8/layout/chevron1"/>
    <dgm:cxn modelId="{9759D513-1500-44F7-BE6C-FAFB58229718}" type="presParOf" srcId="{E6EE11EB-E2DE-4BFA-87F5-F1007F3B11D1}" destId="{B6EB2B57-B936-4311-9E82-F5B39A6BF9F0}" srcOrd="3" destOrd="0" presId="urn:microsoft.com/office/officeart/2005/8/layout/chevron1"/>
    <dgm:cxn modelId="{429C4E2D-6AD9-442B-B7DE-1806FB587FF6}" type="presParOf" srcId="{E6EE11EB-E2DE-4BFA-87F5-F1007F3B11D1}" destId="{F4EC9DDD-C286-48F5-8865-473214FDFE7B}" srcOrd="4" destOrd="0" presId="urn:microsoft.com/office/officeart/2005/8/layout/chevron1"/>
    <dgm:cxn modelId="{C8E991E5-640A-4EA9-A41C-ABA7FC0D695C}" type="presParOf" srcId="{E6EE11EB-E2DE-4BFA-87F5-F1007F3B11D1}" destId="{0EAEF53A-317C-40D4-8687-42982E81CA9F}" srcOrd="5" destOrd="0" presId="urn:microsoft.com/office/officeart/2005/8/layout/chevron1"/>
    <dgm:cxn modelId="{20BEA61E-668A-43A6-AD0E-13A8293AB5F6}" type="presParOf" srcId="{E6EE11EB-E2DE-4BFA-87F5-F1007F3B11D1}" destId="{B510EEA2-6552-4E8C-95A1-EF3FC8AC163E}" srcOrd="6" destOrd="0" presId="urn:microsoft.com/office/officeart/2005/8/layout/chevron1"/>
    <dgm:cxn modelId="{1CF681FD-C220-4239-8A2E-74FC857E86A0}" type="presParOf" srcId="{E6EE11EB-E2DE-4BFA-87F5-F1007F3B11D1}" destId="{E13E371C-D258-45E7-BE61-F94ECD7C0756}" srcOrd="7" destOrd="0" presId="urn:microsoft.com/office/officeart/2005/8/layout/chevron1"/>
    <dgm:cxn modelId="{EE22FC78-85CD-4BED-BBD3-5022784D7987}"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dgm:t>
        <a:bodyPr/>
        <a:lstStyle/>
        <a:p>
          <a:r>
            <a:rPr lang="en-US" sz="1800" b="0" dirty="0" smtClean="0"/>
            <a:t>Define</a:t>
          </a:r>
          <a:endParaRPr lang="en-US" sz="1800" b="0"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800" b="0" dirty="0" smtClean="0"/>
            <a:t>Measure</a:t>
          </a:r>
          <a:endParaRPr lang="en-US" sz="1800" b="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a:solidFill>
          <a:srgbClr val="FFFF00"/>
        </a:solidFill>
      </dgm:spPr>
      <dgm:t>
        <a:bodyPr/>
        <a:lstStyle/>
        <a:p>
          <a:r>
            <a:rPr lang="en-US" sz="1600" b="1" dirty="0" smtClean="0"/>
            <a:t>Analyze</a:t>
          </a:r>
          <a:endParaRPr lang="en-US" sz="1600" b="1"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dgm:t>
        <a:bodyPr/>
        <a:lstStyle/>
        <a:p>
          <a:r>
            <a:rPr lang="en-US" sz="1600" dirty="0" smtClean="0"/>
            <a:t>Improve</a:t>
          </a:r>
          <a:endParaRPr lang="en-US" sz="1600"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08F6A816-7E1B-46FF-A9F5-7C0E8861B3A2}" type="presOf" srcId="{3D609C1F-E23C-46C1-9699-73D337C211DE}" destId="{A3B94AA1-72A8-4971-8495-59B8590B88DB}"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0CC0EF20-4EB9-4742-A3CB-A4D3DCD91774}" type="presOf" srcId="{9F2395C6-0C81-4569-8078-269962F7169B}" destId="{B510EEA2-6552-4E8C-95A1-EF3FC8AC163E}" srcOrd="0" destOrd="0" presId="urn:microsoft.com/office/officeart/2005/8/layout/chevron1"/>
    <dgm:cxn modelId="{02DC8CA0-5DAC-4482-83DB-0A57B91ED926}" type="presOf" srcId="{2E491C9B-8EC5-4540-8D74-6B0532ACCBC7}" destId="{2FDC8C87-E07D-4AE6-9B76-EE1B11BC22B6}" srcOrd="0" destOrd="0" presId="urn:microsoft.com/office/officeart/2005/8/layout/chevron1"/>
    <dgm:cxn modelId="{58DF9176-19C5-407B-BE5D-F77CE5C05845}" srcId="{E7BE282D-E5CA-4DCA-9112-8EB34E854837}" destId="{2FC66598-E6FE-4351-A15A-34C43720C2DB}" srcOrd="1" destOrd="0" parTransId="{5E8BB7F4-1249-4FE8-8503-B86B8E5ADD0F}" sibTransId="{1B2220DE-E7C3-4039-B358-8BB85A0B2A28}"/>
    <dgm:cxn modelId="{F56E95CA-DCCB-4D82-853E-28054AD8367C}" type="presOf" srcId="{2FC66598-E6FE-4351-A15A-34C43720C2DB}" destId="{50CD21D7-9E3A-4FBB-919A-D0DDADC5800B}" srcOrd="0" destOrd="0" presId="urn:microsoft.com/office/officeart/2005/8/layout/chevron1"/>
    <dgm:cxn modelId="{F85976CF-4352-4AD6-821C-BB2633383453}" srcId="{E7BE282D-E5CA-4DCA-9112-8EB34E854837}" destId="{9F2395C6-0C81-4569-8078-269962F7169B}" srcOrd="3" destOrd="0" parTransId="{0517EC68-F08D-4520-A86A-856895FC7FC7}" sibTransId="{6B7227FD-298D-4E9C-AF4D-BE3643D40A42}"/>
    <dgm:cxn modelId="{2E4D101F-10DF-4336-A7C4-AA34E66F4839}" type="presOf" srcId="{9C8F8A60-B6AE-4C99-A066-0839C99DE6BF}" destId="{F4EC9DDD-C286-48F5-8865-473214FDFE7B}" srcOrd="0" destOrd="0" presId="urn:microsoft.com/office/officeart/2005/8/layout/chevron1"/>
    <dgm:cxn modelId="{9CF6B33B-9272-47D4-ABD4-4800F56A4AC3}" srcId="{E7BE282D-E5CA-4DCA-9112-8EB34E854837}" destId="{3D609C1F-E23C-46C1-9699-73D337C211DE}" srcOrd="0" destOrd="0" parTransId="{81197D6B-1F85-4E4B-A0BA-1144AFC828D3}" sibTransId="{FE3163C1-7620-4DCC-83F1-229808F6606E}"/>
    <dgm:cxn modelId="{C9DCC705-1795-4A73-8CCF-746256874BBA}" type="presOf" srcId="{E7BE282D-E5CA-4DCA-9112-8EB34E854837}" destId="{E6EE11EB-E2DE-4BFA-87F5-F1007F3B11D1}" srcOrd="0" destOrd="0" presId="urn:microsoft.com/office/officeart/2005/8/layout/chevron1"/>
    <dgm:cxn modelId="{2E33A9F2-215D-4AA8-AA54-0EAF934B08EB}" srcId="{E7BE282D-E5CA-4DCA-9112-8EB34E854837}" destId="{2E491C9B-8EC5-4540-8D74-6B0532ACCBC7}" srcOrd="4" destOrd="0" parTransId="{0008F36F-B562-438D-922C-9023BF44A775}" sibTransId="{ED9FC11E-FB2D-49CE-95B4-DA84DEEE6436}"/>
    <dgm:cxn modelId="{A065F808-399E-4E35-9EC3-BCA3D72EE579}" type="presParOf" srcId="{E6EE11EB-E2DE-4BFA-87F5-F1007F3B11D1}" destId="{A3B94AA1-72A8-4971-8495-59B8590B88DB}" srcOrd="0" destOrd="0" presId="urn:microsoft.com/office/officeart/2005/8/layout/chevron1"/>
    <dgm:cxn modelId="{0CDB9563-9E73-4F8D-93F6-D4A03278A99B}" type="presParOf" srcId="{E6EE11EB-E2DE-4BFA-87F5-F1007F3B11D1}" destId="{A1CFB353-A4B2-45DB-87CD-5E6E97E9E15C}" srcOrd="1" destOrd="0" presId="urn:microsoft.com/office/officeart/2005/8/layout/chevron1"/>
    <dgm:cxn modelId="{8A4F2826-B87D-42ED-8D39-05CBC8EF1605}" type="presParOf" srcId="{E6EE11EB-E2DE-4BFA-87F5-F1007F3B11D1}" destId="{50CD21D7-9E3A-4FBB-919A-D0DDADC5800B}" srcOrd="2" destOrd="0" presId="urn:microsoft.com/office/officeart/2005/8/layout/chevron1"/>
    <dgm:cxn modelId="{25C03F62-163D-456F-9BD2-4B4542061D4F}" type="presParOf" srcId="{E6EE11EB-E2DE-4BFA-87F5-F1007F3B11D1}" destId="{B6EB2B57-B936-4311-9E82-F5B39A6BF9F0}" srcOrd="3" destOrd="0" presId="urn:microsoft.com/office/officeart/2005/8/layout/chevron1"/>
    <dgm:cxn modelId="{4C2D54DC-5D95-4E3A-9294-9ED198194AFA}" type="presParOf" srcId="{E6EE11EB-E2DE-4BFA-87F5-F1007F3B11D1}" destId="{F4EC9DDD-C286-48F5-8865-473214FDFE7B}" srcOrd="4" destOrd="0" presId="urn:microsoft.com/office/officeart/2005/8/layout/chevron1"/>
    <dgm:cxn modelId="{C6C8F1FA-B2E8-4E75-9586-30437F279566}" type="presParOf" srcId="{E6EE11EB-E2DE-4BFA-87F5-F1007F3B11D1}" destId="{0EAEF53A-317C-40D4-8687-42982E81CA9F}" srcOrd="5" destOrd="0" presId="urn:microsoft.com/office/officeart/2005/8/layout/chevron1"/>
    <dgm:cxn modelId="{4872E7E5-D950-42B3-B9F1-3BDDEF66E4AC}" type="presParOf" srcId="{E6EE11EB-E2DE-4BFA-87F5-F1007F3B11D1}" destId="{B510EEA2-6552-4E8C-95A1-EF3FC8AC163E}" srcOrd="6" destOrd="0" presId="urn:microsoft.com/office/officeart/2005/8/layout/chevron1"/>
    <dgm:cxn modelId="{E70A2A65-C36F-48A9-A44D-9205556564DB}" type="presParOf" srcId="{E6EE11EB-E2DE-4BFA-87F5-F1007F3B11D1}" destId="{E13E371C-D258-45E7-BE61-F94ECD7C0756}" srcOrd="7" destOrd="0" presId="urn:microsoft.com/office/officeart/2005/8/layout/chevron1"/>
    <dgm:cxn modelId="{116E3B7A-B0C4-4A72-BE5B-CA6A35F773C9}"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dgm:t>
        <a:bodyPr/>
        <a:lstStyle/>
        <a:p>
          <a:r>
            <a:rPr lang="en-US" sz="1800" b="0" dirty="0" smtClean="0"/>
            <a:t>Define</a:t>
          </a:r>
          <a:endParaRPr lang="en-US" sz="1800" b="0"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800" b="0" dirty="0" smtClean="0"/>
            <a:t>Measure</a:t>
          </a:r>
          <a:endParaRPr lang="en-US" sz="1800" b="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a:solidFill>
          <a:srgbClr val="FFFF00"/>
        </a:solidFill>
      </dgm:spPr>
      <dgm:t>
        <a:bodyPr/>
        <a:lstStyle/>
        <a:p>
          <a:r>
            <a:rPr lang="en-US" sz="1600" b="1" dirty="0" smtClean="0"/>
            <a:t>Analyze</a:t>
          </a:r>
          <a:endParaRPr lang="en-US" sz="1600" b="1"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dgm:t>
        <a:bodyPr/>
        <a:lstStyle/>
        <a:p>
          <a:r>
            <a:rPr lang="en-US" sz="1600" dirty="0" smtClean="0"/>
            <a:t>Improve</a:t>
          </a:r>
          <a:endParaRPr lang="en-US" sz="1600"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58DF9176-19C5-407B-BE5D-F77CE5C05845}" srcId="{E7BE282D-E5CA-4DCA-9112-8EB34E854837}" destId="{2FC66598-E6FE-4351-A15A-34C43720C2DB}" srcOrd="1" destOrd="0" parTransId="{5E8BB7F4-1249-4FE8-8503-B86B8E5ADD0F}" sibTransId="{1B2220DE-E7C3-4039-B358-8BB85A0B2A28}"/>
    <dgm:cxn modelId="{A4856260-1B8C-43A2-B21D-3B56D035CD14}" type="presOf" srcId="{9F2395C6-0C81-4569-8078-269962F7169B}" destId="{B510EEA2-6552-4E8C-95A1-EF3FC8AC163E}" srcOrd="0" destOrd="0" presId="urn:microsoft.com/office/officeart/2005/8/layout/chevron1"/>
    <dgm:cxn modelId="{45E65A37-74DF-401E-BD0C-4640859DB9EA}" type="presOf" srcId="{3D609C1F-E23C-46C1-9699-73D337C211DE}" destId="{A3B94AA1-72A8-4971-8495-59B8590B88DB}" srcOrd="0" destOrd="0" presId="urn:microsoft.com/office/officeart/2005/8/layout/chevron1"/>
    <dgm:cxn modelId="{25057CC9-C790-49DB-8D99-B515F090C695}" type="presOf" srcId="{2FC66598-E6FE-4351-A15A-34C43720C2DB}" destId="{50CD21D7-9E3A-4FBB-919A-D0DDADC5800B}" srcOrd="0" destOrd="0" presId="urn:microsoft.com/office/officeart/2005/8/layout/chevron1"/>
    <dgm:cxn modelId="{834308C3-09CF-4B69-B8D3-81A433212B26}" type="presOf" srcId="{E7BE282D-E5CA-4DCA-9112-8EB34E854837}" destId="{E6EE11EB-E2DE-4BFA-87F5-F1007F3B11D1}" srcOrd="0" destOrd="0" presId="urn:microsoft.com/office/officeart/2005/8/layout/chevron1"/>
    <dgm:cxn modelId="{99482110-9C37-4F54-B248-7B9EBF1629B5}" type="presOf" srcId="{2E491C9B-8EC5-4540-8D74-6B0532ACCBC7}" destId="{2FDC8C87-E07D-4AE6-9B76-EE1B11BC22B6}" srcOrd="0" destOrd="0" presId="urn:microsoft.com/office/officeart/2005/8/layout/chevron1"/>
    <dgm:cxn modelId="{F85976CF-4352-4AD6-821C-BB2633383453}" srcId="{E7BE282D-E5CA-4DCA-9112-8EB34E854837}" destId="{9F2395C6-0C81-4569-8078-269962F7169B}" srcOrd="3" destOrd="0" parTransId="{0517EC68-F08D-4520-A86A-856895FC7FC7}" sibTransId="{6B7227FD-298D-4E9C-AF4D-BE3643D40A42}"/>
    <dgm:cxn modelId="{CD990A98-0EAB-44BC-AA7E-A7FC3129B2FF}" srcId="{E7BE282D-E5CA-4DCA-9112-8EB34E854837}" destId="{9C8F8A60-B6AE-4C99-A066-0839C99DE6BF}" srcOrd="2" destOrd="0" parTransId="{8E5AC8E3-8EF2-4BDE-B52D-C221F556132C}" sibTransId="{11C97C04-909D-4678-9D8C-422B4C68480C}"/>
    <dgm:cxn modelId="{9CF6B33B-9272-47D4-ABD4-4800F56A4AC3}" srcId="{E7BE282D-E5CA-4DCA-9112-8EB34E854837}" destId="{3D609C1F-E23C-46C1-9699-73D337C211DE}" srcOrd="0" destOrd="0" parTransId="{81197D6B-1F85-4E4B-A0BA-1144AFC828D3}" sibTransId="{FE3163C1-7620-4DCC-83F1-229808F6606E}"/>
    <dgm:cxn modelId="{313B6DCC-A10D-4B26-962E-B364E1C43D76}" type="presOf" srcId="{9C8F8A60-B6AE-4C99-A066-0839C99DE6BF}" destId="{F4EC9DDD-C286-48F5-8865-473214FDFE7B}" srcOrd="0" destOrd="0" presId="urn:microsoft.com/office/officeart/2005/8/layout/chevron1"/>
    <dgm:cxn modelId="{2E33A9F2-215D-4AA8-AA54-0EAF934B08EB}" srcId="{E7BE282D-E5CA-4DCA-9112-8EB34E854837}" destId="{2E491C9B-8EC5-4540-8D74-6B0532ACCBC7}" srcOrd="4" destOrd="0" parTransId="{0008F36F-B562-438D-922C-9023BF44A775}" sibTransId="{ED9FC11E-FB2D-49CE-95B4-DA84DEEE6436}"/>
    <dgm:cxn modelId="{BA98F080-4FD9-46ED-8540-E2D9EB12AF40}" type="presParOf" srcId="{E6EE11EB-E2DE-4BFA-87F5-F1007F3B11D1}" destId="{A3B94AA1-72A8-4971-8495-59B8590B88DB}" srcOrd="0" destOrd="0" presId="urn:microsoft.com/office/officeart/2005/8/layout/chevron1"/>
    <dgm:cxn modelId="{79DF6B18-915F-400C-BC2A-AB222E1EF8A7}" type="presParOf" srcId="{E6EE11EB-E2DE-4BFA-87F5-F1007F3B11D1}" destId="{A1CFB353-A4B2-45DB-87CD-5E6E97E9E15C}" srcOrd="1" destOrd="0" presId="urn:microsoft.com/office/officeart/2005/8/layout/chevron1"/>
    <dgm:cxn modelId="{0566058E-9299-4842-A126-8B7679856D36}" type="presParOf" srcId="{E6EE11EB-E2DE-4BFA-87F5-F1007F3B11D1}" destId="{50CD21D7-9E3A-4FBB-919A-D0DDADC5800B}" srcOrd="2" destOrd="0" presId="urn:microsoft.com/office/officeart/2005/8/layout/chevron1"/>
    <dgm:cxn modelId="{BD39BD4C-9013-40B0-895C-5412F14AC9A5}" type="presParOf" srcId="{E6EE11EB-E2DE-4BFA-87F5-F1007F3B11D1}" destId="{B6EB2B57-B936-4311-9E82-F5B39A6BF9F0}" srcOrd="3" destOrd="0" presId="urn:microsoft.com/office/officeart/2005/8/layout/chevron1"/>
    <dgm:cxn modelId="{E772EA8B-5E3A-41AF-BBA8-8E1D9F2D44A9}" type="presParOf" srcId="{E6EE11EB-E2DE-4BFA-87F5-F1007F3B11D1}" destId="{F4EC9DDD-C286-48F5-8865-473214FDFE7B}" srcOrd="4" destOrd="0" presId="urn:microsoft.com/office/officeart/2005/8/layout/chevron1"/>
    <dgm:cxn modelId="{C9192992-6E33-4DAA-BDBB-248C4AAC40B9}" type="presParOf" srcId="{E6EE11EB-E2DE-4BFA-87F5-F1007F3B11D1}" destId="{0EAEF53A-317C-40D4-8687-42982E81CA9F}" srcOrd="5" destOrd="0" presId="urn:microsoft.com/office/officeart/2005/8/layout/chevron1"/>
    <dgm:cxn modelId="{58B1170A-C50E-49AD-9208-F90545E3B0A0}" type="presParOf" srcId="{E6EE11EB-E2DE-4BFA-87F5-F1007F3B11D1}" destId="{B510EEA2-6552-4E8C-95A1-EF3FC8AC163E}" srcOrd="6" destOrd="0" presId="urn:microsoft.com/office/officeart/2005/8/layout/chevron1"/>
    <dgm:cxn modelId="{910E8527-9752-4C67-99F7-01D53DA60E5C}" type="presParOf" srcId="{E6EE11EB-E2DE-4BFA-87F5-F1007F3B11D1}" destId="{E13E371C-D258-45E7-BE61-F94ECD7C0756}" srcOrd="7" destOrd="0" presId="urn:microsoft.com/office/officeart/2005/8/layout/chevron1"/>
    <dgm:cxn modelId="{F0E1C1D7-C67F-41F9-B848-F5AC82E64CD0}"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dgm:t>
        <a:bodyPr/>
        <a:lstStyle/>
        <a:p>
          <a:r>
            <a:rPr lang="en-US" sz="1800" b="0" dirty="0" smtClean="0"/>
            <a:t>Define</a:t>
          </a:r>
          <a:endParaRPr lang="en-US" sz="1800" b="0"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800" b="0" dirty="0" smtClean="0"/>
            <a:t>Measure</a:t>
          </a:r>
          <a:endParaRPr lang="en-US" sz="1800" b="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a:solidFill>
          <a:srgbClr val="FFFF00"/>
        </a:solidFill>
      </dgm:spPr>
      <dgm:t>
        <a:bodyPr/>
        <a:lstStyle/>
        <a:p>
          <a:r>
            <a:rPr lang="en-US" sz="1600" b="1" dirty="0" smtClean="0"/>
            <a:t>Analyze</a:t>
          </a:r>
          <a:endParaRPr lang="en-US" sz="1600" b="1"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dgm:t>
        <a:bodyPr/>
        <a:lstStyle/>
        <a:p>
          <a:r>
            <a:rPr lang="en-US" sz="1600" dirty="0" smtClean="0"/>
            <a:t>Improve</a:t>
          </a:r>
          <a:endParaRPr lang="en-US" sz="1600"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609EB46E-4E3C-4B34-9526-2467CABC2823}" type="presOf" srcId="{9C8F8A60-B6AE-4C99-A066-0839C99DE6BF}" destId="{F4EC9DDD-C286-48F5-8865-473214FDFE7B}" srcOrd="0" destOrd="0" presId="urn:microsoft.com/office/officeart/2005/8/layout/chevron1"/>
    <dgm:cxn modelId="{BB671BF1-7EF2-4477-BFD2-A2017646E895}" type="presOf" srcId="{3D609C1F-E23C-46C1-9699-73D337C211DE}" destId="{A3B94AA1-72A8-4971-8495-59B8590B88DB}"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58DF9176-19C5-407B-BE5D-F77CE5C05845}" srcId="{E7BE282D-E5CA-4DCA-9112-8EB34E854837}" destId="{2FC66598-E6FE-4351-A15A-34C43720C2DB}" srcOrd="1" destOrd="0" parTransId="{5E8BB7F4-1249-4FE8-8503-B86B8E5ADD0F}" sibTransId="{1B2220DE-E7C3-4039-B358-8BB85A0B2A28}"/>
    <dgm:cxn modelId="{EFD9A48E-1DE1-421E-900C-0E4E58494B30}" type="presOf" srcId="{E7BE282D-E5CA-4DCA-9112-8EB34E854837}" destId="{E6EE11EB-E2DE-4BFA-87F5-F1007F3B11D1}" srcOrd="0" destOrd="0" presId="urn:microsoft.com/office/officeart/2005/8/layout/chevron1"/>
    <dgm:cxn modelId="{F85976CF-4352-4AD6-821C-BB2633383453}" srcId="{E7BE282D-E5CA-4DCA-9112-8EB34E854837}" destId="{9F2395C6-0C81-4569-8078-269962F7169B}" srcOrd="3" destOrd="0" parTransId="{0517EC68-F08D-4520-A86A-856895FC7FC7}" sibTransId="{6B7227FD-298D-4E9C-AF4D-BE3643D40A42}"/>
    <dgm:cxn modelId="{FA257D3B-1AD4-4B3E-AE34-83EB15EC8F9F}" type="presOf" srcId="{9F2395C6-0C81-4569-8078-269962F7169B}" destId="{B510EEA2-6552-4E8C-95A1-EF3FC8AC163E}" srcOrd="0" destOrd="0" presId="urn:microsoft.com/office/officeart/2005/8/layout/chevron1"/>
    <dgm:cxn modelId="{31339327-35A3-4919-BDCA-EEB997041B6E}" type="presOf" srcId="{2FC66598-E6FE-4351-A15A-34C43720C2DB}" destId="{50CD21D7-9E3A-4FBB-919A-D0DDADC5800B}" srcOrd="0" destOrd="0" presId="urn:microsoft.com/office/officeart/2005/8/layout/chevron1"/>
    <dgm:cxn modelId="{9CF6B33B-9272-47D4-ABD4-4800F56A4AC3}" srcId="{E7BE282D-E5CA-4DCA-9112-8EB34E854837}" destId="{3D609C1F-E23C-46C1-9699-73D337C211DE}" srcOrd="0" destOrd="0" parTransId="{81197D6B-1F85-4E4B-A0BA-1144AFC828D3}" sibTransId="{FE3163C1-7620-4DCC-83F1-229808F6606E}"/>
    <dgm:cxn modelId="{2E33A9F2-215D-4AA8-AA54-0EAF934B08EB}" srcId="{E7BE282D-E5CA-4DCA-9112-8EB34E854837}" destId="{2E491C9B-8EC5-4540-8D74-6B0532ACCBC7}" srcOrd="4" destOrd="0" parTransId="{0008F36F-B562-438D-922C-9023BF44A775}" sibTransId="{ED9FC11E-FB2D-49CE-95B4-DA84DEEE6436}"/>
    <dgm:cxn modelId="{D0CA9EE1-6FE1-49EC-A483-D2B84FF27BA0}" type="presOf" srcId="{2E491C9B-8EC5-4540-8D74-6B0532ACCBC7}" destId="{2FDC8C87-E07D-4AE6-9B76-EE1B11BC22B6}" srcOrd="0" destOrd="0" presId="urn:microsoft.com/office/officeart/2005/8/layout/chevron1"/>
    <dgm:cxn modelId="{E17A9A06-0CB7-4B18-968D-788D798331CA}" type="presParOf" srcId="{E6EE11EB-E2DE-4BFA-87F5-F1007F3B11D1}" destId="{A3B94AA1-72A8-4971-8495-59B8590B88DB}" srcOrd="0" destOrd="0" presId="urn:microsoft.com/office/officeart/2005/8/layout/chevron1"/>
    <dgm:cxn modelId="{1C2F8ADF-5446-4B33-AEEC-A1E8BA4EE58C}" type="presParOf" srcId="{E6EE11EB-E2DE-4BFA-87F5-F1007F3B11D1}" destId="{A1CFB353-A4B2-45DB-87CD-5E6E97E9E15C}" srcOrd="1" destOrd="0" presId="urn:microsoft.com/office/officeart/2005/8/layout/chevron1"/>
    <dgm:cxn modelId="{A10C1780-10A2-422E-ADF8-A2AF7922AE19}" type="presParOf" srcId="{E6EE11EB-E2DE-4BFA-87F5-F1007F3B11D1}" destId="{50CD21D7-9E3A-4FBB-919A-D0DDADC5800B}" srcOrd="2" destOrd="0" presId="urn:microsoft.com/office/officeart/2005/8/layout/chevron1"/>
    <dgm:cxn modelId="{E31C88B8-54B0-4B8F-B27B-B958C7578ABC}" type="presParOf" srcId="{E6EE11EB-E2DE-4BFA-87F5-F1007F3B11D1}" destId="{B6EB2B57-B936-4311-9E82-F5B39A6BF9F0}" srcOrd="3" destOrd="0" presId="urn:microsoft.com/office/officeart/2005/8/layout/chevron1"/>
    <dgm:cxn modelId="{BF222A8D-551E-4A5B-8016-CE396D892922}" type="presParOf" srcId="{E6EE11EB-E2DE-4BFA-87F5-F1007F3B11D1}" destId="{F4EC9DDD-C286-48F5-8865-473214FDFE7B}" srcOrd="4" destOrd="0" presId="urn:microsoft.com/office/officeart/2005/8/layout/chevron1"/>
    <dgm:cxn modelId="{01CEF679-C922-401B-9477-EE631630BE9B}" type="presParOf" srcId="{E6EE11EB-E2DE-4BFA-87F5-F1007F3B11D1}" destId="{0EAEF53A-317C-40D4-8687-42982E81CA9F}" srcOrd="5" destOrd="0" presId="urn:microsoft.com/office/officeart/2005/8/layout/chevron1"/>
    <dgm:cxn modelId="{1362D011-6DED-49F0-B8E8-3EA451AA55EB}" type="presParOf" srcId="{E6EE11EB-E2DE-4BFA-87F5-F1007F3B11D1}" destId="{B510EEA2-6552-4E8C-95A1-EF3FC8AC163E}" srcOrd="6" destOrd="0" presId="urn:microsoft.com/office/officeart/2005/8/layout/chevron1"/>
    <dgm:cxn modelId="{686BA94D-BE97-4841-A342-67A69C1337BB}" type="presParOf" srcId="{E6EE11EB-E2DE-4BFA-87F5-F1007F3B11D1}" destId="{E13E371C-D258-45E7-BE61-F94ECD7C0756}" srcOrd="7" destOrd="0" presId="urn:microsoft.com/office/officeart/2005/8/layout/chevron1"/>
    <dgm:cxn modelId="{DECDEF0C-5C65-4412-865F-8D8386D8563C}"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dgm:t>
        <a:bodyPr/>
        <a:lstStyle/>
        <a:p>
          <a:r>
            <a:rPr lang="en-US" sz="1800" b="0" dirty="0" smtClean="0"/>
            <a:t>Define</a:t>
          </a:r>
          <a:endParaRPr lang="en-US" sz="1800" b="0"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800" b="0" dirty="0" smtClean="0"/>
            <a:t>Measure</a:t>
          </a:r>
          <a:endParaRPr lang="en-US" sz="1800" b="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a:noFill/>
      </dgm:spPr>
      <dgm:t>
        <a:bodyPr/>
        <a:lstStyle/>
        <a:p>
          <a:r>
            <a:rPr lang="en-US" sz="1600" b="0" dirty="0" smtClean="0"/>
            <a:t>Analyze</a:t>
          </a:r>
          <a:endParaRPr lang="en-US" sz="1600" b="0"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a:solidFill>
          <a:srgbClr val="FFFF00"/>
        </a:solidFill>
      </dgm:spPr>
      <dgm:t>
        <a:bodyPr/>
        <a:lstStyle/>
        <a:p>
          <a:r>
            <a:rPr lang="en-US" sz="1600" b="1" dirty="0" smtClean="0"/>
            <a:t>Improve</a:t>
          </a:r>
          <a:endParaRPr lang="en-US" sz="1600" b="1"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58DF9176-19C5-407B-BE5D-F77CE5C05845}" srcId="{E7BE282D-E5CA-4DCA-9112-8EB34E854837}" destId="{2FC66598-E6FE-4351-A15A-34C43720C2DB}" srcOrd="1" destOrd="0" parTransId="{5E8BB7F4-1249-4FE8-8503-B86B8E5ADD0F}" sibTransId="{1B2220DE-E7C3-4039-B358-8BB85A0B2A28}"/>
    <dgm:cxn modelId="{2E33A9F2-215D-4AA8-AA54-0EAF934B08EB}" srcId="{E7BE282D-E5CA-4DCA-9112-8EB34E854837}" destId="{2E491C9B-8EC5-4540-8D74-6B0532ACCBC7}" srcOrd="4" destOrd="0" parTransId="{0008F36F-B562-438D-922C-9023BF44A775}" sibTransId="{ED9FC11E-FB2D-49CE-95B4-DA84DEEE6436}"/>
    <dgm:cxn modelId="{5D95AA1D-D501-45CF-ACCD-EE86538030D9}" type="presOf" srcId="{9C8F8A60-B6AE-4C99-A066-0839C99DE6BF}" destId="{F4EC9DDD-C286-48F5-8865-473214FDFE7B}" srcOrd="0" destOrd="0" presId="urn:microsoft.com/office/officeart/2005/8/layout/chevron1"/>
    <dgm:cxn modelId="{47F2DB3C-2BA8-497F-B088-A762A994878A}" type="presOf" srcId="{2FC66598-E6FE-4351-A15A-34C43720C2DB}" destId="{50CD21D7-9E3A-4FBB-919A-D0DDADC5800B}"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93B6C1A8-B237-46C1-B72C-FC719F14C065}" type="presOf" srcId="{2E491C9B-8EC5-4540-8D74-6B0532ACCBC7}" destId="{2FDC8C87-E07D-4AE6-9B76-EE1B11BC22B6}" srcOrd="0" destOrd="0" presId="urn:microsoft.com/office/officeart/2005/8/layout/chevron1"/>
    <dgm:cxn modelId="{EBC2D3EA-B286-4ADB-8336-BCF6E247A5FB}" type="presOf" srcId="{3D609C1F-E23C-46C1-9699-73D337C211DE}" destId="{A3B94AA1-72A8-4971-8495-59B8590B88DB}" srcOrd="0" destOrd="0" presId="urn:microsoft.com/office/officeart/2005/8/layout/chevron1"/>
    <dgm:cxn modelId="{F85976CF-4352-4AD6-821C-BB2633383453}" srcId="{E7BE282D-E5CA-4DCA-9112-8EB34E854837}" destId="{9F2395C6-0C81-4569-8078-269962F7169B}" srcOrd="3" destOrd="0" parTransId="{0517EC68-F08D-4520-A86A-856895FC7FC7}" sibTransId="{6B7227FD-298D-4E9C-AF4D-BE3643D40A42}"/>
    <dgm:cxn modelId="{52653759-B190-4225-A11F-A4C5E2FD434B}" type="presOf" srcId="{9F2395C6-0C81-4569-8078-269962F7169B}" destId="{B510EEA2-6552-4E8C-95A1-EF3FC8AC163E}" srcOrd="0" destOrd="0" presId="urn:microsoft.com/office/officeart/2005/8/layout/chevron1"/>
    <dgm:cxn modelId="{7DFC5268-A195-4C6F-BD52-94D4E0B055F6}" type="presOf" srcId="{E7BE282D-E5CA-4DCA-9112-8EB34E854837}" destId="{E6EE11EB-E2DE-4BFA-87F5-F1007F3B11D1}" srcOrd="0" destOrd="0" presId="urn:microsoft.com/office/officeart/2005/8/layout/chevron1"/>
    <dgm:cxn modelId="{9CF6B33B-9272-47D4-ABD4-4800F56A4AC3}" srcId="{E7BE282D-E5CA-4DCA-9112-8EB34E854837}" destId="{3D609C1F-E23C-46C1-9699-73D337C211DE}" srcOrd="0" destOrd="0" parTransId="{81197D6B-1F85-4E4B-A0BA-1144AFC828D3}" sibTransId="{FE3163C1-7620-4DCC-83F1-229808F6606E}"/>
    <dgm:cxn modelId="{AA1C3A6D-B012-4BC2-87E3-A5A19955BBB7}" type="presParOf" srcId="{E6EE11EB-E2DE-4BFA-87F5-F1007F3B11D1}" destId="{A3B94AA1-72A8-4971-8495-59B8590B88DB}" srcOrd="0" destOrd="0" presId="urn:microsoft.com/office/officeart/2005/8/layout/chevron1"/>
    <dgm:cxn modelId="{FCA76AB4-83E7-475C-9709-711C3FD56886}" type="presParOf" srcId="{E6EE11EB-E2DE-4BFA-87F5-F1007F3B11D1}" destId="{A1CFB353-A4B2-45DB-87CD-5E6E97E9E15C}" srcOrd="1" destOrd="0" presId="urn:microsoft.com/office/officeart/2005/8/layout/chevron1"/>
    <dgm:cxn modelId="{4EB0B762-F211-4F4B-B178-D8EA6D797439}" type="presParOf" srcId="{E6EE11EB-E2DE-4BFA-87F5-F1007F3B11D1}" destId="{50CD21D7-9E3A-4FBB-919A-D0DDADC5800B}" srcOrd="2" destOrd="0" presId="urn:microsoft.com/office/officeart/2005/8/layout/chevron1"/>
    <dgm:cxn modelId="{A1B63E3B-D46A-40AC-AEB0-2C168378A852}" type="presParOf" srcId="{E6EE11EB-E2DE-4BFA-87F5-F1007F3B11D1}" destId="{B6EB2B57-B936-4311-9E82-F5B39A6BF9F0}" srcOrd="3" destOrd="0" presId="urn:microsoft.com/office/officeart/2005/8/layout/chevron1"/>
    <dgm:cxn modelId="{F79399BB-466F-4674-B9B0-0B3858D0BF6A}" type="presParOf" srcId="{E6EE11EB-E2DE-4BFA-87F5-F1007F3B11D1}" destId="{F4EC9DDD-C286-48F5-8865-473214FDFE7B}" srcOrd="4" destOrd="0" presId="urn:microsoft.com/office/officeart/2005/8/layout/chevron1"/>
    <dgm:cxn modelId="{75F86F85-22D8-4E2D-8C52-16D29337D0EE}" type="presParOf" srcId="{E6EE11EB-E2DE-4BFA-87F5-F1007F3B11D1}" destId="{0EAEF53A-317C-40D4-8687-42982E81CA9F}" srcOrd="5" destOrd="0" presId="urn:microsoft.com/office/officeart/2005/8/layout/chevron1"/>
    <dgm:cxn modelId="{FF687BB9-341C-487B-9F11-8983FF5338F9}" type="presParOf" srcId="{E6EE11EB-E2DE-4BFA-87F5-F1007F3B11D1}" destId="{B510EEA2-6552-4E8C-95A1-EF3FC8AC163E}" srcOrd="6" destOrd="0" presId="urn:microsoft.com/office/officeart/2005/8/layout/chevron1"/>
    <dgm:cxn modelId="{D78C2D03-72E6-4C73-B573-2DF71A6142CB}" type="presParOf" srcId="{E6EE11EB-E2DE-4BFA-87F5-F1007F3B11D1}" destId="{E13E371C-D258-45E7-BE61-F94ECD7C0756}" srcOrd="7" destOrd="0" presId="urn:microsoft.com/office/officeart/2005/8/layout/chevron1"/>
    <dgm:cxn modelId="{06530DF3-50EA-42EE-817A-0D03EECE0686}"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dgm:t>
        <a:bodyPr/>
        <a:lstStyle/>
        <a:p>
          <a:r>
            <a:rPr lang="en-US" sz="1800" b="0" dirty="0" smtClean="0"/>
            <a:t>Define</a:t>
          </a:r>
          <a:endParaRPr lang="en-US" sz="1800" b="0"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800" b="0" dirty="0" smtClean="0"/>
            <a:t>Measure</a:t>
          </a:r>
          <a:endParaRPr lang="en-US" sz="1800" b="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a:noFill/>
      </dgm:spPr>
      <dgm:t>
        <a:bodyPr/>
        <a:lstStyle/>
        <a:p>
          <a:r>
            <a:rPr lang="en-US" sz="1600" b="0" dirty="0" smtClean="0"/>
            <a:t>Analyze</a:t>
          </a:r>
          <a:endParaRPr lang="en-US" sz="1600" b="0"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a:solidFill>
          <a:srgbClr val="FFFF00"/>
        </a:solidFill>
      </dgm:spPr>
      <dgm:t>
        <a:bodyPr/>
        <a:lstStyle/>
        <a:p>
          <a:r>
            <a:rPr lang="en-US" sz="1600" b="1" dirty="0" smtClean="0"/>
            <a:t>Improve</a:t>
          </a:r>
          <a:endParaRPr lang="en-US" sz="1600" b="1"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542E061C-8D5F-46FD-B144-1FECCC3293F2}" type="presOf" srcId="{2FC66598-E6FE-4351-A15A-34C43720C2DB}" destId="{50CD21D7-9E3A-4FBB-919A-D0DDADC5800B}" srcOrd="0" destOrd="0" presId="urn:microsoft.com/office/officeart/2005/8/layout/chevron1"/>
    <dgm:cxn modelId="{95AE17F7-7D2A-4D68-8C96-876A18EE5F16}" type="presOf" srcId="{E7BE282D-E5CA-4DCA-9112-8EB34E854837}" destId="{E6EE11EB-E2DE-4BFA-87F5-F1007F3B11D1}"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58DF9176-19C5-407B-BE5D-F77CE5C05845}" srcId="{E7BE282D-E5CA-4DCA-9112-8EB34E854837}" destId="{2FC66598-E6FE-4351-A15A-34C43720C2DB}" srcOrd="1" destOrd="0" parTransId="{5E8BB7F4-1249-4FE8-8503-B86B8E5ADD0F}" sibTransId="{1B2220DE-E7C3-4039-B358-8BB85A0B2A28}"/>
    <dgm:cxn modelId="{F85976CF-4352-4AD6-821C-BB2633383453}" srcId="{E7BE282D-E5CA-4DCA-9112-8EB34E854837}" destId="{9F2395C6-0C81-4569-8078-269962F7169B}" srcOrd="3" destOrd="0" parTransId="{0517EC68-F08D-4520-A86A-856895FC7FC7}" sibTransId="{6B7227FD-298D-4E9C-AF4D-BE3643D40A42}"/>
    <dgm:cxn modelId="{EF52958C-9F73-481C-A5AD-51EC484706AC}" type="presOf" srcId="{2E491C9B-8EC5-4540-8D74-6B0532ACCBC7}" destId="{2FDC8C87-E07D-4AE6-9B76-EE1B11BC22B6}" srcOrd="0" destOrd="0" presId="urn:microsoft.com/office/officeart/2005/8/layout/chevron1"/>
    <dgm:cxn modelId="{5E8B4462-CB8B-42BE-AD99-A5FD4170BB51}" type="presOf" srcId="{3D609C1F-E23C-46C1-9699-73D337C211DE}" destId="{A3B94AA1-72A8-4971-8495-59B8590B88DB}" srcOrd="0" destOrd="0" presId="urn:microsoft.com/office/officeart/2005/8/layout/chevron1"/>
    <dgm:cxn modelId="{A4D6C814-27CD-41BE-BF2C-5EF293DF9A0D}" type="presOf" srcId="{9C8F8A60-B6AE-4C99-A066-0839C99DE6BF}" destId="{F4EC9DDD-C286-48F5-8865-473214FDFE7B}" srcOrd="0" destOrd="0" presId="urn:microsoft.com/office/officeart/2005/8/layout/chevron1"/>
    <dgm:cxn modelId="{A6BAE27F-6F5A-4FDA-96CC-55F9B58288DA}" type="presOf" srcId="{9F2395C6-0C81-4569-8078-269962F7169B}" destId="{B510EEA2-6552-4E8C-95A1-EF3FC8AC163E}" srcOrd="0" destOrd="0" presId="urn:microsoft.com/office/officeart/2005/8/layout/chevron1"/>
    <dgm:cxn modelId="{9CF6B33B-9272-47D4-ABD4-4800F56A4AC3}" srcId="{E7BE282D-E5CA-4DCA-9112-8EB34E854837}" destId="{3D609C1F-E23C-46C1-9699-73D337C211DE}" srcOrd="0" destOrd="0" parTransId="{81197D6B-1F85-4E4B-A0BA-1144AFC828D3}" sibTransId="{FE3163C1-7620-4DCC-83F1-229808F6606E}"/>
    <dgm:cxn modelId="{2E33A9F2-215D-4AA8-AA54-0EAF934B08EB}" srcId="{E7BE282D-E5CA-4DCA-9112-8EB34E854837}" destId="{2E491C9B-8EC5-4540-8D74-6B0532ACCBC7}" srcOrd="4" destOrd="0" parTransId="{0008F36F-B562-438D-922C-9023BF44A775}" sibTransId="{ED9FC11E-FB2D-49CE-95B4-DA84DEEE6436}"/>
    <dgm:cxn modelId="{0BAA6AEA-23E6-4DEE-B1A4-525F5AFEF253}" type="presParOf" srcId="{E6EE11EB-E2DE-4BFA-87F5-F1007F3B11D1}" destId="{A3B94AA1-72A8-4971-8495-59B8590B88DB}" srcOrd="0" destOrd="0" presId="urn:microsoft.com/office/officeart/2005/8/layout/chevron1"/>
    <dgm:cxn modelId="{0ED46B01-9D81-46B3-9219-E6C1CF95DAC1}" type="presParOf" srcId="{E6EE11EB-E2DE-4BFA-87F5-F1007F3B11D1}" destId="{A1CFB353-A4B2-45DB-87CD-5E6E97E9E15C}" srcOrd="1" destOrd="0" presId="urn:microsoft.com/office/officeart/2005/8/layout/chevron1"/>
    <dgm:cxn modelId="{2957B78E-5A88-4A62-B6B1-0328BA694BF1}" type="presParOf" srcId="{E6EE11EB-E2DE-4BFA-87F5-F1007F3B11D1}" destId="{50CD21D7-9E3A-4FBB-919A-D0DDADC5800B}" srcOrd="2" destOrd="0" presId="urn:microsoft.com/office/officeart/2005/8/layout/chevron1"/>
    <dgm:cxn modelId="{44EF4C08-2F57-47EC-9424-7F1DD46D4851}" type="presParOf" srcId="{E6EE11EB-E2DE-4BFA-87F5-F1007F3B11D1}" destId="{B6EB2B57-B936-4311-9E82-F5B39A6BF9F0}" srcOrd="3" destOrd="0" presId="urn:microsoft.com/office/officeart/2005/8/layout/chevron1"/>
    <dgm:cxn modelId="{1C0D5A31-54B0-493B-B3C9-632D5413F1A0}" type="presParOf" srcId="{E6EE11EB-E2DE-4BFA-87F5-F1007F3B11D1}" destId="{F4EC9DDD-C286-48F5-8865-473214FDFE7B}" srcOrd="4" destOrd="0" presId="urn:microsoft.com/office/officeart/2005/8/layout/chevron1"/>
    <dgm:cxn modelId="{91A63783-EEBC-41A3-B140-BF4F36CB3F8E}" type="presParOf" srcId="{E6EE11EB-E2DE-4BFA-87F5-F1007F3B11D1}" destId="{0EAEF53A-317C-40D4-8687-42982E81CA9F}" srcOrd="5" destOrd="0" presId="urn:microsoft.com/office/officeart/2005/8/layout/chevron1"/>
    <dgm:cxn modelId="{2B256B22-ED32-48DA-A12B-6838CC6436C8}" type="presParOf" srcId="{E6EE11EB-E2DE-4BFA-87F5-F1007F3B11D1}" destId="{B510EEA2-6552-4E8C-95A1-EF3FC8AC163E}" srcOrd="6" destOrd="0" presId="urn:microsoft.com/office/officeart/2005/8/layout/chevron1"/>
    <dgm:cxn modelId="{F90AEEA2-5DCD-4D8F-A9C3-2CB5694213EA}" type="presParOf" srcId="{E6EE11EB-E2DE-4BFA-87F5-F1007F3B11D1}" destId="{E13E371C-D258-45E7-BE61-F94ECD7C0756}" srcOrd="7" destOrd="0" presId="urn:microsoft.com/office/officeart/2005/8/layout/chevron1"/>
    <dgm:cxn modelId="{B422372C-5861-4E9A-9672-DE6A8781E44B}"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dgm:t>
        <a:bodyPr/>
        <a:lstStyle/>
        <a:p>
          <a:r>
            <a:rPr lang="en-US" sz="1800" b="0" dirty="0" smtClean="0"/>
            <a:t>Define</a:t>
          </a:r>
          <a:endParaRPr lang="en-US" sz="1800" b="0"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800" b="0" dirty="0" smtClean="0"/>
            <a:t>Measure</a:t>
          </a:r>
          <a:endParaRPr lang="en-US" sz="1800" b="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a:noFill/>
      </dgm:spPr>
      <dgm:t>
        <a:bodyPr/>
        <a:lstStyle/>
        <a:p>
          <a:r>
            <a:rPr lang="en-US" sz="1600" b="0" dirty="0" smtClean="0"/>
            <a:t>Analyze</a:t>
          </a:r>
          <a:endParaRPr lang="en-US" sz="1600" b="0"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a:solidFill>
          <a:srgbClr val="FFFF00"/>
        </a:solidFill>
      </dgm:spPr>
      <dgm:t>
        <a:bodyPr/>
        <a:lstStyle/>
        <a:p>
          <a:r>
            <a:rPr lang="en-US" sz="1600" b="1" dirty="0" smtClean="0"/>
            <a:t>Improve</a:t>
          </a:r>
          <a:endParaRPr lang="en-US" sz="1600" b="1"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58DF9176-19C5-407B-BE5D-F77CE5C05845}" srcId="{E7BE282D-E5CA-4DCA-9112-8EB34E854837}" destId="{2FC66598-E6FE-4351-A15A-34C43720C2DB}" srcOrd="1" destOrd="0" parTransId="{5E8BB7F4-1249-4FE8-8503-B86B8E5ADD0F}" sibTransId="{1B2220DE-E7C3-4039-B358-8BB85A0B2A28}"/>
    <dgm:cxn modelId="{8F7A7377-5A71-47D2-8480-FCB61F343706}" type="presOf" srcId="{3D609C1F-E23C-46C1-9699-73D337C211DE}" destId="{A3B94AA1-72A8-4971-8495-59B8590B88DB}" srcOrd="0" destOrd="0" presId="urn:microsoft.com/office/officeart/2005/8/layout/chevron1"/>
    <dgm:cxn modelId="{38EDA68A-FD7A-4D32-8117-0A66855897E3}" type="presOf" srcId="{2FC66598-E6FE-4351-A15A-34C43720C2DB}" destId="{50CD21D7-9E3A-4FBB-919A-D0DDADC5800B}" srcOrd="0" destOrd="0" presId="urn:microsoft.com/office/officeart/2005/8/layout/chevron1"/>
    <dgm:cxn modelId="{426DC693-D4BD-44A5-BFD1-C572204D65D9}" type="presOf" srcId="{9C8F8A60-B6AE-4C99-A066-0839C99DE6BF}" destId="{F4EC9DDD-C286-48F5-8865-473214FDFE7B}" srcOrd="0" destOrd="0" presId="urn:microsoft.com/office/officeart/2005/8/layout/chevron1"/>
    <dgm:cxn modelId="{F85976CF-4352-4AD6-821C-BB2633383453}" srcId="{E7BE282D-E5CA-4DCA-9112-8EB34E854837}" destId="{9F2395C6-0C81-4569-8078-269962F7169B}" srcOrd="3" destOrd="0" parTransId="{0517EC68-F08D-4520-A86A-856895FC7FC7}" sibTransId="{6B7227FD-298D-4E9C-AF4D-BE3643D40A42}"/>
    <dgm:cxn modelId="{CF0B8406-E152-4F0F-9990-275DBD8FEE4C}" type="presOf" srcId="{E7BE282D-E5CA-4DCA-9112-8EB34E854837}" destId="{E6EE11EB-E2DE-4BFA-87F5-F1007F3B11D1}" srcOrd="0" destOrd="0" presId="urn:microsoft.com/office/officeart/2005/8/layout/chevron1"/>
    <dgm:cxn modelId="{268E4641-38AE-4D27-BCEB-967D7BCA01E5}" type="presOf" srcId="{9F2395C6-0C81-4569-8078-269962F7169B}" destId="{B510EEA2-6552-4E8C-95A1-EF3FC8AC163E}"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9CF6B33B-9272-47D4-ABD4-4800F56A4AC3}" srcId="{E7BE282D-E5CA-4DCA-9112-8EB34E854837}" destId="{3D609C1F-E23C-46C1-9699-73D337C211DE}" srcOrd="0" destOrd="0" parTransId="{81197D6B-1F85-4E4B-A0BA-1144AFC828D3}" sibTransId="{FE3163C1-7620-4DCC-83F1-229808F6606E}"/>
    <dgm:cxn modelId="{335B946C-DDA8-49C8-8A68-BDD92D359431}" type="presOf" srcId="{2E491C9B-8EC5-4540-8D74-6B0532ACCBC7}" destId="{2FDC8C87-E07D-4AE6-9B76-EE1B11BC22B6}" srcOrd="0" destOrd="0" presId="urn:microsoft.com/office/officeart/2005/8/layout/chevron1"/>
    <dgm:cxn modelId="{2E33A9F2-215D-4AA8-AA54-0EAF934B08EB}" srcId="{E7BE282D-E5CA-4DCA-9112-8EB34E854837}" destId="{2E491C9B-8EC5-4540-8D74-6B0532ACCBC7}" srcOrd="4" destOrd="0" parTransId="{0008F36F-B562-438D-922C-9023BF44A775}" sibTransId="{ED9FC11E-FB2D-49CE-95B4-DA84DEEE6436}"/>
    <dgm:cxn modelId="{6F9FE4F7-0FF1-4F12-A59E-547C5656A774}" type="presParOf" srcId="{E6EE11EB-E2DE-4BFA-87F5-F1007F3B11D1}" destId="{A3B94AA1-72A8-4971-8495-59B8590B88DB}" srcOrd="0" destOrd="0" presId="urn:microsoft.com/office/officeart/2005/8/layout/chevron1"/>
    <dgm:cxn modelId="{A757175F-8BC9-4430-9DDD-791CAEB141BE}" type="presParOf" srcId="{E6EE11EB-E2DE-4BFA-87F5-F1007F3B11D1}" destId="{A1CFB353-A4B2-45DB-87CD-5E6E97E9E15C}" srcOrd="1" destOrd="0" presId="urn:microsoft.com/office/officeart/2005/8/layout/chevron1"/>
    <dgm:cxn modelId="{CE48E63B-D931-4377-994C-2194C697CE02}" type="presParOf" srcId="{E6EE11EB-E2DE-4BFA-87F5-F1007F3B11D1}" destId="{50CD21D7-9E3A-4FBB-919A-D0DDADC5800B}" srcOrd="2" destOrd="0" presId="urn:microsoft.com/office/officeart/2005/8/layout/chevron1"/>
    <dgm:cxn modelId="{9469C0B0-A76C-4B99-9FCA-1140050C60DB}" type="presParOf" srcId="{E6EE11EB-E2DE-4BFA-87F5-F1007F3B11D1}" destId="{B6EB2B57-B936-4311-9E82-F5B39A6BF9F0}" srcOrd="3" destOrd="0" presId="urn:microsoft.com/office/officeart/2005/8/layout/chevron1"/>
    <dgm:cxn modelId="{954C54D9-E440-448E-AD30-5D7376C952B7}" type="presParOf" srcId="{E6EE11EB-E2DE-4BFA-87F5-F1007F3B11D1}" destId="{F4EC9DDD-C286-48F5-8865-473214FDFE7B}" srcOrd="4" destOrd="0" presId="urn:microsoft.com/office/officeart/2005/8/layout/chevron1"/>
    <dgm:cxn modelId="{4B5E9402-2138-4472-861A-39E3ACAAC304}" type="presParOf" srcId="{E6EE11EB-E2DE-4BFA-87F5-F1007F3B11D1}" destId="{0EAEF53A-317C-40D4-8687-42982E81CA9F}" srcOrd="5" destOrd="0" presId="urn:microsoft.com/office/officeart/2005/8/layout/chevron1"/>
    <dgm:cxn modelId="{7B0DFB74-3A50-4489-BB53-F77AD909BC09}" type="presParOf" srcId="{E6EE11EB-E2DE-4BFA-87F5-F1007F3B11D1}" destId="{B510EEA2-6552-4E8C-95A1-EF3FC8AC163E}" srcOrd="6" destOrd="0" presId="urn:microsoft.com/office/officeart/2005/8/layout/chevron1"/>
    <dgm:cxn modelId="{1A396410-B950-4046-93AB-1684207388FB}" type="presParOf" srcId="{E6EE11EB-E2DE-4BFA-87F5-F1007F3B11D1}" destId="{E13E371C-D258-45E7-BE61-F94ECD7C0756}" srcOrd="7" destOrd="0" presId="urn:microsoft.com/office/officeart/2005/8/layout/chevron1"/>
    <dgm:cxn modelId="{056C748D-E770-4BD7-A6F4-AD629BBFE151}"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dgm:t>
        <a:bodyPr/>
        <a:lstStyle/>
        <a:p>
          <a:r>
            <a:rPr lang="en-US" sz="1800" b="0" dirty="0" smtClean="0"/>
            <a:t>Define</a:t>
          </a:r>
          <a:endParaRPr lang="en-US" sz="1800" b="0"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800" b="0" dirty="0" smtClean="0"/>
            <a:t>Measure</a:t>
          </a:r>
          <a:endParaRPr lang="en-US" sz="1800" b="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a:noFill/>
      </dgm:spPr>
      <dgm:t>
        <a:bodyPr/>
        <a:lstStyle/>
        <a:p>
          <a:r>
            <a:rPr lang="en-US" sz="1600" b="0" dirty="0" smtClean="0"/>
            <a:t>Analyze</a:t>
          </a:r>
          <a:endParaRPr lang="en-US" sz="1600" b="0"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a:solidFill>
          <a:srgbClr val="FFFF00"/>
        </a:solidFill>
      </dgm:spPr>
      <dgm:t>
        <a:bodyPr/>
        <a:lstStyle/>
        <a:p>
          <a:r>
            <a:rPr lang="en-US" sz="1600" b="1" dirty="0" smtClean="0"/>
            <a:t>Improve</a:t>
          </a:r>
          <a:endParaRPr lang="en-US" sz="1600" b="1"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58DF9176-19C5-407B-BE5D-F77CE5C05845}" srcId="{E7BE282D-E5CA-4DCA-9112-8EB34E854837}" destId="{2FC66598-E6FE-4351-A15A-34C43720C2DB}" srcOrd="1" destOrd="0" parTransId="{5E8BB7F4-1249-4FE8-8503-B86B8E5ADD0F}" sibTransId="{1B2220DE-E7C3-4039-B358-8BB85A0B2A28}"/>
    <dgm:cxn modelId="{9C838940-EF96-43C0-8226-8F554298242F}" type="presOf" srcId="{9C8F8A60-B6AE-4C99-A066-0839C99DE6BF}" destId="{F4EC9DDD-C286-48F5-8865-473214FDFE7B}" srcOrd="0" destOrd="0" presId="urn:microsoft.com/office/officeart/2005/8/layout/chevron1"/>
    <dgm:cxn modelId="{92E6419E-75F0-42E1-A3FE-F6D8CDC3E61F}" type="presOf" srcId="{9F2395C6-0C81-4569-8078-269962F7169B}" destId="{B510EEA2-6552-4E8C-95A1-EF3FC8AC163E}" srcOrd="0" destOrd="0" presId="urn:microsoft.com/office/officeart/2005/8/layout/chevron1"/>
    <dgm:cxn modelId="{F85976CF-4352-4AD6-821C-BB2633383453}" srcId="{E7BE282D-E5CA-4DCA-9112-8EB34E854837}" destId="{9F2395C6-0C81-4569-8078-269962F7169B}" srcOrd="3" destOrd="0" parTransId="{0517EC68-F08D-4520-A86A-856895FC7FC7}" sibTransId="{6B7227FD-298D-4E9C-AF4D-BE3643D40A42}"/>
    <dgm:cxn modelId="{2DE65FC0-0896-424B-BD3A-75C4E1359758}" type="presOf" srcId="{2FC66598-E6FE-4351-A15A-34C43720C2DB}" destId="{50CD21D7-9E3A-4FBB-919A-D0DDADC5800B}" srcOrd="0" destOrd="0" presId="urn:microsoft.com/office/officeart/2005/8/layout/chevron1"/>
    <dgm:cxn modelId="{766DFE04-37F7-4072-BF3D-3792ADB6ABBC}" type="presOf" srcId="{3D609C1F-E23C-46C1-9699-73D337C211DE}" destId="{A3B94AA1-72A8-4971-8495-59B8590B88DB}"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9CF6B33B-9272-47D4-ABD4-4800F56A4AC3}" srcId="{E7BE282D-E5CA-4DCA-9112-8EB34E854837}" destId="{3D609C1F-E23C-46C1-9699-73D337C211DE}" srcOrd="0" destOrd="0" parTransId="{81197D6B-1F85-4E4B-A0BA-1144AFC828D3}" sibTransId="{FE3163C1-7620-4DCC-83F1-229808F6606E}"/>
    <dgm:cxn modelId="{2E33A9F2-215D-4AA8-AA54-0EAF934B08EB}" srcId="{E7BE282D-E5CA-4DCA-9112-8EB34E854837}" destId="{2E491C9B-8EC5-4540-8D74-6B0532ACCBC7}" srcOrd="4" destOrd="0" parTransId="{0008F36F-B562-438D-922C-9023BF44A775}" sibTransId="{ED9FC11E-FB2D-49CE-95B4-DA84DEEE6436}"/>
    <dgm:cxn modelId="{CDBD617D-7F0F-4D58-A7D9-5D36334148E5}" type="presOf" srcId="{E7BE282D-E5CA-4DCA-9112-8EB34E854837}" destId="{E6EE11EB-E2DE-4BFA-87F5-F1007F3B11D1}" srcOrd="0" destOrd="0" presId="urn:microsoft.com/office/officeart/2005/8/layout/chevron1"/>
    <dgm:cxn modelId="{41C6FE7A-B112-4C10-96FF-35BA359B5CF7}" type="presOf" srcId="{2E491C9B-8EC5-4540-8D74-6B0532ACCBC7}" destId="{2FDC8C87-E07D-4AE6-9B76-EE1B11BC22B6}" srcOrd="0" destOrd="0" presId="urn:microsoft.com/office/officeart/2005/8/layout/chevron1"/>
    <dgm:cxn modelId="{560A411F-A963-4EF6-AE52-7F2C2AD348A2}" type="presParOf" srcId="{E6EE11EB-E2DE-4BFA-87F5-F1007F3B11D1}" destId="{A3B94AA1-72A8-4971-8495-59B8590B88DB}" srcOrd="0" destOrd="0" presId="urn:microsoft.com/office/officeart/2005/8/layout/chevron1"/>
    <dgm:cxn modelId="{5786630C-9153-44AC-9B87-F731CA5A5282}" type="presParOf" srcId="{E6EE11EB-E2DE-4BFA-87F5-F1007F3B11D1}" destId="{A1CFB353-A4B2-45DB-87CD-5E6E97E9E15C}" srcOrd="1" destOrd="0" presId="urn:microsoft.com/office/officeart/2005/8/layout/chevron1"/>
    <dgm:cxn modelId="{2B6F8993-E591-40F5-8D42-17F6BE1C04FE}" type="presParOf" srcId="{E6EE11EB-E2DE-4BFA-87F5-F1007F3B11D1}" destId="{50CD21D7-9E3A-4FBB-919A-D0DDADC5800B}" srcOrd="2" destOrd="0" presId="urn:microsoft.com/office/officeart/2005/8/layout/chevron1"/>
    <dgm:cxn modelId="{92766A44-34B7-4991-8E56-9CDA59089219}" type="presParOf" srcId="{E6EE11EB-E2DE-4BFA-87F5-F1007F3B11D1}" destId="{B6EB2B57-B936-4311-9E82-F5B39A6BF9F0}" srcOrd="3" destOrd="0" presId="urn:microsoft.com/office/officeart/2005/8/layout/chevron1"/>
    <dgm:cxn modelId="{477E0858-BE03-450D-8B86-0648D47A89C7}" type="presParOf" srcId="{E6EE11EB-E2DE-4BFA-87F5-F1007F3B11D1}" destId="{F4EC9DDD-C286-48F5-8865-473214FDFE7B}" srcOrd="4" destOrd="0" presId="urn:microsoft.com/office/officeart/2005/8/layout/chevron1"/>
    <dgm:cxn modelId="{A3FFE9E3-620C-4DE9-8D65-9BAC1E77F7DA}" type="presParOf" srcId="{E6EE11EB-E2DE-4BFA-87F5-F1007F3B11D1}" destId="{0EAEF53A-317C-40D4-8687-42982E81CA9F}" srcOrd="5" destOrd="0" presId="urn:microsoft.com/office/officeart/2005/8/layout/chevron1"/>
    <dgm:cxn modelId="{34961ADD-4BA4-439B-97A2-144DA0EF1F1B}" type="presParOf" srcId="{E6EE11EB-E2DE-4BFA-87F5-F1007F3B11D1}" destId="{B510EEA2-6552-4E8C-95A1-EF3FC8AC163E}" srcOrd="6" destOrd="0" presId="urn:microsoft.com/office/officeart/2005/8/layout/chevron1"/>
    <dgm:cxn modelId="{603CDA83-4D43-4551-B6C0-2DD6EA687162}" type="presParOf" srcId="{E6EE11EB-E2DE-4BFA-87F5-F1007F3B11D1}" destId="{E13E371C-D258-45E7-BE61-F94ECD7C0756}" srcOrd="7" destOrd="0" presId="urn:microsoft.com/office/officeart/2005/8/layout/chevron1"/>
    <dgm:cxn modelId="{2C89DBBA-9FD2-4A16-BA90-7DECA2B26E21}"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a:solidFill>
          <a:srgbClr val="FFFF00"/>
        </a:solidFill>
      </dgm:spPr>
      <dgm:t>
        <a:bodyPr/>
        <a:lstStyle/>
        <a:p>
          <a:r>
            <a:rPr lang="en-US" sz="1800" b="1" dirty="0" smtClean="0"/>
            <a:t>Define</a:t>
          </a:r>
          <a:endParaRPr lang="en-US" sz="1800" b="1"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600" dirty="0" smtClean="0"/>
            <a:t>Measure</a:t>
          </a:r>
          <a:endParaRPr lang="en-US" sz="160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dgm:t>
        <a:bodyPr/>
        <a:lstStyle/>
        <a:p>
          <a:r>
            <a:rPr lang="en-US" sz="1600" dirty="0" smtClean="0"/>
            <a:t>Analyze</a:t>
          </a:r>
          <a:endParaRPr lang="en-US" sz="1600"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dgm:t>
        <a:bodyPr/>
        <a:lstStyle/>
        <a:p>
          <a:r>
            <a:rPr lang="en-US" sz="1600" dirty="0" smtClean="0"/>
            <a:t>Improve</a:t>
          </a:r>
          <a:endParaRPr lang="en-US" sz="1600"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2170E8F1-B86D-4628-93BA-E6508909537E}" type="presOf" srcId="{E7BE282D-E5CA-4DCA-9112-8EB34E854837}" destId="{E6EE11EB-E2DE-4BFA-87F5-F1007F3B11D1}"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58DF9176-19C5-407B-BE5D-F77CE5C05845}" srcId="{E7BE282D-E5CA-4DCA-9112-8EB34E854837}" destId="{2FC66598-E6FE-4351-A15A-34C43720C2DB}" srcOrd="1" destOrd="0" parTransId="{5E8BB7F4-1249-4FE8-8503-B86B8E5ADD0F}" sibTransId="{1B2220DE-E7C3-4039-B358-8BB85A0B2A28}"/>
    <dgm:cxn modelId="{FDF58FBA-C06D-4352-AEB4-3AECC04B22D8}" type="presOf" srcId="{9F2395C6-0C81-4569-8078-269962F7169B}" destId="{B510EEA2-6552-4E8C-95A1-EF3FC8AC163E}" srcOrd="0" destOrd="0" presId="urn:microsoft.com/office/officeart/2005/8/layout/chevron1"/>
    <dgm:cxn modelId="{F85976CF-4352-4AD6-821C-BB2633383453}" srcId="{E7BE282D-E5CA-4DCA-9112-8EB34E854837}" destId="{9F2395C6-0C81-4569-8078-269962F7169B}" srcOrd="3" destOrd="0" parTransId="{0517EC68-F08D-4520-A86A-856895FC7FC7}" sibTransId="{6B7227FD-298D-4E9C-AF4D-BE3643D40A42}"/>
    <dgm:cxn modelId="{82DB6AEA-1045-41DC-AA7A-70C22CA44554}" type="presOf" srcId="{3D609C1F-E23C-46C1-9699-73D337C211DE}" destId="{A3B94AA1-72A8-4971-8495-59B8590B88DB}" srcOrd="0" destOrd="0" presId="urn:microsoft.com/office/officeart/2005/8/layout/chevron1"/>
    <dgm:cxn modelId="{CA0CA656-7257-42E3-A897-685B279730E5}" type="presOf" srcId="{2E491C9B-8EC5-4540-8D74-6B0532ACCBC7}" destId="{2FDC8C87-E07D-4AE6-9B76-EE1B11BC22B6}" srcOrd="0" destOrd="0" presId="urn:microsoft.com/office/officeart/2005/8/layout/chevron1"/>
    <dgm:cxn modelId="{C1AFCCAC-24D8-43BB-A7AD-3BEDF9CBA166}" type="presOf" srcId="{9C8F8A60-B6AE-4C99-A066-0839C99DE6BF}" destId="{F4EC9DDD-C286-48F5-8865-473214FDFE7B}" srcOrd="0" destOrd="0" presId="urn:microsoft.com/office/officeart/2005/8/layout/chevron1"/>
    <dgm:cxn modelId="{9CF6B33B-9272-47D4-ABD4-4800F56A4AC3}" srcId="{E7BE282D-E5CA-4DCA-9112-8EB34E854837}" destId="{3D609C1F-E23C-46C1-9699-73D337C211DE}" srcOrd="0" destOrd="0" parTransId="{81197D6B-1F85-4E4B-A0BA-1144AFC828D3}" sibTransId="{FE3163C1-7620-4DCC-83F1-229808F6606E}"/>
    <dgm:cxn modelId="{881F9309-E605-4ADD-81B0-2F9680FEC691}" type="presOf" srcId="{2FC66598-E6FE-4351-A15A-34C43720C2DB}" destId="{50CD21D7-9E3A-4FBB-919A-D0DDADC5800B}" srcOrd="0" destOrd="0" presId="urn:microsoft.com/office/officeart/2005/8/layout/chevron1"/>
    <dgm:cxn modelId="{2E33A9F2-215D-4AA8-AA54-0EAF934B08EB}" srcId="{E7BE282D-E5CA-4DCA-9112-8EB34E854837}" destId="{2E491C9B-8EC5-4540-8D74-6B0532ACCBC7}" srcOrd="4" destOrd="0" parTransId="{0008F36F-B562-438D-922C-9023BF44A775}" sibTransId="{ED9FC11E-FB2D-49CE-95B4-DA84DEEE6436}"/>
    <dgm:cxn modelId="{EE511F69-539F-4945-A4B1-9D5EB58FBCB6}" type="presParOf" srcId="{E6EE11EB-E2DE-4BFA-87F5-F1007F3B11D1}" destId="{A3B94AA1-72A8-4971-8495-59B8590B88DB}" srcOrd="0" destOrd="0" presId="urn:microsoft.com/office/officeart/2005/8/layout/chevron1"/>
    <dgm:cxn modelId="{D36641F7-F2BC-4979-B663-2A10A6DF9D3C}" type="presParOf" srcId="{E6EE11EB-E2DE-4BFA-87F5-F1007F3B11D1}" destId="{A1CFB353-A4B2-45DB-87CD-5E6E97E9E15C}" srcOrd="1" destOrd="0" presId="urn:microsoft.com/office/officeart/2005/8/layout/chevron1"/>
    <dgm:cxn modelId="{870FB28C-129B-4D9A-9910-30CBF01E6712}" type="presParOf" srcId="{E6EE11EB-E2DE-4BFA-87F5-F1007F3B11D1}" destId="{50CD21D7-9E3A-4FBB-919A-D0DDADC5800B}" srcOrd="2" destOrd="0" presId="urn:microsoft.com/office/officeart/2005/8/layout/chevron1"/>
    <dgm:cxn modelId="{145064F7-C2E2-4242-B78C-AF36FF6CA1CD}" type="presParOf" srcId="{E6EE11EB-E2DE-4BFA-87F5-F1007F3B11D1}" destId="{B6EB2B57-B936-4311-9E82-F5B39A6BF9F0}" srcOrd="3" destOrd="0" presId="urn:microsoft.com/office/officeart/2005/8/layout/chevron1"/>
    <dgm:cxn modelId="{A264C4E8-A727-4599-8F9E-33015C740F20}" type="presParOf" srcId="{E6EE11EB-E2DE-4BFA-87F5-F1007F3B11D1}" destId="{F4EC9DDD-C286-48F5-8865-473214FDFE7B}" srcOrd="4" destOrd="0" presId="urn:microsoft.com/office/officeart/2005/8/layout/chevron1"/>
    <dgm:cxn modelId="{BE2C0D96-5DCB-4419-ABC6-CBD6362A682E}" type="presParOf" srcId="{E6EE11EB-E2DE-4BFA-87F5-F1007F3B11D1}" destId="{0EAEF53A-317C-40D4-8687-42982E81CA9F}" srcOrd="5" destOrd="0" presId="urn:microsoft.com/office/officeart/2005/8/layout/chevron1"/>
    <dgm:cxn modelId="{CFDD9B0D-8970-478F-A9C7-7085DAB9FB63}" type="presParOf" srcId="{E6EE11EB-E2DE-4BFA-87F5-F1007F3B11D1}" destId="{B510EEA2-6552-4E8C-95A1-EF3FC8AC163E}" srcOrd="6" destOrd="0" presId="urn:microsoft.com/office/officeart/2005/8/layout/chevron1"/>
    <dgm:cxn modelId="{9D7AA12E-AA5E-421D-9540-0CEB8CC54E35}" type="presParOf" srcId="{E6EE11EB-E2DE-4BFA-87F5-F1007F3B11D1}" destId="{E13E371C-D258-45E7-BE61-F94ECD7C0756}" srcOrd="7" destOrd="0" presId="urn:microsoft.com/office/officeart/2005/8/layout/chevron1"/>
    <dgm:cxn modelId="{9BCCEE98-B558-4730-892F-ACB34F02AB99}"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dgm:t>
        <a:bodyPr/>
        <a:lstStyle/>
        <a:p>
          <a:r>
            <a:rPr lang="en-US" sz="1800" b="0" dirty="0" smtClean="0"/>
            <a:t>Define</a:t>
          </a:r>
          <a:endParaRPr lang="en-US" sz="1800" b="0"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800" b="0" dirty="0" smtClean="0"/>
            <a:t>Measure</a:t>
          </a:r>
          <a:endParaRPr lang="en-US" sz="1800" b="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a:noFill/>
      </dgm:spPr>
      <dgm:t>
        <a:bodyPr/>
        <a:lstStyle/>
        <a:p>
          <a:r>
            <a:rPr lang="en-US" sz="1600" b="0" dirty="0" smtClean="0"/>
            <a:t>Analyze</a:t>
          </a:r>
          <a:endParaRPr lang="en-US" sz="1600" b="0"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a:noFill/>
      </dgm:spPr>
      <dgm:t>
        <a:bodyPr/>
        <a:lstStyle/>
        <a:p>
          <a:r>
            <a:rPr lang="en-US" sz="1600" b="0" dirty="0" smtClean="0"/>
            <a:t>Improve</a:t>
          </a:r>
          <a:endParaRPr lang="en-US" sz="1600" b="0"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a:solidFill>
          <a:srgbClr val="FFFF00"/>
        </a:solidFill>
      </dgm:spPr>
      <dgm:t>
        <a:bodyPr/>
        <a:lstStyle/>
        <a:p>
          <a:r>
            <a:rPr lang="en-US" sz="1600" b="1" dirty="0" smtClean="0"/>
            <a:t>Control</a:t>
          </a:r>
          <a:endParaRPr lang="en-US" sz="1600" b="1"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CD9D1399-E7BD-4C60-BFE5-4D9157FD04FF}" type="presOf" srcId="{3D609C1F-E23C-46C1-9699-73D337C211DE}" destId="{A3B94AA1-72A8-4971-8495-59B8590B88DB}"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A2CA3FC5-8128-4722-B56B-DDB52B93A0F5}" type="presOf" srcId="{2FC66598-E6FE-4351-A15A-34C43720C2DB}" destId="{50CD21D7-9E3A-4FBB-919A-D0DDADC5800B}" srcOrd="0" destOrd="0" presId="urn:microsoft.com/office/officeart/2005/8/layout/chevron1"/>
    <dgm:cxn modelId="{B2DDEDD3-08DD-4F2E-8653-2B77C8D27359}" type="presOf" srcId="{2E491C9B-8EC5-4540-8D74-6B0532ACCBC7}" destId="{2FDC8C87-E07D-4AE6-9B76-EE1B11BC22B6}" srcOrd="0" destOrd="0" presId="urn:microsoft.com/office/officeart/2005/8/layout/chevron1"/>
    <dgm:cxn modelId="{58DF9176-19C5-407B-BE5D-F77CE5C05845}" srcId="{E7BE282D-E5CA-4DCA-9112-8EB34E854837}" destId="{2FC66598-E6FE-4351-A15A-34C43720C2DB}" srcOrd="1" destOrd="0" parTransId="{5E8BB7F4-1249-4FE8-8503-B86B8E5ADD0F}" sibTransId="{1B2220DE-E7C3-4039-B358-8BB85A0B2A28}"/>
    <dgm:cxn modelId="{C7D3F081-4A82-41D4-B2C5-8A64071E9079}" type="presOf" srcId="{9F2395C6-0C81-4569-8078-269962F7169B}" destId="{B510EEA2-6552-4E8C-95A1-EF3FC8AC163E}" srcOrd="0" destOrd="0" presId="urn:microsoft.com/office/officeart/2005/8/layout/chevron1"/>
    <dgm:cxn modelId="{F85976CF-4352-4AD6-821C-BB2633383453}" srcId="{E7BE282D-E5CA-4DCA-9112-8EB34E854837}" destId="{9F2395C6-0C81-4569-8078-269962F7169B}" srcOrd="3" destOrd="0" parTransId="{0517EC68-F08D-4520-A86A-856895FC7FC7}" sibTransId="{6B7227FD-298D-4E9C-AF4D-BE3643D40A42}"/>
    <dgm:cxn modelId="{10E7BB72-31FD-4098-8677-6ABE11CC4D16}" type="presOf" srcId="{9C8F8A60-B6AE-4C99-A066-0839C99DE6BF}" destId="{F4EC9DDD-C286-48F5-8865-473214FDFE7B}" srcOrd="0" destOrd="0" presId="urn:microsoft.com/office/officeart/2005/8/layout/chevron1"/>
    <dgm:cxn modelId="{8F6E736F-3FF2-496A-BEDE-573707517236}" type="presOf" srcId="{E7BE282D-E5CA-4DCA-9112-8EB34E854837}" destId="{E6EE11EB-E2DE-4BFA-87F5-F1007F3B11D1}" srcOrd="0" destOrd="0" presId="urn:microsoft.com/office/officeart/2005/8/layout/chevron1"/>
    <dgm:cxn modelId="{9CF6B33B-9272-47D4-ABD4-4800F56A4AC3}" srcId="{E7BE282D-E5CA-4DCA-9112-8EB34E854837}" destId="{3D609C1F-E23C-46C1-9699-73D337C211DE}" srcOrd="0" destOrd="0" parTransId="{81197D6B-1F85-4E4B-A0BA-1144AFC828D3}" sibTransId="{FE3163C1-7620-4DCC-83F1-229808F6606E}"/>
    <dgm:cxn modelId="{2E33A9F2-215D-4AA8-AA54-0EAF934B08EB}" srcId="{E7BE282D-E5CA-4DCA-9112-8EB34E854837}" destId="{2E491C9B-8EC5-4540-8D74-6B0532ACCBC7}" srcOrd="4" destOrd="0" parTransId="{0008F36F-B562-438D-922C-9023BF44A775}" sibTransId="{ED9FC11E-FB2D-49CE-95B4-DA84DEEE6436}"/>
    <dgm:cxn modelId="{8A3B7887-39FD-42E9-915A-B972351C0E24}" type="presParOf" srcId="{E6EE11EB-E2DE-4BFA-87F5-F1007F3B11D1}" destId="{A3B94AA1-72A8-4971-8495-59B8590B88DB}" srcOrd="0" destOrd="0" presId="urn:microsoft.com/office/officeart/2005/8/layout/chevron1"/>
    <dgm:cxn modelId="{9A465C23-A55F-4A3E-8E95-ABF38EBCCCFF}" type="presParOf" srcId="{E6EE11EB-E2DE-4BFA-87F5-F1007F3B11D1}" destId="{A1CFB353-A4B2-45DB-87CD-5E6E97E9E15C}" srcOrd="1" destOrd="0" presId="urn:microsoft.com/office/officeart/2005/8/layout/chevron1"/>
    <dgm:cxn modelId="{0C6F3D7C-065C-41CC-8056-96E6D51CE01B}" type="presParOf" srcId="{E6EE11EB-E2DE-4BFA-87F5-F1007F3B11D1}" destId="{50CD21D7-9E3A-4FBB-919A-D0DDADC5800B}" srcOrd="2" destOrd="0" presId="urn:microsoft.com/office/officeart/2005/8/layout/chevron1"/>
    <dgm:cxn modelId="{58D7083A-1901-49E8-A0F0-C6CDC41D9EAA}" type="presParOf" srcId="{E6EE11EB-E2DE-4BFA-87F5-F1007F3B11D1}" destId="{B6EB2B57-B936-4311-9E82-F5B39A6BF9F0}" srcOrd="3" destOrd="0" presId="urn:microsoft.com/office/officeart/2005/8/layout/chevron1"/>
    <dgm:cxn modelId="{E5FD4E01-8399-4141-AA42-4E1D919D8DDF}" type="presParOf" srcId="{E6EE11EB-E2DE-4BFA-87F5-F1007F3B11D1}" destId="{F4EC9DDD-C286-48F5-8865-473214FDFE7B}" srcOrd="4" destOrd="0" presId="urn:microsoft.com/office/officeart/2005/8/layout/chevron1"/>
    <dgm:cxn modelId="{35A888AA-0800-4B7C-89D3-1289C5BAB096}" type="presParOf" srcId="{E6EE11EB-E2DE-4BFA-87F5-F1007F3B11D1}" destId="{0EAEF53A-317C-40D4-8687-42982E81CA9F}" srcOrd="5" destOrd="0" presId="urn:microsoft.com/office/officeart/2005/8/layout/chevron1"/>
    <dgm:cxn modelId="{751AA378-ED20-4445-B0B1-B91AECCE8CCE}" type="presParOf" srcId="{E6EE11EB-E2DE-4BFA-87F5-F1007F3B11D1}" destId="{B510EEA2-6552-4E8C-95A1-EF3FC8AC163E}" srcOrd="6" destOrd="0" presId="urn:microsoft.com/office/officeart/2005/8/layout/chevron1"/>
    <dgm:cxn modelId="{BD81C035-7C27-4C70-A2A1-617CF232D03A}" type="presParOf" srcId="{E6EE11EB-E2DE-4BFA-87F5-F1007F3B11D1}" destId="{E13E371C-D258-45E7-BE61-F94ECD7C0756}" srcOrd="7" destOrd="0" presId="urn:microsoft.com/office/officeart/2005/8/layout/chevron1"/>
    <dgm:cxn modelId="{D5072EAE-F3FD-49A4-AA8E-D8A3FB4F55F4}"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a:solidFill>
          <a:srgbClr val="FFFF00"/>
        </a:solidFill>
      </dgm:spPr>
      <dgm:t>
        <a:bodyPr/>
        <a:lstStyle/>
        <a:p>
          <a:r>
            <a:rPr lang="en-US" sz="1800" b="1" dirty="0" smtClean="0"/>
            <a:t>Define</a:t>
          </a:r>
          <a:endParaRPr lang="en-US" sz="1800" b="1"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600" dirty="0" smtClean="0"/>
            <a:t>Measure</a:t>
          </a:r>
          <a:endParaRPr lang="en-US" sz="160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dgm:t>
        <a:bodyPr/>
        <a:lstStyle/>
        <a:p>
          <a:r>
            <a:rPr lang="en-US" sz="1600" dirty="0" smtClean="0"/>
            <a:t>Analyze</a:t>
          </a:r>
          <a:endParaRPr lang="en-US" sz="1600"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dgm:t>
        <a:bodyPr/>
        <a:lstStyle/>
        <a:p>
          <a:r>
            <a:rPr lang="en-US" sz="1600" dirty="0" smtClean="0"/>
            <a:t>Improve</a:t>
          </a:r>
          <a:endParaRPr lang="en-US" sz="1600"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4B959D69-405C-42C5-904F-49C300BF26DB}" type="presOf" srcId="{2FC66598-E6FE-4351-A15A-34C43720C2DB}" destId="{50CD21D7-9E3A-4FBB-919A-D0DDADC5800B}" srcOrd="0" destOrd="0" presId="urn:microsoft.com/office/officeart/2005/8/layout/chevron1"/>
    <dgm:cxn modelId="{EF3A4E77-3D4E-487A-A8CD-4A34814241E5}" type="presOf" srcId="{9F2395C6-0C81-4569-8078-269962F7169B}" destId="{B510EEA2-6552-4E8C-95A1-EF3FC8AC163E}" srcOrd="0" destOrd="0" presId="urn:microsoft.com/office/officeart/2005/8/layout/chevron1"/>
    <dgm:cxn modelId="{D0BE5CBC-21D2-4C6B-9338-774F4D6B1865}" type="presOf" srcId="{2E491C9B-8EC5-4540-8D74-6B0532ACCBC7}" destId="{2FDC8C87-E07D-4AE6-9B76-EE1B11BC22B6}"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58DF9176-19C5-407B-BE5D-F77CE5C05845}" srcId="{E7BE282D-E5CA-4DCA-9112-8EB34E854837}" destId="{2FC66598-E6FE-4351-A15A-34C43720C2DB}" srcOrd="1" destOrd="0" parTransId="{5E8BB7F4-1249-4FE8-8503-B86B8E5ADD0F}" sibTransId="{1B2220DE-E7C3-4039-B358-8BB85A0B2A28}"/>
    <dgm:cxn modelId="{F85976CF-4352-4AD6-821C-BB2633383453}" srcId="{E7BE282D-E5CA-4DCA-9112-8EB34E854837}" destId="{9F2395C6-0C81-4569-8078-269962F7169B}" srcOrd="3" destOrd="0" parTransId="{0517EC68-F08D-4520-A86A-856895FC7FC7}" sibTransId="{6B7227FD-298D-4E9C-AF4D-BE3643D40A42}"/>
    <dgm:cxn modelId="{C3DE13B0-DBEC-4C7B-AEFD-3F1FFCEF74BE}" type="presOf" srcId="{3D609C1F-E23C-46C1-9699-73D337C211DE}" destId="{A3B94AA1-72A8-4971-8495-59B8590B88DB}" srcOrd="0" destOrd="0" presId="urn:microsoft.com/office/officeart/2005/8/layout/chevron1"/>
    <dgm:cxn modelId="{069EEB60-455E-4073-A481-AB32A474AD54}" type="presOf" srcId="{E7BE282D-E5CA-4DCA-9112-8EB34E854837}" destId="{E6EE11EB-E2DE-4BFA-87F5-F1007F3B11D1}" srcOrd="0" destOrd="0" presId="urn:microsoft.com/office/officeart/2005/8/layout/chevron1"/>
    <dgm:cxn modelId="{1FB11A12-5D12-4575-A56F-042EB1218D27}" type="presOf" srcId="{9C8F8A60-B6AE-4C99-A066-0839C99DE6BF}" destId="{F4EC9DDD-C286-48F5-8865-473214FDFE7B}" srcOrd="0" destOrd="0" presId="urn:microsoft.com/office/officeart/2005/8/layout/chevron1"/>
    <dgm:cxn modelId="{9CF6B33B-9272-47D4-ABD4-4800F56A4AC3}" srcId="{E7BE282D-E5CA-4DCA-9112-8EB34E854837}" destId="{3D609C1F-E23C-46C1-9699-73D337C211DE}" srcOrd="0" destOrd="0" parTransId="{81197D6B-1F85-4E4B-A0BA-1144AFC828D3}" sibTransId="{FE3163C1-7620-4DCC-83F1-229808F6606E}"/>
    <dgm:cxn modelId="{2E33A9F2-215D-4AA8-AA54-0EAF934B08EB}" srcId="{E7BE282D-E5CA-4DCA-9112-8EB34E854837}" destId="{2E491C9B-8EC5-4540-8D74-6B0532ACCBC7}" srcOrd="4" destOrd="0" parTransId="{0008F36F-B562-438D-922C-9023BF44A775}" sibTransId="{ED9FC11E-FB2D-49CE-95B4-DA84DEEE6436}"/>
    <dgm:cxn modelId="{1ABCEA9E-225F-4055-8F88-67FB82C2E0EA}" type="presParOf" srcId="{E6EE11EB-E2DE-4BFA-87F5-F1007F3B11D1}" destId="{A3B94AA1-72A8-4971-8495-59B8590B88DB}" srcOrd="0" destOrd="0" presId="urn:microsoft.com/office/officeart/2005/8/layout/chevron1"/>
    <dgm:cxn modelId="{1BFA4D9D-B9EE-4803-AF95-2E7EA40F1CC7}" type="presParOf" srcId="{E6EE11EB-E2DE-4BFA-87F5-F1007F3B11D1}" destId="{A1CFB353-A4B2-45DB-87CD-5E6E97E9E15C}" srcOrd="1" destOrd="0" presId="urn:microsoft.com/office/officeart/2005/8/layout/chevron1"/>
    <dgm:cxn modelId="{9CE6D7E9-3E1A-419A-AA06-99D51D8C759B}" type="presParOf" srcId="{E6EE11EB-E2DE-4BFA-87F5-F1007F3B11D1}" destId="{50CD21D7-9E3A-4FBB-919A-D0DDADC5800B}" srcOrd="2" destOrd="0" presId="urn:microsoft.com/office/officeart/2005/8/layout/chevron1"/>
    <dgm:cxn modelId="{F2481959-9166-44E0-9EB5-2DE0766F78E7}" type="presParOf" srcId="{E6EE11EB-E2DE-4BFA-87F5-F1007F3B11D1}" destId="{B6EB2B57-B936-4311-9E82-F5B39A6BF9F0}" srcOrd="3" destOrd="0" presId="urn:microsoft.com/office/officeart/2005/8/layout/chevron1"/>
    <dgm:cxn modelId="{7C1108E2-E9C2-4087-8A26-B0038D4D4467}" type="presParOf" srcId="{E6EE11EB-E2DE-4BFA-87F5-F1007F3B11D1}" destId="{F4EC9DDD-C286-48F5-8865-473214FDFE7B}" srcOrd="4" destOrd="0" presId="urn:microsoft.com/office/officeart/2005/8/layout/chevron1"/>
    <dgm:cxn modelId="{30F89509-5224-4D68-A205-BC2E0505DD97}" type="presParOf" srcId="{E6EE11EB-E2DE-4BFA-87F5-F1007F3B11D1}" destId="{0EAEF53A-317C-40D4-8687-42982E81CA9F}" srcOrd="5" destOrd="0" presId="urn:microsoft.com/office/officeart/2005/8/layout/chevron1"/>
    <dgm:cxn modelId="{902245A3-8719-4434-BDC2-D4BCE37D9CBA}" type="presParOf" srcId="{E6EE11EB-E2DE-4BFA-87F5-F1007F3B11D1}" destId="{B510EEA2-6552-4E8C-95A1-EF3FC8AC163E}" srcOrd="6" destOrd="0" presId="urn:microsoft.com/office/officeart/2005/8/layout/chevron1"/>
    <dgm:cxn modelId="{58A257DA-9E05-43CB-A5C0-6A8A387E3987}" type="presParOf" srcId="{E6EE11EB-E2DE-4BFA-87F5-F1007F3B11D1}" destId="{E13E371C-D258-45E7-BE61-F94ECD7C0756}" srcOrd="7" destOrd="0" presId="urn:microsoft.com/office/officeart/2005/8/layout/chevron1"/>
    <dgm:cxn modelId="{AC674BAB-C491-4AAA-BA98-E42CC56ECE4A}"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a:solidFill>
          <a:srgbClr val="FFFF00"/>
        </a:solidFill>
      </dgm:spPr>
      <dgm:t>
        <a:bodyPr/>
        <a:lstStyle/>
        <a:p>
          <a:r>
            <a:rPr lang="en-US" sz="1800" b="1" dirty="0" smtClean="0"/>
            <a:t>Define</a:t>
          </a:r>
          <a:endParaRPr lang="en-US" sz="1800" b="1"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600" dirty="0" smtClean="0"/>
            <a:t>Measure</a:t>
          </a:r>
          <a:endParaRPr lang="en-US" sz="160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dgm:t>
        <a:bodyPr/>
        <a:lstStyle/>
        <a:p>
          <a:r>
            <a:rPr lang="en-US" sz="1600" dirty="0" smtClean="0"/>
            <a:t>Analyze</a:t>
          </a:r>
          <a:endParaRPr lang="en-US" sz="1600"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dgm:t>
        <a:bodyPr/>
        <a:lstStyle/>
        <a:p>
          <a:r>
            <a:rPr lang="en-US" sz="1600" dirty="0" smtClean="0"/>
            <a:t>Improve</a:t>
          </a:r>
          <a:endParaRPr lang="en-US" sz="1600"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E635F53B-B1F4-4AD7-8FD8-D041E6C159C7}" type="presOf" srcId="{3D609C1F-E23C-46C1-9699-73D337C211DE}" destId="{A3B94AA1-72A8-4971-8495-59B8590B88DB}"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10B918AF-F758-4DA9-973D-806508496EFF}" type="presOf" srcId="{2E491C9B-8EC5-4540-8D74-6B0532ACCBC7}" destId="{2FDC8C87-E07D-4AE6-9B76-EE1B11BC22B6}" srcOrd="0" destOrd="0" presId="urn:microsoft.com/office/officeart/2005/8/layout/chevron1"/>
    <dgm:cxn modelId="{8D734E92-BCFD-4BA2-8AC9-C6706E3D9097}" type="presOf" srcId="{E7BE282D-E5CA-4DCA-9112-8EB34E854837}" destId="{E6EE11EB-E2DE-4BFA-87F5-F1007F3B11D1}" srcOrd="0" destOrd="0" presId="urn:microsoft.com/office/officeart/2005/8/layout/chevron1"/>
    <dgm:cxn modelId="{58DF9176-19C5-407B-BE5D-F77CE5C05845}" srcId="{E7BE282D-E5CA-4DCA-9112-8EB34E854837}" destId="{2FC66598-E6FE-4351-A15A-34C43720C2DB}" srcOrd="1" destOrd="0" parTransId="{5E8BB7F4-1249-4FE8-8503-B86B8E5ADD0F}" sibTransId="{1B2220DE-E7C3-4039-B358-8BB85A0B2A28}"/>
    <dgm:cxn modelId="{F85976CF-4352-4AD6-821C-BB2633383453}" srcId="{E7BE282D-E5CA-4DCA-9112-8EB34E854837}" destId="{9F2395C6-0C81-4569-8078-269962F7169B}" srcOrd="3" destOrd="0" parTransId="{0517EC68-F08D-4520-A86A-856895FC7FC7}" sibTransId="{6B7227FD-298D-4E9C-AF4D-BE3643D40A42}"/>
    <dgm:cxn modelId="{6F81E226-C2BF-41D1-BF34-D5013367C55E}" type="presOf" srcId="{9C8F8A60-B6AE-4C99-A066-0839C99DE6BF}" destId="{F4EC9DDD-C286-48F5-8865-473214FDFE7B}" srcOrd="0" destOrd="0" presId="urn:microsoft.com/office/officeart/2005/8/layout/chevron1"/>
    <dgm:cxn modelId="{F749DFB7-FD04-4F19-8B71-F7C7F67738A3}" type="presOf" srcId="{9F2395C6-0C81-4569-8078-269962F7169B}" destId="{B510EEA2-6552-4E8C-95A1-EF3FC8AC163E}" srcOrd="0" destOrd="0" presId="urn:microsoft.com/office/officeart/2005/8/layout/chevron1"/>
    <dgm:cxn modelId="{00F4E096-1308-4388-8E9F-C9446F32FC55}" type="presOf" srcId="{2FC66598-E6FE-4351-A15A-34C43720C2DB}" destId="{50CD21D7-9E3A-4FBB-919A-D0DDADC5800B}" srcOrd="0" destOrd="0" presId="urn:microsoft.com/office/officeart/2005/8/layout/chevron1"/>
    <dgm:cxn modelId="{9CF6B33B-9272-47D4-ABD4-4800F56A4AC3}" srcId="{E7BE282D-E5CA-4DCA-9112-8EB34E854837}" destId="{3D609C1F-E23C-46C1-9699-73D337C211DE}" srcOrd="0" destOrd="0" parTransId="{81197D6B-1F85-4E4B-A0BA-1144AFC828D3}" sibTransId="{FE3163C1-7620-4DCC-83F1-229808F6606E}"/>
    <dgm:cxn modelId="{2E33A9F2-215D-4AA8-AA54-0EAF934B08EB}" srcId="{E7BE282D-E5CA-4DCA-9112-8EB34E854837}" destId="{2E491C9B-8EC5-4540-8D74-6B0532ACCBC7}" srcOrd="4" destOrd="0" parTransId="{0008F36F-B562-438D-922C-9023BF44A775}" sibTransId="{ED9FC11E-FB2D-49CE-95B4-DA84DEEE6436}"/>
    <dgm:cxn modelId="{9843B925-3850-4E20-A47C-2672D24FBF57}" type="presParOf" srcId="{E6EE11EB-E2DE-4BFA-87F5-F1007F3B11D1}" destId="{A3B94AA1-72A8-4971-8495-59B8590B88DB}" srcOrd="0" destOrd="0" presId="urn:microsoft.com/office/officeart/2005/8/layout/chevron1"/>
    <dgm:cxn modelId="{0ED30E26-1FBA-4C9B-93DC-68C89C3FF6D6}" type="presParOf" srcId="{E6EE11EB-E2DE-4BFA-87F5-F1007F3B11D1}" destId="{A1CFB353-A4B2-45DB-87CD-5E6E97E9E15C}" srcOrd="1" destOrd="0" presId="urn:microsoft.com/office/officeart/2005/8/layout/chevron1"/>
    <dgm:cxn modelId="{13D93648-E927-427F-B42B-2ABA053EADB9}" type="presParOf" srcId="{E6EE11EB-E2DE-4BFA-87F5-F1007F3B11D1}" destId="{50CD21D7-9E3A-4FBB-919A-D0DDADC5800B}" srcOrd="2" destOrd="0" presId="urn:microsoft.com/office/officeart/2005/8/layout/chevron1"/>
    <dgm:cxn modelId="{2AD9DCE2-49E8-4605-99A8-0D750B7E44A3}" type="presParOf" srcId="{E6EE11EB-E2DE-4BFA-87F5-F1007F3B11D1}" destId="{B6EB2B57-B936-4311-9E82-F5B39A6BF9F0}" srcOrd="3" destOrd="0" presId="urn:microsoft.com/office/officeart/2005/8/layout/chevron1"/>
    <dgm:cxn modelId="{C6D61242-FBA4-4F52-B43C-2776836C290B}" type="presParOf" srcId="{E6EE11EB-E2DE-4BFA-87F5-F1007F3B11D1}" destId="{F4EC9DDD-C286-48F5-8865-473214FDFE7B}" srcOrd="4" destOrd="0" presId="urn:microsoft.com/office/officeart/2005/8/layout/chevron1"/>
    <dgm:cxn modelId="{5372FC41-438F-4296-B8AC-A91E8260C712}" type="presParOf" srcId="{E6EE11EB-E2DE-4BFA-87F5-F1007F3B11D1}" destId="{0EAEF53A-317C-40D4-8687-42982E81CA9F}" srcOrd="5" destOrd="0" presId="urn:microsoft.com/office/officeart/2005/8/layout/chevron1"/>
    <dgm:cxn modelId="{DCA46D88-CFDD-40EA-84B9-DCDA76BEB9C3}" type="presParOf" srcId="{E6EE11EB-E2DE-4BFA-87F5-F1007F3B11D1}" destId="{B510EEA2-6552-4E8C-95A1-EF3FC8AC163E}" srcOrd="6" destOrd="0" presId="urn:microsoft.com/office/officeart/2005/8/layout/chevron1"/>
    <dgm:cxn modelId="{A91B6C14-67C5-49A2-B46C-52507C324B00}" type="presParOf" srcId="{E6EE11EB-E2DE-4BFA-87F5-F1007F3B11D1}" destId="{E13E371C-D258-45E7-BE61-F94ECD7C0756}" srcOrd="7" destOrd="0" presId="urn:microsoft.com/office/officeart/2005/8/layout/chevron1"/>
    <dgm:cxn modelId="{C743D763-402A-4909-990A-F5AD3F6DA494}"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a:solidFill>
          <a:srgbClr val="FFFF00"/>
        </a:solidFill>
      </dgm:spPr>
      <dgm:t>
        <a:bodyPr/>
        <a:lstStyle/>
        <a:p>
          <a:r>
            <a:rPr lang="en-US" sz="1800" b="1" dirty="0" smtClean="0"/>
            <a:t>Define</a:t>
          </a:r>
          <a:endParaRPr lang="en-US" sz="1800" b="1"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600" dirty="0" smtClean="0"/>
            <a:t>Measure</a:t>
          </a:r>
          <a:endParaRPr lang="en-US" sz="160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dgm:t>
        <a:bodyPr/>
        <a:lstStyle/>
        <a:p>
          <a:r>
            <a:rPr lang="en-US" sz="1600" dirty="0" smtClean="0"/>
            <a:t>Analyze</a:t>
          </a:r>
          <a:endParaRPr lang="en-US" sz="1600"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dgm:t>
        <a:bodyPr/>
        <a:lstStyle/>
        <a:p>
          <a:r>
            <a:rPr lang="en-US" sz="1600" dirty="0" smtClean="0"/>
            <a:t>Improve</a:t>
          </a:r>
          <a:endParaRPr lang="en-US" sz="1600"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2DBA2CDE-3DFD-4A0A-B5A0-03977E75BEEB}" type="presOf" srcId="{2E491C9B-8EC5-4540-8D74-6B0532ACCBC7}" destId="{2FDC8C87-E07D-4AE6-9B76-EE1B11BC22B6}"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5A122DED-2966-4EB8-B476-1BB894DD751E}" type="presOf" srcId="{2FC66598-E6FE-4351-A15A-34C43720C2DB}" destId="{50CD21D7-9E3A-4FBB-919A-D0DDADC5800B}" srcOrd="0" destOrd="0" presId="urn:microsoft.com/office/officeart/2005/8/layout/chevron1"/>
    <dgm:cxn modelId="{58DF9176-19C5-407B-BE5D-F77CE5C05845}" srcId="{E7BE282D-E5CA-4DCA-9112-8EB34E854837}" destId="{2FC66598-E6FE-4351-A15A-34C43720C2DB}" srcOrd="1" destOrd="0" parTransId="{5E8BB7F4-1249-4FE8-8503-B86B8E5ADD0F}" sibTransId="{1B2220DE-E7C3-4039-B358-8BB85A0B2A28}"/>
    <dgm:cxn modelId="{E9F2DD40-451D-4B54-8CA4-774100F5D04A}" type="presOf" srcId="{3D609C1F-E23C-46C1-9699-73D337C211DE}" destId="{A3B94AA1-72A8-4971-8495-59B8590B88DB}" srcOrd="0" destOrd="0" presId="urn:microsoft.com/office/officeart/2005/8/layout/chevron1"/>
    <dgm:cxn modelId="{9C73E008-1203-4EBC-A579-01B17F459AB5}" type="presOf" srcId="{E7BE282D-E5CA-4DCA-9112-8EB34E854837}" destId="{E6EE11EB-E2DE-4BFA-87F5-F1007F3B11D1}" srcOrd="0" destOrd="0" presId="urn:microsoft.com/office/officeart/2005/8/layout/chevron1"/>
    <dgm:cxn modelId="{F85976CF-4352-4AD6-821C-BB2633383453}" srcId="{E7BE282D-E5CA-4DCA-9112-8EB34E854837}" destId="{9F2395C6-0C81-4569-8078-269962F7169B}" srcOrd="3" destOrd="0" parTransId="{0517EC68-F08D-4520-A86A-856895FC7FC7}" sibTransId="{6B7227FD-298D-4E9C-AF4D-BE3643D40A42}"/>
    <dgm:cxn modelId="{ACA9E293-EDD5-4133-971B-AB77CE173584}" type="presOf" srcId="{9C8F8A60-B6AE-4C99-A066-0839C99DE6BF}" destId="{F4EC9DDD-C286-48F5-8865-473214FDFE7B}" srcOrd="0" destOrd="0" presId="urn:microsoft.com/office/officeart/2005/8/layout/chevron1"/>
    <dgm:cxn modelId="{AAEAA6E5-AAE3-4814-A88F-D2940DC74547}" type="presOf" srcId="{9F2395C6-0C81-4569-8078-269962F7169B}" destId="{B510EEA2-6552-4E8C-95A1-EF3FC8AC163E}" srcOrd="0" destOrd="0" presId="urn:microsoft.com/office/officeart/2005/8/layout/chevron1"/>
    <dgm:cxn modelId="{9CF6B33B-9272-47D4-ABD4-4800F56A4AC3}" srcId="{E7BE282D-E5CA-4DCA-9112-8EB34E854837}" destId="{3D609C1F-E23C-46C1-9699-73D337C211DE}" srcOrd="0" destOrd="0" parTransId="{81197D6B-1F85-4E4B-A0BA-1144AFC828D3}" sibTransId="{FE3163C1-7620-4DCC-83F1-229808F6606E}"/>
    <dgm:cxn modelId="{2E33A9F2-215D-4AA8-AA54-0EAF934B08EB}" srcId="{E7BE282D-E5CA-4DCA-9112-8EB34E854837}" destId="{2E491C9B-8EC5-4540-8D74-6B0532ACCBC7}" srcOrd="4" destOrd="0" parTransId="{0008F36F-B562-438D-922C-9023BF44A775}" sibTransId="{ED9FC11E-FB2D-49CE-95B4-DA84DEEE6436}"/>
    <dgm:cxn modelId="{A5CDCEC7-48D4-4F46-8820-9618F7026424}" type="presParOf" srcId="{E6EE11EB-E2DE-4BFA-87F5-F1007F3B11D1}" destId="{A3B94AA1-72A8-4971-8495-59B8590B88DB}" srcOrd="0" destOrd="0" presId="urn:microsoft.com/office/officeart/2005/8/layout/chevron1"/>
    <dgm:cxn modelId="{A65D6E4C-DD53-4506-B2B8-B687687DC223}" type="presParOf" srcId="{E6EE11EB-E2DE-4BFA-87F5-F1007F3B11D1}" destId="{A1CFB353-A4B2-45DB-87CD-5E6E97E9E15C}" srcOrd="1" destOrd="0" presId="urn:microsoft.com/office/officeart/2005/8/layout/chevron1"/>
    <dgm:cxn modelId="{651BD7CA-9308-4192-A8DA-977DDE7127B3}" type="presParOf" srcId="{E6EE11EB-E2DE-4BFA-87F5-F1007F3B11D1}" destId="{50CD21D7-9E3A-4FBB-919A-D0DDADC5800B}" srcOrd="2" destOrd="0" presId="urn:microsoft.com/office/officeart/2005/8/layout/chevron1"/>
    <dgm:cxn modelId="{3A2FE56A-B9B1-46CF-9331-2B8CEA4BFC38}" type="presParOf" srcId="{E6EE11EB-E2DE-4BFA-87F5-F1007F3B11D1}" destId="{B6EB2B57-B936-4311-9E82-F5B39A6BF9F0}" srcOrd="3" destOrd="0" presId="urn:microsoft.com/office/officeart/2005/8/layout/chevron1"/>
    <dgm:cxn modelId="{F2AD4EFB-54E5-463F-82CE-39F8EBC9B03C}" type="presParOf" srcId="{E6EE11EB-E2DE-4BFA-87F5-F1007F3B11D1}" destId="{F4EC9DDD-C286-48F5-8865-473214FDFE7B}" srcOrd="4" destOrd="0" presId="urn:microsoft.com/office/officeart/2005/8/layout/chevron1"/>
    <dgm:cxn modelId="{AE5CAB39-DC2F-4276-AF59-02DAE6A1ED75}" type="presParOf" srcId="{E6EE11EB-E2DE-4BFA-87F5-F1007F3B11D1}" destId="{0EAEF53A-317C-40D4-8687-42982E81CA9F}" srcOrd="5" destOrd="0" presId="urn:microsoft.com/office/officeart/2005/8/layout/chevron1"/>
    <dgm:cxn modelId="{664CA290-777D-4AF5-B302-86625ED54ED2}" type="presParOf" srcId="{E6EE11EB-E2DE-4BFA-87F5-F1007F3B11D1}" destId="{B510EEA2-6552-4E8C-95A1-EF3FC8AC163E}" srcOrd="6" destOrd="0" presId="urn:microsoft.com/office/officeart/2005/8/layout/chevron1"/>
    <dgm:cxn modelId="{18BF7ABC-45B2-4975-AB69-5857833DA66A}" type="presParOf" srcId="{E6EE11EB-E2DE-4BFA-87F5-F1007F3B11D1}" destId="{E13E371C-D258-45E7-BE61-F94ECD7C0756}" srcOrd="7" destOrd="0" presId="urn:microsoft.com/office/officeart/2005/8/layout/chevron1"/>
    <dgm:cxn modelId="{A3F6217E-D271-4A26-A0AC-614957250DB7}"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a:solidFill>
          <a:srgbClr val="FFFF00"/>
        </a:solidFill>
      </dgm:spPr>
      <dgm:t>
        <a:bodyPr/>
        <a:lstStyle/>
        <a:p>
          <a:r>
            <a:rPr lang="en-US" sz="1800" b="1" dirty="0" smtClean="0"/>
            <a:t>Define</a:t>
          </a:r>
          <a:endParaRPr lang="en-US" sz="1800" b="1"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dgm:t>
        <a:bodyPr/>
        <a:lstStyle/>
        <a:p>
          <a:r>
            <a:rPr lang="en-US" sz="1600" dirty="0" smtClean="0"/>
            <a:t>Measure</a:t>
          </a:r>
          <a:endParaRPr lang="en-US" sz="1600"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dgm:t>
        <a:bodyPr/>
        <a:lstStyle/>
        <a:p>
          <a:r>
            <a:rPr lang="en-US" sz="1600" dirty="0" smtClean="0"/>
            <a:t>Analyze</a:t>
          </a:r>
          <a:endParaRPr lang="en-US" sz="1600"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dgm:t>
        <a:bodyPr/>
        <a:lstStyle/>
        <a:p>
          <a:r>
            <a:rPr lang="en-US" sz="1600" dirty="0" smtClean="0"/>
            <a:t>Improve</a:t>
          </a:r>
          <a:endParaRPr lang="en-US" sz="1600"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58DF9176-19C5-407B-BE5D-F77CE5C05845}" srcId="{E7BE282D-E5CA-4DCA-9112-8EB34E854837}" destId="{2FC66598-E6FE-4351-A15A-34C43720C2DB}" srcOrd="1" destOrd="0" parTransId="{5E8BB7F4-1249-4FE8-8503-B86B8E5ADD0F}" sibTransId="{1B2220DE-E7C3-4039-B358-8BB85A0B2A28}"/>
    <dgm:cxn modelId="{EBFC514E-4AA3-44B2-A276-4AD394963218}" type="presOf" srcId="{9F2395C6-0C81-4569-8078-269962F7169B}" destId="{B510EEA2-6552-4E8C-95A1-EF3FC8AC163E}" srcOrd="0" destOrd="0" presId="urn:microsoft.com/office/officeart/2005/8/layout/chevron1"/>
    <dgm:cxn modelId="{CB0C3DB6-783A-4E2F-9515-EFC947141719}" type="presOf" srcId="{2FC66598-E6FE-4351-A15A-34C43720C2DB}" destId="{50CD21D7-9E3A-4FBB-919A-D0DDADC5800B}" srcOrd="0" destOrd="0" presId="urn:microsoft.com/office/officeart/2005/8/layout/chevron1"/>
    <dgm:cxn modelId="{8BB08E01-6731-4DBA-9B89-760EA41B2E58}" type="presOf" srcId="{9C8F8A60-B6AE-4C99-A066-0839C99DE6BF}" destId="{F4EC9DDD-C286-48F5-8865-473214FDFE7B}" srcOrd="0" destOrd="0" presId="urn:microsoft.com/office/officeart/2005/8/layout/chevron1"/>
    <dgm:cxn modelId="{6EDF812A-8B06-49CA-BE71-616E896D99F2}" type="presOf" srcId="{3D609C1F-E23C-46C1-9699-73D337C211DE}" destId="{A3B94AA1-72A8-4971-8495-59B8590B88DB}" srcOrd="0" destOrd="0" presId="urn:microsoft.com/office/officeart/2005/8/layout/chevron1"/>
    <dgm:cxn modelId="{826E83A1-6D7A-41B9-A148-BE80C41A6F0F}" type="presOf" srcId="{2E491C9B-8EC5-4540-8D74-6B0532ACCBC7}" destId="{2FDC8C87-E07D-4AE6-9B76-EE1B11BC22B6}" srcOrd="0" destOrd="0" presId="urn:microsoft.com/office/officeart/2005/8/layout/chevron1"/>
    <dgm:cxn modelId="{F85976CF-4352-4AD6-821C-BB2633383453}" srcId="{E7BE282D-E5CA-4DCA-9112-8EB34E854837}" destId="{9F2395C6-0C81-4569-8078-269962F7169B}" srcOrd="3" destOrd="0" parTransId="{0517EC68-F08D-4520-A86A-856895FC7FC7}" sibTransId="{6B7227FD-298D-4E9C-AF4D-BE3643D40A42}"/>
    <dgm:cxn modelId="{CD990A98-0EAB-44BC-AA7E-A7FC3129B2FF}" srcId="{E7BE282D-E5CA-4DCA-9112-8EB34E854837}" destId="{9C8F8A60-B6AE-4C99-A066-0839C99DE6BF}" srcOrd="2" destOrd="0" parTransId="{8E5AC8E3-8EF2-4BDE-B52D-C221F556132C}" sibTransId="{11C97C04-909D-4678-9D8C-422B4C68480C}"/>
    <dgm:cxn modelId="{9CF6B33B-9272-47D4-ABD4-4800F56A4AC3}" srcId="{E7BE282D-E5CA-4DCA-9112-8EB34E854837}" destId="{3D609C1F-E23C-46C1-9699-73D337C211DE}" srcOrd="0" destOrd="0" parTransId="{81197D6B-1F85-4E4B-A0BA-1144AFC828D3}" sibTransId="{FE3163C1-7620-4DCC-83F1-229808F6606E}"/>
    <dgm:cxn modelId="{9B51467A-A441-4D99-8497-5029DBF51FC1}" type="presOf" srcId="{E7BE282D-E5CA-4DCA-9112-8EB34E854837}" destId="{E6EE11EB-E2DE-4BFA-87F5-F1007F3B11D1}" srcOrd="0" destOrd="0" presId="urn:microsoft.com/office/officeart/2005/8/layout/chevron1"/>
    <dgm:cxn modelId="{2E33A9F2-215D-4AA8-AA54-0EAF934B08EB}" srcId="{E7BE282D-E5CA-4DCA-9112-8EB34E854837}" destId="{2E491C9B-8EC5-4540-8D74-6B0532ACCBC7}" srcOrd="4" destOrd="0" parTransId="{0008F36F-B562-438D-922C-9023BF44A775}" sibTransId="{ED9FC11E-FB2D-49CE-95B4-DA84DEEE6436}"/>
    <dgm:cxn modelId="{F5B770F1-ACC9-47C4-9C88-C557CA5CA7E1}" type="presParOf" srcId="{E6EE11EB-E2DE-4BFA-87F5-F1007F3B11D1}" destId="{A3B94AA1-72A8-4971-8495-59B8590B88DB}" srcOrd="0" destOrd="0" presId="urn:microsoft.com/office/officeart/2005/8/layout/chevron1"/>
    <dgm:cxn modelId="{E149789E-BDDF-4F68-A112-92830EF3491B}" type="presParOf" srcId="{E6EE11EB-E2DE-4BFA-87F5-F1007F3B11D1}" destId="{A1CFB353-A4B2-45DB-87CD-5E6E97E9E15C}" srcOrd="1" destOrd="0" presId="urn:microsoft.com/office/officeart/2005/8/layout/chevron1"/>
    <dgm:cxn modelId="{E200EF33-A6B2-44B1-97C2-60BE062620B7}" type="presParOf" srcId="{E6EE11EB-E2DE-4BFA-87F5-F1007F3B11D1}" destId="{50CD21D7-9E3A-4FBB-919A-D0DDADC5800B}" srcOrd="2" destOrd="0" presId="urn:microsoft.com/office/officeart/2005/8/layout/chevron1"/>
    <dgm:cxn modelId="{DBEF3E71-B704-42B0-88AE-FEC874E4C467}" type="presParOf" srcId="{E6EE11EB-E2DE-4BFA-87F5-F1007F3B11D1}" destId="{B6EB2B57-B936-4311-9E82-F5B39A6BF9F0}" srcOrd="3" destOrd="0" presId="urn:microsoft.com/office/officeart/2005/8/layout/chevron1"/>
    <dgm:cxn modelId="{833F9A6E-BA0E-4907-A28E-EB5E7871EA93}" type="presParOf" srcId="{E6EE11EB-E2DE-4BFA-87F5-F1007F3B11D1}" destId="{F4EC9DDD-C286-48F5-8865-473214FDFE7B}" srcOrd="4" destOrd="0" presId="urn:microsoft.com/office/officeart/2005/8/layout/chevron1"/>
    <dgm:cxn modelId="{028AF635-E746-4B04-B287-0CDDB8905D64}" type="presParOf" srcId="{E6EE11EB-E2DE-4BFA-87F5-F1007F3B11D1}" destId="{0EAEF53A-317C-40D4-8687-42982E81CA9F}" srcOrd="5" destOrd="0" presId="urn:microsoft.com/office/officeart/2005/8/layout/chevron1"/>
    <dgm:cxn modelId="{D9943E0B-27F9-4527-8A44-671A30E260B1}" type="presParOf" srcId="{E6EE11EB-E2DE-4BFA-87F5-F1007F3B11D1}" destId="{B510EEA2-6552-4E8C-95A1-EF3FC8AC163E}" srcOrd="6" destOrd="0" presId="urn:microsoft.com/office/officeart/2005/8/layout/chevron1"/>
    <dgm:cxn modelId="{55BC21A5-C264-4397-8003-DB337FCB59DF}" type="presParOf" srcId="{E6EE11EB-E2DE-4BFA-87F5-F1007F3B11D1}" destId="{E13E371C-D258-45E7-BE61-F94ECD7C0756}" srcOrd="7" destOrd="0" presId="urn:microsoft.com/office/officeart/2005/8/layout/chevron1"/>
    <dgm:cxn modelId="{5E446B9C-0820-46C8-9DC0-D3F419B41973}"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88CE85-37D5-4B25-9C7F-3A3009A4ECF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0030F0C4-A0AB-47E3-9717-998259F4AD8B}">
      <dgm:prSet phldrT="[Text]"/>
      <dgm:spPr/>
      <dgm:t>
        <a:bodyPr/>
        <a:lstStyle/>
        <a:p>
          <a:r>
            <a:rPr lang="en-US" dirty="0" smtClean="0"/>
            <a:t>Conforming Retread Tire</a:t>
          </a:r>
          <a:endParaRPr lang="en-US" dirty="0"/>
        </a:p>
      </dgm:t>
    </dgm:pt>
    <dgm:pt modelId="{78ADDEF3-9522-4FAB-866E-26089DF11FA1}" type="parTrans" cxnId="{5154E519-B8F9-466B-B45B-860525A4DBA6}">
      <dgm:prSet/>
      <dgm:spPr/>
      <dgm:t>
        <a:bodyPr/>
        <a:lstStyle/>
        <a:p>
          <a:endParaRPr lang="en-US"/>
        </a:p>
      </dgm:t>
    </dgm:pt>
    <dgm:pt modelId="{F3A15826-FDC5-420A-B9EA-191B9D031A27}" type="sibTrans" cxnId="{5154E519-B8F9-466B-B45B-860525A4DBA6}">
      <dgm:prSet/>
      <dgm:spPr/>
      <dgm:t>
        <a:bodyPr/>
        <a:lstStyle/>
        <a:p>
          <a:endParaRPr lang="en-US"/>
        </a:p>
      </dgm:t>
    </dgm:pt>
    <dgm:pt modelId="{B90DD1A7-B952-4A7D-8E8C-4921C9F1DB70}">
      <dgm:prSet phldrT="[Text]"/>
      <dgm:spPr>
        <a:solidFill>
          <a:srgbClr val="4F81BD"/>
        </a:solidFill>
      </dgm:spPr>
      <dgm:t>
        <a:bodyPr/>
        <a:lstStyle/>
        <a:p>
          <a:r>
            <a:rPr lang="en-US" dirty="0" smtClean="0"/>
            <a:t>Bottleneck CMA</a:t>
          </a:r>
          <a:endParaRPr lang="en-US" dirty="0"/>
        </a:p>
      </dgm:t>
    </dgm:pt>
    <dgm:pt modelId="{D987EC6E-0720-4F3B-A26C-91A370D0FC43}" type="parTrans" cxnId="{A308EB42-BD68-4544-B737-746526B7B1DB}">
      <dgm:prSet/>
      <dgm:spPr/>
      <dgm:t>
        <a:bodyPr/>
        <a:lstStyle/>
        <a:p>
          <a:endParaRPr lang="en-US"/>
        </a:p>
      </dgm:t>
    </dgm:pt>
    <dgm:pt modelId="{598BE6D1-CE11-4C1A-A2A2-EBF4940FBA5C}" type="sibTrans" cxnId="{A308EB42-BD68-4544-B737-746526B7B1DB}">
      <dgm:prSet/>
      <dgm:spPr/>
      <dgm:t>
        <a:bodyPr/>
        <a:lstStyle/>
        <a:p>
          <a:endParaRPr lang="en-US"/>
        </a:p>
      </dgm:t>
    </dgm:pt>
    <dgm:pt modelId="{254A3205-DE74-4F35-A519-A306EF980A1B}">
      <dgm:prSet phldrT="[Text]"/>
      <dgm:spPr/>
      <dgm:t>
        <a:bodyPr/>
        <a:lstStyle/>
        <a:p>
          <a:r>
            <a:rPr lang="en-US"/>
            <a:t>Output</a:t>
          </a:r>
        </a:p>
      </dgm:t>
    </dgm:pt>
    <dgm:pt modelId="{7AF48A79-8769-40ED-A050-FA310D0026D8}" type="parTrans" cxnId="{7F33E4DE-59FD-4696-9C6A-2B0F53532A1A}">
      <dgm:prSet/>
      <dgm:spPr/>
      <dgm:t>
        <a:bodyPr/>
        <a:lstStyle/>
        <a:p>
          <a:endParaRPr lang="en-US"/>
        </a:p>
      </dgm:t>
    </dgm:pt>
    <dgm:pt modelId="{95DAB446-905D-4318-9B21-C49619A971DC}" type="sibTrans" cxnId="{7F33E4DE-59FD-4696-9C6A-2B0F53532A1A}">
      <dgm:prSet/>
      <dgm:spPr/>
      <dgm:t>
        <a:bodyPr/>
        <a:lstStyle/>
        <a:p>
          <a:endParaRPr lang="en-US"/>
        </a:p>
      </dgm:t>
    </dgm:pt>
    <dgm:pt modelId="{364C7579-974B-4A92-B7B2-9D1FCFD2CAD8}">
      <dgm:prSet phldrT="[Text]"/>
      <dgm:spPr/>
      <dgm:t>
        <a:bodyPr/>
        <a:lstStyle/>
        <a:p>
          <a:r>
            <a:rPr lang="en-US"/>
            <a:t>CTQ</a:t>
          </a:r>
        </a:p>
      </dgm:t>
    </dgm:pt>
    <dgm:pt modelId="{C6EF4D47-1C39-472B-94D5-6F3BEF750DEC}" type="parTrans" cxnId="{E008CC65-1151-424A-92C1-19A6A849912B}">
      <dgm:prSet/>
      <dgm:spPr/>
      <dgm:t>
        <a:bodyPr/>
        <a:lstStyle/>
        <a:p>
          <a:endParaRPr lang="en-US"/>
        </a:p>
      </dgm:t>
    </dgm:pt>
    <dgm:pt modelId="{168AC2E7-B84F-49FE-A465-D2D0F2D3608C}" type="sibTrans" cxnId="{E008CC65-1151-424A-92C1-19A6A849912B}">
      <dgm:prSet/>
      <dgm:spPr/>
      <dgm:t>
        <a:bodyPr/>
        <a:lstStyle/>
        <a:p>
          <a:endParaRPr lang="en-US"/>
        </a:p>
      </dgm:t>
    </dgm:pt>
    <dgm:pt modelId="{95C7F314-A875-4645-B135-B1BF9B327100}">
      <dgm:prSet phldrT="[Text]"/>
      <dgm:spPr/>
      <dgm:t>
        <a:bodyPr/>
        <a:lstStyle/>
        <a:p>
          <a:r>
            <a:rPr lang="en-US"/>
            <a:t>Indicator</a:t>
          </a:r>
        </a:p>
      </dgm:t>
    </dgm:pt>
    <dgm:pt modelId="{57243B21-3389-4A00-BA73-BA6EB9C0AFEF}" type="parTrans" cxnId="{868517A8-46C2-4F40-81F5-CF3624CFBFAE}">
      <dgm:prSet/>
      <dgm:spPr/>
      <dgm:t>
        <a:bodyPr/>
        <a:lstStyle/>
        <a:p>
          <a:endParaRPr lang="en-US"/>
        </a:p>
      </dgm:t>
    </dgm:pt>
    <dgm:pt modelId="{63C93946-EC79-48D7-A9CF-4F23DACCD145}" type="sibTrans" cxnId="{868517A8-46C2-4F40-81F5-CF3624CFBFAE}">
      <dgm:prSet/>
      <dgm:spPr/>
      <dgm:t>
        <a:bodyPr/>
        <a:lstStyle/>
        <a:p>
          <a:endParaRPr lang="en-US"/>
        </a:p>
      </dgm:t>
    </dgm:pt>
    <dgm:pt modelId="{2A60E363-4EB6-4F16-9CDE-D59DF82758B1}">
      <dgm:prSet phldrT="[Text]"/>
      <dgm:spPr/>
      <dgm:t>
        <a:bodyPr/>
        <a:lstStyle/>
        <a:p>
          <a:r>
            <a:rPr lang="en-US" dirty="0"/>
            <a:t>Required </a:t>
          </a:r>
          <a:r>
            <a:rPr lang="en-US" dirty="0" smtClean="0"/>
            <a:t>Level</a:t>
          </a:r>
          <a:endParaRPr lang="en-US" dirty="0"/>
        </a:p>
      </dgm:t>
    </dgm:pt>
    <dgm:pt modelId="{11992514-C9CA-456A-9053-5CAB38FB213B}" type="parTrans" cxnId="{6FECDD80-1887-4D28-AB0A-D887B14F1926}">
      <dgm:prSet/>
      <dgm:spPr/>
      <dgm:t>
        <a:bodyPr/>
        <a:lstStyle/>
        <a:p>
          <a:endParaRPr lang="en-US"/>
        </a:p>
      </dgm:t>
    </dgm:pt>
    <dgm:pt modelId="{E1E5BEF0-8579-4141-B02F-AF86EB0DFF8D}" type="sibTrans" cxnId="{6FECDD80-1887-4D28-AB0A-D887B14F1926}">
      <dgm:prSet/>
      <dgm:spPr/>
      <dgm:t>
        <a:bodyPr/>
        <a:lstStyle/>
        <a:p>
          <a:endParaRPr lang="en-US"/>
        </a:p>
      </dgm:t>
    </dgm:pt>
    <dgm:pt modelId="{0DDAEE58-A1F2-4532-8EFB-0430F8869761}">
      <dgm:prSet phldrT="[Text]"/>
      <dgm:spPr/>
      <dgm:t>
        <a:bodyPr/>
        <a:lstStyle/>
        <a:p>
          <a:r>
            <a:rPr lang="en-US" dirty="0"/>
            <a:t>Current Level </a:t>
          </a:r>
        </a:p>
      </dgm:t>
    </dgm:pt>
    <dgm:pt modelId="{6873781B-ACAD-4945-892D-13C60550BD9C}" type="parTrans" cxnId="{CE952690-1C04-4D7B-949F-62FCD938C8E3}">
      <dgm:prSet/>
      <dgm:spPr/>
      <dgm:t>
        <a:bodyPr/>
        <a:lstStyle/>
        <a:p>
          <a:endParaRPr lang="en-US"/>
        </a:p>
      </dgm:t>
    </dgm:pt>
    <dgm:pt modelId="{B54B02E4-DCC4-44C3-9A78-4C92AD519578}" type="sibTrans" cxnId="{CE952690-1C04-4D7B-949F-62FCD938C8E3}">
      <dgm:prSet/>
      <dgm:spPr/>
      <dgm:t>
        <a:bodyPr/>
        <a:lstStyle/>
        <a:p>
          <a:endParaRPr lang="en-US"/>
        </a:p>
      </dgm:t>
    </dgm:pt>
    <dgm:pt modelId="{C46C1882-9CAF-4BFF-88F1-91430E2C4EC6}">
      <dgm:prSet phldrT="[Text]"/>
      <dgm:spPr>
        <a:solidFill>
          <a:srgbClr val="FF0000"/>
        </a:solidFill>
      </dgm:spPr>
      <dgm:t>
        <a:bodyPr/>
        <a:lstStyle/>
        <a:p>
          <a:r>
            <a:rPr lang="en-US" dirty="0" smtClean="0"/>
            <a:t>214 tires/day</a:t>
          </a:r>
          <a:endParaRPr lang="en-US" dirty="0"/>
        </a:p>
      </dgm:t>
    </dgm:pt>
    <dgm:pt modelId="{125DB101-2821-4615-B92A-81EE2FC9609F}" type="parTrans" cxnId="{CF8A2C35-417A-4655-8A1A-91E97359D192}">
      <dgm:prSet/>
      <dgm:spPr/>
      <dgm:t>
        <a:bodyPr/>
        <a:lstStyle/>
        <a:p>
          <a:endParaRPr lang="en-US"/>
        </a:p>
      </dgm:t>
    </dgm:pt>
    <dgm:pt modelId="{E619EE93-58C0-4A7D-BAA2-1D5BD8A40069}" type="sibTrans" cxnId="{CF8A2C35-417A-4655-8A1A-91E97359D192}">
      <dgm:prSet/>
      <dgm:spPr/>
      <dgm:t>
        <a:bodyPr/>
        <a:lstStyle/>
        <a:p>
          <a:endParaRPr lang="en-US"/>
        </a:p>
      </dgm:t>
    </dgm:pt>
    <dgm:pt modelId="{E270919A-733C-478B-B731-44C1B4E85407}">
      <dgm:prSet phldrT="[Text]"/>
      <dgm:spPr/>
      <dgm:t>
        <a:bodyPr/>
        <a:lstStyle/>
        <a:p>
          <a:r>
            <a:rPr lang="en-US" dirty="0" smtClean="0"/>
            <a:t>238 tires/day</a:t>
          </a:r>
          <a:endParaRPr lang="en-US" dirty="0"/>
        </a:p>
      </dgm:t>
    </dgm:pt>
    <dgm:pt modelId="{E2B9CE32-CDEA-4C0C-9CD2-F1132F9BBF54}" type="parTrans" cxnId="{5DF2C010-576F-4152-B1B0-8AD67E4956A9}">
      <dgm:prSet/>
      <dgm:spPr/>
      <dgm:t>
        <a:bodyPr/>
        <a:lstStyle/>
        <a:p>
          <a:endParaRPr lang="en-US"/>
        </a:p>
      </dgm:t>
    </dgm:pt>
    <dgm:pt modelId="{31D9936E-95E7-4F0D-B3F5-15DD67825A35}" type="sibTrans" cxnId="{5DF2C010-576F-4152-B1B0-8AD67E4956A9}">
      <dgm:prSet/>
      <dgm:spPr/>
      <dgm:t>
        <a:bodyPr/>
        <a:lstStyle/>
        <a:p>
          <a:endParaRPr lang="en-US"/>
        </a:p>
      </dgm:t>
    </dgm:pt>
    <dgm:pt modelId="{30011172-37B4-4568-A8BF-2B5E45AB3D98}">
      <dgm:prSet phldrT="[Text]"/>
      <dgm:spPr/>
      <dgm:t>
        <a:bodyPr/>
        <a:lstStyle/>
        <a:p>
          <a:r>
            <a:rPr lang="en-US" dirty="0" smtClean="0"/>
            <a:t>Lead Time</a:t>
          </a:r>
          <a:endParaRPr lang="en-US" dirty="0"/>
        </a:p>
      </dgm:t>
    </dgm:pt>
    <dgm:pt modelId="{8E0DF2F6-0E46-4307-A906-3A6B606DEF2B}" type="parTrans" cxnId="{5EE5B54E-90FE-4195-AA58-8F504CFF93DB}">
      <dgm:prSet/>
      <dgm:spPr/>
      <dgm:t>
        <a:bodyPr/>
        <a:lstStyle/>
        <a:p>
          <a:endParaRPr lang="en-US"/>
        </a:p>
      </dgm:t>
    </dgm:pt>
    <dgm:pt modelId="{F4791ACE-F5DF-4739-B551-94826DA8DA25}" type="sibTrans" cxnId="{5EE5B54E-90FE-4195-AA58-8F504CFF93DB}">
      <dgm:prSet/>
      <dgm:spPr/>
      <dgm:t>
        <a:bodyPr/>
        <a:lstStyle/>
        <a:p>
          <a:endParaRPr lang="en-US"/>
        </a:p>
      </dgm:t>
    </dgm:pt>
    <dgm:pt modelId="{BD52DE04-17F2-41D4-BCB3-D14F8AE25291}">
      <dgm:prSet phldrT="[Text]"/>
      <dgm:spPr/>
      <dgm:t>
        <a:bodyPr/>
        <a:lstStyle/>
        <a:p>
          <a:r>
            <a:rPr lang="en-US" dirty="0" smtClean="0"/>
            <a:t>3000 min/tire</a:t>
          </a:r>
          <a:endParaRPr lang="en-US" dirty="0"/>
        </a:p>
      </dgm:t>
    </dgm:pt>
    <dgm:pt modelId="{28104AA2-BBB1-44B1-AE6A-946CB60C2BC4}" type="parTrans" cxnId="{62F910D1-4F65-456C-B9D5-CFCA9F0018EF}">
      <dgm:prSet/>
      <dgm:spPr/>
      <dgm:t>
        <a:bodyPr/>
        <a:lstStyle/>
        <a:p>
          <a:endParaRPr lang="en-US"/>
        </a:p>
      </dgm:t>
    </dgm:pt>
    <dgm:pt modelId="{FD472A87-1E2D-48B8-BAC7-7C0A95311D1C}" type="sibTrans" cxnId="{62F910D1-4F65-456C-B9D5-CFCA9F0018EF}">
      <dgm:prSet/>
      <dgm:spPr/>
      <dgm:t>
        <a:bodyPr/>
        <a:lstStyle/>
        <a:p>
          <a:endParaRPr lang="en-US"/>
        </a:p>
      </dgm:t>
    </dgm:pt>
    <dgm:pt modelId="{77AA4AC1-48BE-4EDE-A9AA-5B61F8C46BEE}">
      <dgm:prSet phldrT="[Text]"/>
      <dgm:spPr>
        <a:solidFill>
          <a:srgbClr val="00B050"/>
        </a:solidFill>
      </dgm:spPr>
      <dgm:t>
        <a:bodyPr/>
        <a:lstStyle/>
        <a:p>
          <a:r>
            <a:rPr lang="en-US" dirty="0" smtClean="0"/>
            <a:t>4991 min/tire</a:t>
          </a:r>
          <a:endParaRPr lang="en-US" dirty="0"/>
        </a:p>
      </dgm:t>
    </dgm:pt>
    <dgm:pt modelId="{643476B8-1B08-47B0-96F3-F50345227FD7}" type="parTrans" cxnId="{699C24D0-9F9B-46C4-A4E3-E0F61F558F16}">
      <dgm:prSet/>
      <dgm:spPr/>
      <dgm:t>
        <a:bodyPr/>
        <a:lstStyle/>
        <a:p>
          <a:endParaRPr lang="en-US"/>
        </a:p>
      </dgm:t>
    </dgm:pt>
    <dgm:pt modelId="{25A4FBE8-C73B-4763-AD65-AFF0D1FB8950}" type="sibTrans" cxnId="{699C24D0-9F9B-46C4-A4E3-E0F61F558F16}">
      <dgm:prSet/>
      <dgm:spPr/>
      <dgm:t>
        <a:bodyPr/>
        <a:lstStyle/>
        <a:p>
          <a:endParaRPr lang="en-US"/>
        </a:p>
      </dgm:t>
    </dgm:pt>
    <dgm:pt modelId="{227EF123-FE39-43FD-A565-3B01F29D632B}">
      <dgm:prSet phldrT="[Text]"/>
      <dgm:spPr/>
      <dgm:t>
        <a:bodyPr/>
        <a:lstStyle/>
        <a:p>
          <a:r>
            <a:rPr lang="en-US" dirty="0" smtClean="0"/>
            <a:t>Leak Rates</a:t>
          </a:r>
          <a:endParaRPr lang="en-US" dirty="0"/>
        </a:p>
      </dgm:t>
    </dgm:pt>
    <dgm:pt modelId="{62D8DB44-2361-467A-BF59-A10A88894CF4}" type="parTrans" cxnId="{B6D11B9C-34C8-4F4E-80EA-47466EA10516}">
      <dgm:prSet/>
      <dgm:spPr/>
      <dgm:t>
        <a:bodyPr/>
        <a:lstStyle/>
        <a:p>
          <a:endParaRPr lang="en-US"/>
        </a:p>
      </dgm:t>
    </dgm:pt>
    <dgm:pt modelId="{34503909-94B1-457A-9B4B-48618C414F40}" type="sibTrans" cxnId="{B6D11B9C-34C8-4F4E-80EA-47466EA10516}">
      <dgm:prSet/>
      <dgm:spPr/>
      <dgm:t>
        <a:bodyPr/>
        <a:lstStyle/>
        <a:p>
          <a:endParaRPr lang="en-US"/>
        </a:p>
      </dgm:t>
    </dgm:pt>
    <dgm:pt modelId="{60051877-9D5B-4DCB-A843-19AB9D0A7F73}">
      <dgm:prSet phldrT="[Text]"/>
      <dgm:spPr/>
      <dgm:t>
        <a:bodyPr/>
        <a:lstStyle/>
        <a:p>
          <a:r>
            <a:rPr lang="en-US" dirty="0" smtClean="0"/>
            <a:t>Quality</a:t>
          </a:r>
          <a:endParaRPr lang="en-US" dirty="0"/>
        </a:p>
      </dgm:t>
    </dgm:pt>
    <dgm:pt modelId="{266AAB3B-4B36-46CF-B3B1-14852EADE221}" type="parTrans" cxnId="{6782457A-81B1-4F4F-B71A-BBA243D688DB}">
      <dgm:prSet/>
      <dgm:spPr/>
      <dgm:t>
        <a:bodyPr/>
        <a:lstStyle/>
        <a:p>
          <a:endParaRPr lang="en-US"/>
        </a:p>
      </dgm:t>
    </dgm:pt>
    <dgm:pt modelId="{5755C969-8AFD-40F0-9216-D172FB67A2DB}" type="sibTrans" cxnId="{6782457A-81B1-4F4F-B71A-BBA243D688DB}">
      <dgm:prSet/>
      <dgm:spPr/>
      <dgm:t>
        <a:bodyPr/>
        <a:lstStyle/>
        <a:p>
          <a:endParaRPr lang="en-US"/>
        </a:p>
      </dgm:t>
    </dgm:pt>
    <dgm:pt modelId="{C3C32F3B-0C08-432F-9BAB-3AB5DAFA9A06}">
      <dgm:prSet phldrT="[Text]"/>
      <dgm:spPr>
        <a:solidFill>
          <a:srgbClr val="00B050"/>
        </a:solidFill>
      </dgm:spPr>
      <dgm:t>
        <a:bodyPr/>
        <a:lstStyle/>
        <a:p>
          <a:r>
            <a:rPr lang="en-US" dirty="0" smtClean="0"/>
            <a:t>tires/month</a:t>
          </a:r>
          <a:endParaRPr lang="en-US" dirty="0"/>
        </a:p>
      </dgm:t>
    </dgm:pt>
    <dgm:pt modelId="{650CC036-33F3-4D88-A448-31F5547B6F5B}" type="sibTrans" cxnId="{1D66DD1E-AD2C-448A-ADD8-2A9598CAC441}">
      <dgm:prSet/>
      <dgm:spPr/>
      <dgm:t>
        <a:bodyPr/>
        <a:lstStyle/>
        <a:p>
          <a:endParaRPr lang="en-US"/>
        </a:p>
      </dgm:t>
    </dgm:pt>
    <dgm:pt modelId="{3F6A8942-EF84-4808-AC0A-65371313E417}" type="parTrans" cxnId="{1D66DD1E-AD2C-448A-ADD8-2A9598CAC441}">
      <dgm:prSet/>
      <dgm:spPr/>
      <dgm:t>
        <a:bodyPr/>
        <a:lstStyle/>
        <a:p>
          <a:endParaRPr lang="en-US"/>
        </a:p>
      </dgm:t>
    </dgm:pt>
    <dgm:pt modelId="{004E9921-1E4E-42D8-9A97-D8FABD4846E3}">
      <dgm:prSet phldrT="[Text]"/>
      <dgm:spPr/>
      <dgm:t>
        <a:bodyPr/>
        <a:lstStyle/>
        <a:p>
          <a:r>
            <a:rPr lang="en-US" dirty="0" smtClean="0"/>
            <a:t>tires/month</a:t>
          </a:r>
          <a:endParaRPr lang="en-US" dirty="0"/>
        </a:p>
      </dgm:t>
    </dgm:pt>
    <dgm:pt modelId="{2CE0FB1A-B36D-4204-868B-B780F0154A51}" type="sibTrans" cxnId="{E9F6BA03-1836-4BD5-8F21-944994FD3EEB}">
      <dgm:prSet/>
      <dgm:spPr/>
      <dgm:t>
        <a:bodyPr/>
        <a:lstStyle/>
        <a:p>
          <a:endParaRPr lang="en-US"/>
        </a:p>
      </dgm:t>
    </dgm:pt>
    <dgm:pt modelId="{FBF7C27A-31B7-4E2B-88EC-D81D31F52283}" type="parTrans" cxnId="{E9F6BA03-1836-4BD5-8F21-944994FD3EEB}">
      <dgm:prSet/>
      <dgm:spPr/>
      <dgm:t>
        <a:bodyPr/>
        <a:lstStyle/>
        <a:p>
          <a:endParaRPr lang="en-US"/>
        </a:p>
      </dgm:t>
    </dgm:pt>
    <dgm:pt modelId="{C4F72E9A-A667-4E4C-BECF-98A5FDAEB1CA}">
      <dgm:prSet phldrT="[Text]"/>
      <dgm:spPr>
        <a:solidFill>
          <a:srgbClr val="FF0000"/>
        </a:solidFill>
      </dgm:spPr>
      <dgm:t>
        <a:bodyPr/>
        <a:lstStyle/>
        <a:p>
          <a:r>
            <a:rPr lang="en-US" dirty="0" smtClean="0"/>
            <a:t>83.6%</a:t>
          </a:r>
          <a:endParaRPr lang="en-US" dirty="0"/>
        </a:p>
      </dgm:t>
    </dgm:pt>
    <dgm:pt modelId="{71B305C8-DCBC-44E9-9D34-A99F4CD1E27D}" type="parTrans" cxnId="{4C9AA3DC-F0EC-4E9B-A0E7-ADE61BDF4A9F}">
      <dgm:prSet/>
      <dgm:spPr/>
      <dgm:t>
        <a:bodyPr/>
        <a:lstStyle/>
        <a:p>
          <a:endParaRPr lang="en-US"/>
        </a:p>
      </dgm:t>
    </dgm:pt>
    <dgm:pt modelId="{0A30EC7D-C43A-4A8E-BECF-A8EBAB34823B}" type="sibTrans" cxnId="{4C9AA3DC-F0EC-4E9B-A0E7-ADE61BDF4A9F}">
      <dgm:prSet/>
      <dgm:spPr/>
      <dgm:t>
        <a:bodyPr/>
        <a:lstStyle/>
        <a:p>
          <a:endParaRPr lang="en-US"/>
        </a:p>
      </dgm:t>
    </dgm:pt>
    <dgm:pt modelId="{9DA3143D-5132-4DB4-A0CB-D0BC2C472F67}">
      <dgm:prSet phldrT="[Text]"/>
      <dgm:spPr>
        <a:solidFill>
          <a:schemeClr val="accent1"/>
        </a:solidFill>
      </dgm:spPr>
      <dgm:t>
        <a:bodyPr/>
        <a:lstStyle/>
        <a:p>
          <a:r>
            <a:rPr lang="es-MX" dirty="0" err="1" smtClean="0"/>
            <a:t>Staffing</a:t>
          </a:r>
          <a:endParaRPr lang="es-MX" dirty="0" smtClean="0"/>
        </a:p>
      </dgm:t>
    </dgm:pt>
    <dgm:pt modelId="{EF5AC67D-D674-485D-A5A5-85611FFB67D9}" type="parTrans" cxnId="{752CD732-0DAD-48BD-B911-968D1108BD8D}">
      <dgm:prSet/>
      <dgm:spPr/>
      <dgm:t>
        <a:bodyPr/>
        <a:lstStyle/>
        <a:p>
          <a:endParaRPr lang="en-US"/>
        </a:p>
      </dgm:t>
    </dgm:pt>
    <dgm:pt modelId="{EF85B27B-2D67-4004-B8FE-AC7D7D049CDD}" type="sibTrans" cxnId="{752CD732-0DAD-48BD-B911-968D1108BD8D}">
      <dgm:prSet/>
      <dgm:spPr/>
      <dgm:t>
        <a:bodyPr/>
        <a:lstStyle/>
        <a:p>
          <a:endParaRPr lang="en-US"/>
        </a:p>
      </dgm:t>
    </dgm:pt>
    <dgm:pt modelId="{31FD72CC-CE07-43BB-B828-14C653EE799F}">
      <dgm:prSet phldrT="[Text]"/>
      <dgm:spPr>
        <a:solidFill>
          <a:schemeClr val="accent1"/>
        </a:solidFill>
      </dgm:spPr>
      <dgm:t>
        <a:bodyPr/>
        <a:lstStyle/>
        <a:p>
          <a:r>
            <a:rPr lang="es-MX" dirty="0" smtClean="0"/>
            <a:t>TRO</a:t>
          </a:r>
          <a:endParaRPr lang="en-US" dirty="0"/>
        </a:p>
      </dgm:t>
    </dgm:pt>
    <dgm:pt modelId="{3B093B54-D28A-42CF-9318-BB9F3ADD5AD5}" type="parTrans" cxnId="{975A505E-D44C-4AF0-832C-F1CF746A65D5}">
      <dgm:prSet/>
      <dgm:spPr/>
      <dgm:t>
        <a:bodyPr/>
        <a:lstStyle/>
        <a:p>
          <a:endParaRPr lang="en-US"/>
        </a:p>
      </dgm:t>
    </dgm:pt>
    <dgm:pt modelId="{13A5D0F2-3221-4AB5-A406-BFB861CA8762}" type="sibTrans" cxnId="{975A505E-D44C-4AF0-832C-F1CF746A65D5}">
      <dgm:prSet/>
      <dgm:spPr/>
      <dgm:t>
        <a:bodyPr/>
        <a:lstStyle/>
        <a:p>
          <a:endParaRPr lang="en-US"/>
        </a:p>
      </dgm:t>
    </dgm:pt>
    <dgm:pt modelId="{AD6CEBEB-5DB3-4D71-922D-DBFCBEDB8ED0}">
      <dgm:prSet phldrT="[Text]"/>
      <dgm:spPr>
        <a:solidFill>
          <a:schemeClr val="accent1"/>
        </a:solidFill>
      </dgm:spPr>
      <dgm:t>
        <a:bodyPr/>
        <a:lstStyle/>
        <a:p>
          <a:r>
            <a:rPr lang="en-US" dirty="0" smtClean="0"/>
            <a:t>&gt;85%</a:t>
          </a:r>
          <a:endParaRPr lang="en-US" dirty="0"/>
        </a:p>
      </dgm:t>
    </dgm:pt>
    <dgm:pt modelId="{42BD3626-C5F2-4320-ADA6-1DDCAA5025D6}" type="parTrans" cxnId="{4C7722B5-0AB0-495E-A4D0-DCD007EEA41C}">
      <dgm:prSet/>
      <dgm:spPr/>
      <dgm:t>
        <a:bodyPr/>
        <a:lstStyle/>
        <a:p>
          <a:endParaRPr lang="en-US"/>
        </a:p>
      </dgm:t>
    </dgm:pt>
    <dgm:pt modelId="{BB69A12D-FA10-45AB-96FE-D14D7FB48D71}" type="sibTrans" cxnId="{4C7722B5-0AB0-495E-A4D0-DCD007EEA41C}">
      <dgm:prSet/>
      <dgm:spPr/>
      <dgm:t>
        <a:bodyPr/>
        <a:lstStyle/>
        <a:p>
          <a:endParaRPr lang="en-US"/>
        </a:p>
      </dgm:t>
    </dgm:pt>
    <dgm:pt modelId="{A68145BD-B82F-4CD5-9A8D-4B4054FEA38D}">
      <dgm:prSet phldrT="[Text]"/>
      <dgm:spPr>
        <a:solidFill>
          <a:schemeClr val="accent1"/>
        </a:solidFill>
      </dgm:spPr>
      <dgm:t>
        <a:bodyPr/>
        <a:lstStyle/>
        <a:p>
          <a:r>
            <a:rPr lang="es-MX" dirty="0" err="1" smtClean="0"/>
            <a:t>Cost</a:t>
          </a:r>
          <a:r>
            <a:rPr lang="es-MX" dirty="0" smtClean="0"/>
            <a:t> </a:t>
          </a:r>
          <a:endParaRPr lang="en-US" dirty="0"/>
        </a:p>
      </dgm:t>
    </dgm:pt>
    <dgm:pt modelId="{3F984700-2147-44A0-9BF7-B334B37C6E32}" type="parTrans" cxnId="{1DAE6A7C-BAD5-4483-AD1A-7F5498C09A60}">
      <dgm:prSet/>
      <dgm:spPr/>
      <dgm:t>
        <a:bodyPr/>
        <a:lstStyle/>
        <a:p>
          <a:endParaRPr lang="en-US"/>
        </a:p>
      </dgm:t>
    </dgm:pt>
    <dgm:pt modelId="{3CA42BEF-A5C4-4867-BA80-3AC46DC7A593}" type="sibTrans" cxnId="{1DAE6A7C-BAD5-4483-AD1A-7F5498C09A60}">
      <dgm:prSet/>
      <dgm:spPr/>
      <dgm:t>
        <a:bodyPr/>
        <a:lstStyle/>
        <a:p>
          <a:endParaRPr lang="en-US"/>
        </a:p>
      </dgm:t>
    </dgm:pt>
    <dgm:pt modelId="{4CC54311-B509-465F-A9F3-763658C95A07}">
      <dgm:prSet phldrT="[Text]"/>
      <dgm:spPr>
        <a:solidFill>
          <a:srgbClr val="00B050"/>
        </a:solidFill>
      </dgm:spPr>
      <dgm:t>
        <a:bodyPr/>
        <a:lstStyle/>
        <a:p>
          <a:r>
            <a:rPr lang="es-MX" dirty="0" smtClean="0"/>
            <a:t>31 </a:t>
          </a:r>
          <a:r>
            <a:rPr lang="es-MX" dirty="0" err="1" smtClean="0"/>
            <a:t>operators</a:t>
          </a:r>
          <a:endParaRPr lang="es-MX" dirty="0" smtClean="0"/>
        </a:p>
      </dgm:t>
    </dgm:pt>
    <dgm:pt modelId="{0A7E832D-B070-4B7A-9D0A-160572536DAF}" type="parTrans" cxnId="{047A6D6C-33BD-4574-8735-19DC6EE379E0}">
      <dgm:prSet/>
      <dgm:spPr/>
      <dgm:t>
        <a:bodyPr/>
        <a:lstStyle/>
        <a:p>
          <a:endParaRPr lang="en-US"/>
        </a:p>
      </dgm:t>
    </dgm:pt>
    <dgm:pt modelId="{C570D927-350A-4154-8C2F-58B9BDC7F0DF}" type="sibTrans" cxnId="{047A6D6C-33BD-4574-8735-19DC6EE379E0}">
      <dgm:prSet/>
      <dgm:spPr/>
      <dgm:t>
        <a:bodyPr/>
        <a:lstStyle/>
        <a:p>
          <a:endParaRPr lang="en-US"/>
        </a:p>
      </dgm:t>
    </dgm:pt>
    <dgm:pt modelId="{2A8417B9-DCB7-4FD1-98A8-1B7BA0FA7932}">
      <dgm:prSet phldrT="[Text]"/>
      <dgm:spPr>
        <a:solidFill>
          <a:schemeClr val="accent1"/>
        </a:solidFill>
      </dgm:spPr>
      <dgm:t>
        <a:bodyPr/>
        <a:lstStyle/>
        <a:p>
          <a:r>
            <a:rPr lang="es-MX" dirty="0" smtClean="0"/>
            <a:t>29 </a:t>
          </a:r>
          <a:r>
            <a:rPr lang="es-MX" dirty="0" err="1" smtClean="0"/>
            <a:t>Operators</a:t>
          </a:r>
          <a:endParaRPr lang="es-MX" dirty="0" smtClean="0"/>
        </a:p>
      </dgm:t>
    </dgm:pt>
    <dgm:pt modelId="{440E0DB1-20C4-4F44-971E-E6A44FFE5B86}" type="parTrans" cxnId="{612D158E-5C1B-4F3F-9248-7E7761B60E0B}">
      <dgm:prSet/>
      <dgm:spPr/>
      <dgm:t>
        <a:bodyPr/>
        <a:lstStyle/>
        <a:p>
          <a:endParaRPr lang="en-US"/>
        </a:p>
      </dgm:t>
    </dgm:pt>
    <dgm:pt modelId="{77FE19A9-97BA-4C49-A45C-713536630EBF}" type="sibTrans" cxnId="{612D158E-5C1B-4F3F-9248-7E7761B60E0B}">
      <dgm:prSet/>
      <dgm:spPr/>
      <dgm:t>
        <a:bodyPr/>
        <a:lstStyle/>
        <a:p>
          <a:endParaRPr lang="en-US"/>
        </a:p>
      </dgm:t>
    </dgm:pt>
    <dgm:pt modelId="{15356E9D-D411-480A-A551-7BF4CD40715B}">
      <dgm:prSet phldrT="[Text]"/>
      <dgm:spPr>
        <a:solidFill>
          <a:srgbClr val="FFFF00"/>
        </a:solidFill>
      </dgm:spPr>
      <dgm:t>
        <a:bodyPr/>
        <a:lstStyle/>
        <a:p>
          <a:r>
            <a:rPr lang="en-US" dirty="0" smtClean="0">
              <a:solidFill>
                <a:schemeClr val="tx1"/>
              </a:solidFill>
            </a:rPr>
            <a:t>On Time Delivery</a:t>
          </a:r>
          <a:endParaRPr lang="en-US" dirty="0">
            <a:solidFill>
              <a:schemeClr val="tx1"/>
            </a:solidFill>
          </a:endParaRPr>
        </a:p>
      </dgm:t>
    </dgm:pt>
    <dgm:pt modelId="{A6148860-396B-4A7B-AA6A-3A1273DD7168}" type="sibTrans" cxnId="{D07AB8F6-2768-4B80-8A39-CF46E9690C99}">
      <dgm:prSet/>
      <dgm:spPr/>
      <dgm:t>
        <a:bodyPr/>
        <a:lstStyle/>
        <a:p>
          <a:endParaRPr lang="en-US"/>
        </a:p>
      </dgm:t>
    </dgm:pt>
    <dgm:pt modelId="{ED8188B3-CDA9-4876-A07D-AC356A197DDE}" type="parTrans" cxnId="{D07AB8F6-2768-4B80-8A39-CF46E9690C99}">
      <dgm:prSet/>
      <dgm:spPr/>
      <dgm:t>
        <a:bodyPr/>
        <a:lstStyle/>
        <a:p>
          <a:endParaRPr lang="en-US"/>
        </a:p>
      </dgm:t>
    </dgm:pt>
    <dgm:pt modelId="{40F7306D-F3AD-4320-9D96-487973BED65C}">
      <dgm:prSet phldrT="[Text]"/>
      <dgm:spPr>
        <a:solidFill>
          <a:schemeClr val="accent1"/>
        </a:solidFill>
      </dgm:spPr>
      <dgm:t>
        <a:bodyPr/>
        <a:lstStyle/>
        <a:p>
          <a:endParaRPr lang="en-US" dirty="0">
            <a:solidFill>
              <a:schemeClr val="bg1"/>
            </a:solidFill>
          </a:endParaRPr>
        </a:p>
      </dgm:t>
    </dgm:pt>
    <dgm:pt modelId="{5651D55A-F499-4FAB-AC47-B90E243CADCC}">
      <dgm:prSet phldrT="[Text]"/>
      <dgm:spPr/>
      <dgm:t>
        <a:bodyPr/>
        <a:lstStyle/>
        <a:p>
          <a:endParaRPr lang="en-US" dirty="0"/>
        </a:p>
      </dgm:t>
    </dgm:pt>
    <dgm:pt modelId="{A12ECFFA-EA41-45A1-859E-616218F7337C}" type="sibTrans" cxnId="{A94C1A0E-C6EA-4DC6-8B83-5FDC26D5E7EB}">
      <dgm:prSet/>
      <dgm:spPr/>
      <dgm:t>
        <a:bodyPr/>
        <a:lstStyle/>
        <a:p>
          <a:endParaRPr lang="en-US"/>
        </a:p>
      </dgm:t>
    </dgm:pt>
    <dgm:pt modelId="{3DFC3358-27F3-4C4E-80BF-AA47F68D6716}" type="parTrans" cxnId="{A94C1A0E-C6EA-4DC6-8B83-5FDC26D5E7EB}">
      <dgm:prSet/>
      <dgm:spPr/>
      <dgm:t>
        <a:bodyPr/>
        <a:lstStyle/>
        <a:p>
          <a:endParaRPr lang="en-US"/>
        </a:p>
      </dgm:t>
    </dgm:pt>
    <dgm:pt modelId="{AF2EE42E-02B5-402D-85EC-10A27042E489}">
      <dgm:prSet phldrT="[Text]"/>
      <dgm:spPr/>
      <dgm:t>
        <a:bodyPr/>
        <a:lstStyle/>
        <a:p>
          <a:r>
            <a:rPr lang="en-US" dirty="0" smtClean="0">
              <a:solidFill>
                <a:srgbClr val="FF0000"/>
              </a:solidFill>
            </a:rPr>
            <a:t>TREL</a:t>
          </a:r>
          <a:endParaRPr lang="en-US" dirty="0">
            <a:solidFill>
              <a:srgbClr val="FF0000"/>
            </a:solidFill>
          </a:endParaRPr>
        </a:p>
      </dgm:t>
    </dgm:pt>
    <dgm:pt modelId="{4B29A7FD-A1AA-472B-AC08-2D361A2D19A8}" type="sibTrans" cxnId="{54A25CE8-EA06-4154-BC75-5734E2334635}">
      <dgm:prSet/>
      <dgm:spPr/>
      <dgm:t>
        <a:bodyPr/>
        <a:lstStyle/>
        <a:p>
          <a:endParaRPr lang="en-US"/>
        </a:p>
      </dgm:t>
    </dgm:pt>
    <dgm:pt modelId="{0584F0E0-531D-47EC-8602-BFA9961B4E73}" type="parTrans" cxnId="{54A25CE8-EA06-4154-BC75-5734E2334635}">
      <dgm:prSet/>
      <dgm:spPr/>
      <dgm:t>
        <a:bodyPr/>
        <a:lstStyle/>
        <a:p>
          <a:endParaRPr lang="en-US"/>
        </a:p>
      </dgm:t>
    </dgm:pt>
    <dgm:pt modelId="{C707E23C-7C39-49F0-B951-FD7D969345E1}">
      <dgm:prSet phldrT="[Text]"/>
      <dgm:spPr/>
      <dgm:t>
        <a:bodyPr/>
        <a:lstStyle/>
        <a:p>
          <a:r>
            <a:rPr lang="en-US" dirty="0" smtClean="0"/>
            <a:t>Correct Tires</a:t>
          </a:r>
          <a:endParaRPr lang="en-US" dirty="0"/>
        </a:p>
      </dgm:t>
    </dgm:pt>
    <dgm:pt modelId="{639723D8-F499-4585-818D-DA06E4BD12C2}" type="sibTrans" cxnId="{ABD17011-B3D5-4D7A-8275-A1BF97866051}">
      <dgm:prSet/>
      <dgm:spPr/>
      <dgm:t>
        <a:bodyPr/>
        <a:lstStyle/>
        <a:p>
          <a:endParaRPr lang="en-US"/>
        </a:p>
      </dgm:t>
    </dgm:pt>
    <dgm:pt modelId="{9C5B22E9-C399-4E95-8D6B-1C839162F12E}" type="parTrans" cxnId="{ABD17011-B3D5-4D7A-8275-A1BF97866051}">
      <dgm:prSet/>
      <dgm:spPr/>
      <dgm:t>
        <a:bodyPr/>
        <a:lstStyle/>
        <a:p>
          <a:endParaRPr lang="en-US"/>
        </a:p>
      </dgm:t>
    </dgm:pt>
    <dgm:pt modelId="{E45A0E77-033E-4B39-97F3-1C7C0E14C5C1}" type="sibTrans" cxnId="{3D20B8EC-A896-4BC5-8BDD-40682052D408}">
      <dgm:prSet/>
      <dgm:spPr/>
      <dgm:t>
        <a:bodyPr/>
        <a:lstStyle/>
        <a:p>
          <a:endParaRPr lang="en-US"/>
        </a:p>
      </dgm:t>
    </dgm:pt>
    <dgm:pt modelId="{F95B24DC-CDAD-4EEF-AACC-04AE5DE5DDD8}" type="parTrans" cxnId="{3D20B8EC-A896-4BC5-8BDD-40682052D408}">
      <dgm:prSet/>
      <dgm:spPr/>
      <dgm:t>
        <a:bodyPr/>
        <a:lstStyle/>
        <a:p>
          <a:endParaRPr lang="en-US"/>
        </a:p>
      </dgm:t>
    </dgm:pt>
    <dgm:pt modelId="{6DB8ED46-E77C-4A12-8847-967A803B73BF}">
      <dgm:prSet phldrT="[Text]"/>
      <dgm:spPr>
        <a:solidFill>
          <a:srgbClr val="4F81BD"/>
        </a:solidFill>
      </dgm:spPr>
      <dgm:t>
        <a:bodyPr/>
        <a:lstStyle/>
        <a:p>
          <a:r>
            <a:rPr lang="en-US" dirty="0" smtClean="0"/>
            <a:t>WIP</a:t>
          </a:r>
          <a:endParaRPr lang="en-US" dirty="0"/>
        </a:p>
      </dgm:t>
    </dgm:pt>
    <dgm:pt modelId="{F4F36D44-800F-4BF2-A77E-31030225109C}" type="parTrans" cxnId="{CA6E87F4-49E9-4ACB-9DB2-891AFF53D497}">
      <dgm:prSet/>
      <dgm:spPr/>
      <dgm:t>
        <a:bodyPr/>
        <a:lstStyle/>
        <a:p>
          <a:endParaRPr lang="en-US"/>
        </a:p>
      </dgm:t>
    </dgm:pt>
    <dgm:pt modelId="{325E6D90-37D3-4394-A292-665EDB2081A6}" type="sibTrans" cxnId="{CA6E87F4-49E9-4ACB-9DB2-891AFF53D497}">
      <dgm:prSet/>
      <dgm:spPr/>
      <dgm:t>
        <a:bodyPr/>
        <a:lstStyle/>
        <a:p>
          <a:endParaRPr lang="en-US"/>
        </a:p>
      </dgm:t>
    </dgm:pt>
    <dgm:pt modelId="{93C6F2F9-35E6-4066-909A-A2DF4B2E826D}">
      <dgm:prSet phldrT="[Text]"/>
      <dgm:spPr/>
      <dgm:t>
        <a:bodyPr/>
        <a:lstStyle/>
        <a:p>
          <a:r>
            <a:rPr lang="en-US" dirty="0" smtClean="0"/>
            <a:t>1000 tires</a:t>
          </a:r>
          <a:endParaRPr lang="en-US" dirty="0"/>
        </a:p>
      </dgm:t>
    </dgm:pt>
    <dgm:pt modelId="{864FB90C-48A3-447B-966D-2BBD5174EBED}" type="parTrans" cxnId="{4647F8C0-7A1E-40CC-BEF3-AB8D2A5A3CF0}">
      <dgm:prSet/>
      <dgm:spPr/>
      <dgm:t>
        <a:bodyPr/>
        <a:lstStyle/>
        <a:p>
          <a:endParaRPr lang="en-US"/>
        </a:p>
      </dgm:t>
    </dgm:pt>
    <dgm:pt modelId="{AA040C9B-29F0-4AC8-93C5-2FC773A8C6C9}" type="sibTrans" cxnId="{4647F8C0-7A1E-40CC-BEF3-AB8D2A5A3CF0}">
      <dgm:prSet/>
      <dgm:spPr/>
      <dgm:t>
        <a:bodyPr/>
        <a:lstStyle/>
        <a:p>
          <a:endParaRPr lang="en-US"/>
        </a:p>
      </dgm:t>
    </dgm:pt>
    <dgm:pt modelId="{AC335B29-8DDC-4B61-B000-6F2678192739}">
      <dgm:prSet phldrT="[Text]"/>
      <dgm:spPr>
        <a:solidFill>
          <a:srgbClr val="00B050"/>
        </a:solidFill>
      </dgm:spPr>
      <dgm:t>
        <a:bodyPr/>
        <a:lstStyle/>
        <a:p>
          <a:r>
            <a:rPr lang="en-US" dirty="0" smtClean="0"/>
            <a:t>1683 tires</a:t>
          </a:r>
          <a:endParaRPr lang="en-US" dirty="0"/>
        </a:p>
      </dgm:t>
    </dgm:pt>
    <dgm:pt modelId="{F5BD2B0E-1E5A-46EA-9F63-782D28D0A982}" type="parTrans" cxnId="{AB85E428-DCFA-4B1C-8B10-C8D019FD5C27}">
      <dgm:prSet/>
      <dgm:spPr/>
      <dgm:t>
        <a:bodyPr/>
        <a:lstStyle/>
        <a:p>
          <a:endParaRPr lang="en-US"/>
        </a:p>
      </dgm:t>
    </dgm:pt>
    <dgm:pt modelId="{26D94B3E-65C7-4D88-8E64-479B5D60EA8A}" type="sibTrans" cxnId="{AB85E428-DCFA-4B1C-8B10-C8D019FD5C27}">
      <dgm:prSet/>
      <dgm:spPr/>
      <dgm:t>
        <a:bodyPr/>
        <a:lstStyle/>
        <a:p>
          <a:endParaRPr lang="en-US"/>
        </a:p>
      </dgm:t>
    </dgm:pt>
    <dgm:pt modelId="{D83AB705-90EA-4507-928D-20254071D55F}" type="pres">
      <dgm:prSet presAssocID="{9588CE85-37D5-4B25-9C7F-3A3009A4ECF8}" presName="mainComposite" presStyleCnt="0">
        <dgm:presLayoutVars>
          <dgm:chPref val="1"/>
          <dgm:dir/>
          <dgm:animOne val="branch"/>
          <dgm:animLvl val="lvl"/>
          <dgm:resizeHandles val="exact"/>
        </dgm:presLayoutVars>
      </dgm:prSet>
      <dgm:spPr/>
      <dgm:t>
        <a:bodyPr/>
        <a:lstStyle/>
        <a:p>
          <a:endParaRPr lang="en-US"/>
        </a:p>
      </dgm:t>
    </dgm:pt>
    <dgm:pt modelId="{C0D73530-C8F0-4D24-8A31-E40C7C8EBE6F}" type="pres">
      <dgm:prSet presAssocID="{9588CE85-37D5-4B25-9C7F-3A3009A4ECF8}" presName="hierFlow" presStyleCnt="0"/>
      <dgm:spPr/>
    </dgm:pt>
    <dgm:pt modelId="{8E7BDD7C-4130-4EAF-8732-4974BD6B8480}" type="pres">
      <dgm:prSet presAssocID="{9588CE85-37D5-4B25-9C7F-3A3009A4ECF8}" presName="firstBuf" presStyleCnt="0"/>
      <dgm:spPr/>
    </dgm:pt>
    <dgm:pt modelId="{46F21935-FB56-4B01-B88A-1550CBE805A6}" type="pres">
      <dgm:prSet presAssocID="{9588CE85-37D5-4B25-9C7F-3A3009A4ECF8}" presName="hierChild1" presStyleCnt="0">
        <dgm:presLayoutVars>
          <dgm:chPref val="1"/>
          <dgm:animOne val="branch"/>
          <dgm:animLvl val="lvl"/>
        </dgm:presLayoutVars>
      </dgm:prSet>
      <dgm:spPr/>
    </dgm:pt>
    <dgm:pt modelId="{F7AAF372-C21E-4760-898C-735C665BA421}" type="pres">
      <dgm:prSet presAssocID="{0030F0C4-A0AB-47E3-9717-998259F4AD8B}" presName="Name17" presStyleCnt="0"/>
      <dgm:spPr/>
    </dgm:pt>
    <dgm:pt modelId="{0A78F2C5-4F9C-44E7-9195-8B0A5B4C9967}" type="pres">
      <dgm:prSet presAssocID="{0030F0C4-A0AB-47E3-9717-998259F4AD8B}" presName="level1Shape" presStyleLbl="node0" presStyleIdx="0" presStyleCnt="1">
        <dgm:presLayoutVars>
          <dgm:chPref val="3"/>
        </dgm:presLayoutVars>
      </dgm:prSet>
      <dgm:spPr/>
      <dgm:t>
        <a:bodyPr/>
        <a:lstStyle/>
        <a:p>
          <a:endParaRPr lang="en-US"/>
        </a:p>
      </dgm:t>
    </dgm:pt>
    <dgm:pt modelId="{D1C63055-F914-4C3D-A9F3-C7F72BDF0F27}" type="pres">
      <dgm:prSet presAssocID="{0030F0C4-A0AB-47E3-9717-998259F4AD8B}" presName="hierChild2" presStyleCnt="0"/>
      <dgm:spPr/>
    </dgm:pt>
    <dgm:pt modelId="{A142457D-0168-4941-AE95-8491ACA12556}" type="pres">
      <dgm:prSet presAssocID="{ED8188B3-CDA9-4876-A07D-AC356A197DDE}" presName="Name25" presStyleLbl="parChTrans1D2" presStyleIdx="0" presStyleCnt="4"/>
      <dgm:spPr/>
      <dgm:t>
        <a:bodyPr/>
        <a:lstStyle/>
        <a:p>
          <a:endParaRPr lang="en-US"/>
        </a:p>
      </dgm:t>
    </dgm:pt>
    <dgm:pt modelId="{F758409B-3973-4AC8-8486-387A90FC6497}" type="pres">
      <dgm:prSet presAssocID="{ED8188B3-CDA9-4876-A07D-AC356A197DDE}" presName="connTx" presStyleLbl="parChTrans1D2" presStyleIdx="0" presStyleCnt="4"/>
      <dgm:spPr/>
      <dgm:t>
        <a:bodyPr/>
        <a:lstStyle/>
        <a:p>
          <a:endParaRPr lang="en-US"/>
        </a:p>
      </dgm:t>
    </dgm:pt>
    <dgm:pt modelId="{C17930B8-2316-4F09-95B8-4D8CBCAEFAEC}" type="pres">
      <dgm:prSet presAssocID="{15356E9D-D411-480A-A551-7BF4CD40715B}" presName="Name30" presStyleCnt="0"/>
      <dgm:spPr/>
    </dgm:pt>
    <dgm:pt modelId="{447EE5E9-867E-41C2-B939-4A36EA7508B0}" type="pres">
      <dgm:prSet presAssocID="{15356E9D-D411-480A-A551-7BF4CD40715B}" presName="level2Shape" presStyleLbl="node2" presStyleIdx="0" presStyleCnt="4"/>
      <dgm:spPr/>
      <dgm:t>
        <a:bodyPr/>
        <a:lstStyle/>
        <a:p>
          <a:endParaRPr lang="en-US"/>
        </a:p>
      </dgm:t>
    </dgm:pt>
    <dgm:pt modelId="{3AA4B911-8A4A-4CEC-BE58-E150DCD82011}" type="pres">
      <dgm:prSet presAssocID="{15356E9D-D411-480A-A551-7BF4CD40715B}" presName="hierChild3" presStyleCnt="0"/>
      <dgm:spPr/>
    </dgm:pt>
    <dgm:pt modelId="{7AC90847-BE7E-44DA-AB6C-2EB90C5B4638}" type="pres">
      <dgm:prSet presAssocID="{8E0DF2F6-0E46-4307-A906-3A6B606DEF2B}" presName="Name25" presStyleLbl="parChTrans1D3" presStyleIdx="0" presStyleCnt="7"/>
      <dgm:spPr/>
      <dgm:t>
        <a:bodyPr/>
        <a:lstStyle/>
        <a:p>
          <a:endParaRPr lang="en-US"/>
        </a:p>
      </dgm:t>
    </dgm:pt>
    <dgm:pt modelId="{36021010-BD34-4A8D-8809-148A18668168}" type="pres">
      <dgm:prSet presAssocID="{8E0DF2F6-0E46-4307-A906-3A6B606DEF2B}" presName="connTx" presStyleLbl="parChTrans1D3" presStyleIdx="0" presStyleCnt="7"/>
      <dgm:spPr/>
      <dgm:t>
        <a:bodyPr/>
        <a:lstStyle/>
        <a:p>
          <a:endParaRPr lang="en-US"/>
        </a:p>
      </dgm:t>
    </dgm:pt>
    <dgm:pt modelId="{0CDA3CFA-8FA9-4286-8691-E586D0CAF698}" type="pres">
      <dgm:prSet presAssocID="{30011172-37B4-4568-A8BF-2B5E45AB3D98}" presName="Name30" presStyleCnt="0"/>
      <dgm:spPr/>
    </dgm:pt>
    <dgm:pt modelId="{19A73156-637D-4164-B823-01F3E56338E5}" type="pres">
      <dgm:prSet presAssocID="{30011172-37B4-4568-A8BF-2B5E45AB3D98}" presName="level2Shape" presStyleLbl="node3" presStyleIdx="0" presStyleCnt="7"/>
      <dgm:spPr/>
      <dgm:t>
        <a:bodyPr/>
        <a:lstStyle/>
        <a:p>
          <a:endParaRPr lang="en-US"/>
        </a:p>
      </dgm:t>
    </dgm:pt>
    <dgm:pt modelId="{1EB9075C-EFC2-474D-8A8F-0E8495FB9E81}" type="pres">
      <dgm:prSet presAssocID="{30011172-37B4-4568-A8BF-2B5E45AB3D98}" presName="hierChild3" presStyleCnt="0"/>
      <dgm:spPr/>
    </dgm:pt>
    <dgm:pt modelId="{BEB22382-89E5-4E65-B7D4-BB9493B34499}" type="pres">
      <dgm:prSet presAssocID="{28104AA2-BBB1-44B1-AE6A-946CB60C2BC4}" presName="Name25" presStyleLbl="parChTrans1D4" presStyleIdx="0" presStyleCnt="14"/>
      <dgm:spPr/>
      <dgm:t>
        <a:bodyPr/>
        <a:lstStyle/>
        <a:p>
          <a:endParaRPr lang="en-US"/>
        </a:p>
      </dgm:t>
    </dgm:pt>
    <dgm:pt modelId="{A2F6E227-F763-46A2-8B91-DC364B859A28}" type="pres">
      <dgm:prSet presAssocID="{28104AA2-BBB1-44B1-AE6A-946CB60C2BC4}" presName="connTx" presStyleLbl="parChTrans1D4" presStyleIdx="0" presStyleCnt="14"/>
      <dgm:spPr/>
      <dgm:t>
        <a:bodyPr/>
        <a:lstStyle/>
        <a:p>
          <a:endParaRPr lang="en-US"/>
        </a:p>
      </dgm:t>
    </dgm:pt>
    <dgm:pt modelId="{ECE76879-42E4-42BB-9A66-47A3F54C8EC1}" type="pres">
      <dgm:prSet presAssocID="{BD52DE04-17F2-41D4-BCB3-D14F8AE25291}" presName="Name30" presStyleCnt="0"/>
      <dgm:spPr/>
    </dgm:pt>
    <dgm:pt modelId="{56966B17-DC26-45DA-88D9-FD61C85E3BA4}" type="pres">
      <dgm:prSet presAssocID="{BD52DE04-17F2-41D4-BCB3-D14F8AE25291}" presName="level2Shape" presStyleLbl="node4" presStyleIdx="0" presStyleCnt="14"/>
      <dgm:spPr/>
      <dgm:t>
        <a:bodyPr/>
        <a:lstStyle/>
        <a:p>
          <a:endParaRPr lang="en-US"/>
        </a:p>
      </dgm:t>
    </dgm:pt>
    <dgm:pt modelId="{86B94FC6-DC9A-4EF3-A08A-3973B22EDD8C}" type="pres">
      <dgm:prSet presAssocID="{BD52DE04-17F2-41D4-BCB3-D14F8AE25291}" presName="hierChild3" presStyleCnt="0"/>
      <dgm:spPr/>
    </dgm:pt>
    <dgm:pt modelId="{2D6C5EB4-8A86-489B-9A02-F2DEC18971DD}" type="pres">
      <dgm:prSet presAssocID="{643476B8-1B08-47B0-96F3-F50345227FD7}" presName="Name25" presStyleLbl="parChTrans1D4" presStyleIdx="1" presStyleCnt="14"/>
      <dgm:spPr/>
      <dgm:t>
        <a:bodyPr/>
        <a:lstStyle/>
        <a:p>
          <a:endParaRPr lang="en-US"/>
        </a:p>
      </dgm:t>
    </dgm:pt>
    <dgm:pt modelId="{CB68D7A7-58DA-4250-A834-BC96D08BB3DE}" type="pres">
      <dgm:prSet presAssocID="{643476B8-1B08-47B0-96F3-F50345227FD7}" presName="connTx" presStyleLbl="parChTrans1D4" presStyleIdx="1" presStyleCnt="14"/>
      <dgm:spPr/>
      <dgm:t>
        <a:bodyPr/>
        <a:lstStyle/>
        <a:p>
          <a:endParaRPr lang="en-US"/>
        </a:p>
      </dgm:t>
    </dgm:pt>
    <dgm:pt modelId="{EDE3FACE-F0BF-4C59-8C4B-A6F39BAB5DE4}" type="pres">
      <dgm:prSet presAssocID="{77AA4AC1-48BE-4EDE-A9AA-5B61F8C46BEE}" presName="Name30" presStyleCnt="0"/>
      <dgm:spPr/>
    </dgm:pt>
    <dgm:pt modelId="{7080A398-1EE6-46DA-9B38-B789F14900B4}" type="pres">
      <dgm:prSet presAssocID="{77AA4AC1-48BE-4EDE-A9AA-5B61F8C46BEE}" presName="level2Shape" presStyleLbl="node4" presStyleIdx="1" presStyleCnt="14"/>
      <dgm:spPr/>
      <dgm:t>
        <a:bodyPr/>
        <a:lstStyle/>
        <a:p>
          <a:endParaRPr lang="en-US"/>
        </a:p>
      </dgm:t>
    </dgm:pt>
    <dgm:pt modelId="{ED8F426C-A627-47A0-A889-B7195D572423}" type="pres">
      <dgm:prSet presAssocID="{77AA4AC1-48BE-4EDE-A9AA-5B61F8C46BEE}" presName="hierChild3" presStyleCnt="0"/>
      <dgm:spPr/>
    </dgm:pt>
    <dgm:pt modelId="{C6C01DE7-684B-493A-9C6B-AB0600F784AA}" type="pres">
      <dgm:prSet presAssocID="{F4F36D44-800F-4BF2-A77E-31030225109C}" presName="Name25" presStyleLbl="parChTrans1D3" presStyleIdx="1" presStyleCnt="7"/>
      <dgm:spPr/>
      <dgm:t>
        <a:bodyPr/>
        <a:lstStyle/>
        <a:p>
          <a:endParaRPr lang="en-US"/>
        </a:p>
      </dgm:t>
    </dgm:pt>
    <dgm:pt modelId="{E4339E8D-0237-4759-9127-18173942427B}" type="pres">
      <dgm:prSet presAssocID="{F4F36D44-800F-4BF2-A77E-31030225109C}" presName="connTx" presStyleLbl="parChTrans1D3" presStyleIdx="1" presStyleCnt="7"/>
      <dgm:spPr/>
      <dgm:t>
        <a:bodyPr/>
        <a:lstStyle/>
        <a:p>
          <a:endParaRPr lang="en-US"/>
        </a:p>
      </dgm:t>
    </dgm:pt>
    <dgm:pt modelId="{F2CC68F8-6BBA-4900-BD24-F8A3803CE93B}" type="pres">
      <dgm:prSet presAssocID="{6DB8ED46-E77C-4A12-8847-967A803B73BF}" presName="Name30" presStyleCnt="0"/>
      <dgm:spPr/>
    </dgm:pt>
    <dgm:pt modelId="{170E0543-9980-4CB6-B9C0-CC296E852431}" type="pres">
      <dgm:prSet presAssocID="{6DB8ED46-E77C-4A12-8847-967A803B73BF}" presName="level2Shape" presStyleLbl="node3" presStyleIdx="1" presStyleCnt="7"/>
      <dgm:spPr/>
      <dgm:t>
        <a:bodyPr/>
        <a:lstStyle/>
        <a:p>
          <a:endParaRPr lang="en-US"/>
        </a:p>
      </dgm:t>
    </dgm:pt>
    <dgm:pt modelId="{FF9C35AC-3FE0-4651-8989-6324CCDED30C}" type="pres">
      <dgm:prSet presAssocID="{6DB8ED46-E77C-4A12-8847-967A803B73BF}" presName="hierChild3" presStyleCnt="0"/>
      <dgm:spPr/>
    </dgm:pt>
    <dgm:pt modelId="{00A5617C-F1DC-470B-B46B-121453191D7E}" type="pres">
      <dgm:prSet presAssocID="{864FB90C-48A3-447B-966D-2BBD5174EBED}" presName="Name25" presStyleLbl="parChTrans1D4" presStyleIdx="2" presStyleCnt="14"/>
      <dgm:spPr/>
      <dgm:t>
        <a:bodyPr/>
        <a:lstStyle/>
        <a:p>
          <a:endParaRPr lang="en-US"/>
        </a:p>
      </dgm:t>
    </dgm:pt>
    <dgm:pt modelId="{6C4B75DF-134C-4B37-8A91-8EB84854FC19}" type="pres">
      <dgm:prSet presAssocID="{864FB90C-48A3-447B-966D-2BBD5174EBED}" presName="connTx" presStyleLbl="parChTrans1D4" presStyleIdx="2" presStyleCnt="14"/>
      <dgm:spPr/>
      <dgm:t>
        <a:bodyPr/>
        <a:lstStyle/>
        <a:p>
          <a:endParaRPr lang="en-US"/>
        </a:p>
      </dgm:t>
    </dgm:pt>
    <dgm:pt modelId="{79AF7C31-04D3-42C3-8ECB-085AFC47DA59}" type="pres">
      <dgm:prSet presAssocID="{93C6F2F9-35E6-4066-909A-A2DF4B2E826D}" presName="Name30" presStyleCnt="0"/>
      <dgm:spPr/>
    </dgm:pt>
    <dgm:pt modelId="{373FC050-E5EF-4805-A669-68A3AABCB7DC}" type="pres">
      <dgm:prSet presAssocID="{93C6F2F9-35E6-4066-909A-A2DF4B2E826D}" presName="level2Shape" presStyleLbl="node4" presStyleIdx="2" presStyleCnt="14"/>
      <dgm:spPr/>
      <dgm:t>
        <a:bodyPr/>
        <a:lstStyle/>
        <a:p>
          <a:endParaRPr lang="en-US"/>
        </a:p>
      </dgm:t>
    </dgm:pt>
    <dgm:pt modelId="{002A988C-ED5E-4245-8B4F-8766A9C09439}" type="pres">
      <dgm:prSet presAssocID="{93C6F2F9-35E6-4066-909A-A2DF4B2E826D}" presName="hierChild3" presStyleCnt="0"/>
      <dgm:spPr/>
    </dgm:pt>
    <dgm:pt modelId="{8D9C1390-C63C-4107-B33C-F4D0F63F4FD4}" type="pres">
      <dgm:prSet presAssocID="{F5BD2B0E-1E5A-46EA-9F63-782D28D0A982}" presName="Name25" presStyleLbl="parChTrans1D4" presStyleIdx="3" presStyleCnt="14"/>
      <dgm:spPr/>
      <dgm:t>
        <a:bodyPr/>
        <a:lstStyle/>
        <a:p>
          <a:endParaRPr lang="en-US"/>
        </a:p>
      </dgm:t>
    </dgm:pt>
    <dgm:pt modelId="{F128663E-0534-418B-9CCE-1DD975886A2E}" type="pres">
      <dgm:prSet presAssocID="{F5BD2B0E-1E5A-46EA-9F63-782D28D0A982}" presName="connTx" presStyleLbl="parChTrans1D4" presStyleIdx="3" presStyleCnt="14"/>
      <dgm:spPr/>
      <dgm:t>
        <a:bodyPr/>
        <a:lstStyle/>
        <a:p>
          <a:endParaRPr lang="en-US"/>
        </a:p>
      </dgm:t>
    </dgm:pt>
    <dgm:pt modelId="{ED64D9E8-7901-4ABD-8B4F-D9D229C5C82B}" type="pres">
      <dgm:prSet presAssocID="{AC335B29-8DDC-4B61-B000-6F2678192739}" presName="Name30" presStyleCnt="0"/>
      <dgm:spPr/>
    </dgm:pt>
    <dgm:pt modelId="{198DAD28-B142-4126-9F8A-67846763BAF4}" type="pres">
      <dgm:prSet presAssocID="{AC335B29-8DDC-4B61-B000-6F2678192739}" presName="level2Shape" presStyleLbl="node4" presStyleIdx="3" presStyleCnt="14"/>
      <dgm:spPr/>
      <dgm:t>
        <a:bodyPr/>
        <a:lstStyle/>
        <a:p>
          <a:endParaRPr lang="en-US"/>
        </a:p>
      </dgm:t>
    </dgm:pt>
    <dgm:pt modelId="{FB8F6D8C-E3FA-4A26-8E81-36334CC0149D}" type="pres">
      <dgm:prSet presAssocID="{AC335B29-8DDC-4B61-B000-6F2678192739}" presName="hierChild3" presStyleCnt="0"/>
      <dgm:spPr/>
    </dgm:pt>
    <dgm:pt modelId="{AB705C56-E328-4B38-976F-472E1BDAAEB5}" type="pres">
      <dgm:prSet presAssocID="{D987EC6E-0720-4F3B-A26C-91A370D0FC43}" presName="Name25" presStyleLbl="parChTrans1D3" presStyleIdx="2" presStyleCnt="7"/>
      <dgm:spPr/>
      <dgm:t>
        <a:bodyPr/>
        <a:lstStyle/>
        <a:p>
          <a:endParaRPr lang="en-US"/>
        </a:p>
      </dgm:t>
    </dgm:pt>
    <dgm:pt modelId="{C2920A92-7178-4B2F-9E83-B8546E84D765}" type="pres">
      <dgm:prSet presAssocID="{D987EC6E-0720-4F3B-A26C-91A370D0FC43}" presName="connTx" presStyleLbl="parChTrans1D3" presStyleIdx="2" presStyleCnt="7"/>
      <dgm:spPr/>
      <dgm:t>
        <a:bodyPr/>
        <a:lstStyle/>
        <a:p>
          <a:endParaRPr lang="en-US"/>
        </a:p>
      </dgm:t>
    </dgm:pt>
    <dgm:pt modelId="{D51F2343-0144-4F1F-BC80-92F56B96F813}" type="pres">
      <dgm:prSet presAssocID="{B90DD1A7-B952-4A7D-8E8C-4921C9F1DB70}" presName="Name30" presStyleCnt="0"/>
      <dgm:spPr/>
    </dgm:pt>
    <dgm:pt modelId="{AF3E7BB1-DFEF-4A36-8FF7-1F122C459746}" type="pres">
      <dgm:prSet presAssocID="{B90DD1A7-B952-4A7D-8E8C-4921C9F1DB70}" presName="level2Shape" presStyleLbl="node3" presStyleIdx="2" presStyleCnt="7"/>
      <dgm:spPr/>
      <dgm:t>
        <a:bodyPr/>
        <a:lstStyle/>
        <a:p>
          <a:endParaRPr lang="en-US"/>
        </a:p>
      </dgm:t>
    </dgm:pt>
    <dgm:pt modelId="{E81D6C35-DB2B-4BB3-B3D6-0EE0368F0CB4}" type="pres">
      <dgm:prSet presAssocID="{B90DD1A7-B952-4A7D-8E8C-4921C9F1DB70}" presName="hierChild3" presStyleCnt="0"/>
      <dgm:spPr/>
    </dgm:pt>
    <dgm:pt modelId="{FBCE2CCF-3A5F-427C-922C-BBC0B67635F3}" type="pres">
      <dgm:prSet presAssocID="{E2B9CE32-CDEA-4C0C-9CD2-F1132F9BBF54}" presName="Name25" presStyleLbl="parChTrans1D4" presStyleIdx="4" presStyleCnt="14"/>
      <dgm:spPr/>
      <dgm:t>
        <a:bodyPr/>
        <a:lstStyle/>
        <a:p>
          <a:endParaRPr lang="en-US"/>
        </a:p>
      </dgm:t>
    </dgm:pt>
    <dgm:pt modelId="{4381669E-4414-44A2-B1C0-32D001C9B920}" type="pres">
      <dgm:prSet presAssocID="{E2B9CE32-CDEA-4C0C-9CD2-F1132F9BBF54}" presName="connTx" presStyleLbl="parChTrans1D4" presStyleIdx="4" presStyleCnt="14"/>
      <dgm:spPr/>
      <dgm:t>
        <a:bodyPr/>
        <a:lstStyle/>
        <a:p>
          <a:endParaRPr lang="en-US"/>
        </a:p>
      </dgm:t>
    </dgm:pt>
    <dgm:pt modelId="{CA331C92-B57A-430E-8533-F5303EF3FC50}" type="pres">
      <dgm:prSet presAssocID="{E270919A-733C-478B-B731-44C1B4E85407}" presName="Name30" presStyleCnt="0"/>
      <dgm:spPr/>
    </dgm:pt>
    <dgm:pt modelId="{2FBC30F2-DFB1-49E8-B7DF-5C309E18A458}" type="pres">
      <dgm:prSet presAssocID="{E270919A-733C-478B-B731-44C1B4E85407}" presName="level2Shape" presStyleLbl="node4" presStyleIdx="4" presStyleCnt="14"/>
      <dgm:spPr/>
      <dgm:t>
        <a:bodyPr/>
        <a:lstStyle/>
        <a:p>
          <a:endParaRPr lang="en-US"/>
        </a:p>
      </dgm:t>
    </dgm:pt>
    <dgm:pt modelId="{A46E0CF1-B812-4079-8113-829495E6B9B0}" type="pres">
      <dgm:prSet presAssocID="{E270919A-733C-478B-B731-44C1B4E85407}" presName="hierChild3" presStyleCnt="0"/>
      <dgm:spPr/>
    </dgm:pt>
    <dgm:pt modelId="{15A6EAC6-0B00-4C75-82F8-F7E3E0F35A1C}" type="pres">
      <dgm:prSet presAssocID="{125DB101-2821-4615-B92A-81EE2FC9609F}" presName="Name25" presStyleLbl="parChTrans1D4" presStyleIdx="5" presStyleCnt="14"/>
      <dgm:spPr/>
      <dgm:t>
        <a:bodyPr/>
        <a:lstStyle/>
        <a:p>
          <a:endParaRPr lang="en-US"/>
        </a:p>
      </dgm:t>
    </dgm:pt>
    <dgm:pt modelId="{F766AA68-DB15-4A06-9589-347C320F1E72}" type="pres">
      <dgm:prSet presAssocID="{125DB101-2821-4615-B92A-81EE2FC9609F}" presName="connTx" presStyleLbl="parChTrans1D4" presStyleIdx="5" presStyleCnt="14"/>
      <dgm:spPr/>
      <dgm:t>
        <a:bodyPr/>
        <a:lstStyle/>
        <a:p>
          <a:endParaRPr lang="en-US"/>
        </a:p>
      </dgm:t>
    </dgm:pt>
    <dgm:pt modelId="{9A18EE3B-60D2-4836-8C1A-BC809A18CDA0}" type="pres">
      <dgm:prSet presAssocID="{C46C1882-9CAF-4BFF-88F1-91430E2C4EC6}" presName="Name30" presStyleCnt="0"/>
      <dgm:spPr/>
    </dgm:pt>
    <dgm:pt modelId="{2932899C-E9CD-4F4D-84C2-83584ECC58DC}" type="pres">
      <dgm:prSet presAssocID="{C46C1882-9CAF-4BFF-88F1-91430E2C4EC6}" presName="level2Shape" presStyleLbl="node4" presStyleIdx="5" presStyleCnt="14"/>
      <dgm:spPr/>
      <dgm:t>
        <a:bodyPr/>
        <a:lstStyle/>
        <a:p>
          <a:endParaRPr lang="en-US"/>
        </a:p>
      </dgm:t>
    </dgm:pt>
    <dgm:pt modelId="{35E2D419-E26F-4F83-BB57-232670B7C477}" type="pres">
      <dgm:prSet presAssocID="{C46C1882-9CAF-4BFF-88F1-91430E2C4EC6}" presName="hierChild3" presStyleCnt="0"/>
      <dgm:spPr/>
    </dgm:pt>
    <dgm:pt modelId="{5AEC72A2-1DAA-4AAC-A7CE-5358A6227469}" type="pres">
      <dgm:prSet presAssocID="{9C5B22E9-C399-4E95-8D6B-1C839162F12E}" presName="Name25" presStyleLbl="parChTrans1D2" presStyleIdx="1" presStyleCnt="4"/>
      <dgm:spPr/>
      <dgm:t>
        <a:bodyPr/>
        <a:lstStyle/>
        <a:p>
          <a:endParaRPr lang="en-US"/>
        </a:p>
      </dgm:t>
    </dgm:pt>
    <dgm:pt modelId="{07975653-80D2-4C3D-BD94-A05AFAFB8F0E}" type="pres">
      <dgm:prSet presAssocID="{9C5B22E9-C399-4E95-8D6B-1C839162F12E}" presName="connTx" presStyleLbl="parChTrans1D2" presStyleIdx="1" presStyleCnt="4"/>
      <dgm:spPr/>
      <dgm:t>
        <a:bodyPr/>
        <a:lstStyle/>
        <a:p>
          <a:endParaRPr lang="en-US"/>
        </a:p>
      </dgm:t>
    </dgm:pt>
    <dgm:pt modelId="{13AD471B-2A47-4B89-9312-84F3E736BEB8}" type="pres">
      <dgm:prSet presAssocID="{C707E23C-7C39-49F0-B951-FD7D969345E1}" presName="Name30" presStyleCnt="0"/>
      <dgm:spPr/>
    </dgm:pt>
    <dgm:pt modelId="{47342BA5-5112-4706-A85C-0899FBB8FD5B}" type="pres">
      <dgm:prSet presAssocID="{C707E23C-7C39-49F0-B951-FD7D969345E1}" presName="level2Shape" presStyleLbl="node2" presStyleIdx="1" presStyleCnt="4"/>
      <dgm:spPr/>
      <dgm:t>
        <a:bodyPr/>
        <a:lstStyle/>
        <a:p>
          <a:endParaRPr lang="en-US"/>
        </a:p>
      </dgm:t>
    </dgm:pt>
    <dgm:pt modelId="{B806C990-E515-4088-8935-06DBBB6CC467}" type="pres">
      <dgm:prSet presAssocID="{C707E23C-7C39-49F0-B951-FD7D969345E1}" presName="hierChild3" presStyleCnt="0"/>
      <dgm:spPr/>
    </dgm:pt>
    <dgm:pt modelId="{AC90F873-DF4D-456A-9E4F-4EC81949EB2C}" type="pres">
      <dgm:prSet presAssocID="{F95B24DC-CDAD-4EEF-AACC-04AE5DE5DDD8}" presName="Name25" presStyleLbl="parChTrans1D3" presStyleIdx="3" presStyleCnt="7"/>
      <dgm:spPr/>
      <dgm:t>
        <a:bodyPr/>
        <a:lstStyle/>
        <a:p>
          <a:endParaRPr lang="en-US"/>
        </a:p>
      </dgm:t>
    </dgm:pt>
    <dgm:pt modelId="{B1A2DFEA-A0FE-4560-A5F8-698A2363A0EB}" type="pres">
      <dgm:prSet presAssocID="{F95B24DC-CDAD-4EEF-AACC-04AE5DE5DDD8}" presName="connTx" presStyleLbl="parChTrans1D3" presStyleIdx="3" presStyleCnt="7"/>
      <dgm:spPr/>
      <dgm:t>
        <a:bodyPr/>
        <a:lstStyle/>
        <a:p>
          <a:endParaRPr lang="en-US"/>
        </a:p>
      </dgm:t>
    </dgm:pt>
    <dgm:pt modelId="{CABF68D6-EA4D-4FB3-A2AE-27268150DD7B}" type="pres">
      <dgm:prSet presAssocID="{AF2EE42E-02B5-402D-85EC-10A27042E489}" presName="Name30" presStyleCnt="0"/>
      <dgm:spPr/>
    </dgm:pt>
    <dgm:pt modelId="{30131933-90AE-43A7-89B5-5F454FD74059}" type="pres">
      <dgm:prSet presAssocID="{AF2EE42E-02B5-402D-85EC-10A27042E489}" presName="level2Shape" presStyleLbl="node3" presStyleIdx="3" presStyleCnt="7"/>
      <dgm:spPr/>
      <dgm:t>
        <a:bodyPr/>
        <a:lstStyle/>
        <a:p>
          <a:endParaRPr lang="en-US"/>
        </a:p>
      </dgm:t>
    </dgm:pt>
    <dgm:pt modelId="{C6C3985B-803B-46D5-9B2B-16C33786619C}" type="pres">
      <dgm:prSet presAssocID="{AF2EE42E-02B5-402D-85EC-10A27042E489}" presName="hierChild3" presStyleCnt="0"/>
      <dgm:spPr/>
    </dgm:pt>
    <dgm:pt modelId="{909DB398-BBE2-4A0E-AD06-0A7C4D36FD28}" type="pres">
      <dgm:prSet presAssocID="{0584F0E0-531D-47EC-8602-BFA9961B4E73}" presName="Name25" presStyleLbl="parChTrans1D4" presStyleIdx="6" presStyleCnt="14"/>
      <dgm:spPr/>
      <dgm:t>
        <a:bodyPr/>
        <a:lstStyle/>
        <a:p>
          <a:endParaRPr lang="en-US"/>
        </a:p>
      </dgm:t>
    </dgm:pt>
    <dgm:pt modelId="{AA5C70EC-7EB7-4172-9F21-AB8B62A2DBAA}" type="pres">
      <dgm:prSet presAssocID="{0584F0E0-531D-47EC-8602-BFA9961B4E73}" presName="connTx" presStyleLbl="parChTrans1D4" presStyleIdx="6" presStyleCnt="14"/>
      <dgm:spPr/>
      <dgm:t>
        <a:bodyPr/>
        <a:lstStyle/>
        <a:p>
          <a:endParaRPr lang="en-US"/>
        </a:p>
      </dgm:t>
    </dgm:pt>
    <dgm:pt modelId="{CCBD9574-CBC5-42AE-AE0D-2C80635ED7E4}" type="pres">
      <dgm:prSet presAssocID="{5651D55A-F499-4FAB-AC47-B90E243CADCC}" presName="Name30" presStyleCnt="0"/>
      <dgm:spPr/>
    </dgm:pt>
    <dgm:pt modelId="{F0D7F333-EB3E-46B7-9E49-E5EE1725C97C}" type="pres">
      <dgm:prSet presAssocID="{5651D55A-F499-4FAB-AC47-B90E243CADCC}" presName="level2Shape" presStyleLbl="node4" presStyleIdx="6" presStyleCnt="14"/>
      <dgm:spPr/>
      <dgm:t>
        <a:bodyPr/>
        <a:lstStyle/>
        <a:p>
          <a:endParaRPr lang="en-US"/>
        </a:p>
      </dgm:t>
    </dgm:pt>
    <dgm:pt modelId="{E387AE9F-29D6-4477-A3E3-0D513359E0C3}" type="pres">
      <dgm:prSet presAssocID="{5651D55A-F499-4FAB-AC47-B90E243CADCC}" presName="hierChild3" presStyleCnt="0"/>
      <dgm:spPr/>
    </dgm:pt>
    <dgm:pt modelId="{76742D56-4EBF-4240-BF18-504D2C5AB8C3}" type="pres">
      <dgm:prSet presAssocID="{3DFC3358-27F3-4C4E-80BF-AA47F68D6716}" presName="Name25" presStyleLbl="parChTrans1D4" presStyleIdx="7" presStyleCnt="14"/>
      <dgm:spPr/>
      <dgm:t>
        <a:bodyPr/>
        <a:lstStyle/>
        <a:p>
          <a:endParaRPr lang="en-US"/>
        </a:p>
      </dgm:t>
    </dgm:pt>
    <dgm:pt modelId="{38E7E872-2650-4336-96B7-A7EA21D4CA13}" type="pres">
      <dgm:prSet presAssocID="{3DFC3358-27F3-4C4E-80BF-AA47F68D6716}" presName="connTx" presStyleLbl="parChTrans1D4" presStyleIdx="7" presStyleCnt="14"/>
      <dgm:spPr/>
      <dgm:t>
        <a:bodyPr/>
        <a:lstStyle/>
        <a:p>
          <a:endParaRPr lang="en-US"/>
        </a:p>
      </dgm:t>
    </dgm:pt>
    <dgm:pt modelId="{804A6E58-8C1B-4270-B0C2-C989DC93DE5C}" type="pres">
      <dgm:prSet presAssocID="{40F7306D-F3AD-4320-9D96-487973BED65C}" presName="Name30" presStyleCnt="0"/>
      <dgm:spPr/>
    </dgm:pt>
    <dgm:pt modelId="{D78EF827-2D7D-4960-899A-0B55D95F7284}" type="pres">
      <dgm:prSet presAssocID="{40F7306D-F3AD-4320-9D96-487973BED65C}" presName="level2Shape" presStyleLbl="node4" presStyleIdx="7" presStyleCnt="14"/>
      <dgm:spPr/>
      <dgm:t>
        <a:bodyPr/>
        <a:lstStyle/>
        <a:p>
          <a:endParaRPr lang="en-US"/>
        </a:p>
      </dgm:t>
    </dgm:pt>
    <dgm:pt modelId="{7CE06D0A-A9C4-4D0E-B9EA-262EBE2D1C7C}" type="pres">
      <dgm:prSet presAssocID="{40F7306D-F3AD-4320-9D96-487973BED65C}" presName="hierChild3" presStyleCnt="0"/>
      <dgm:spPr/>
    </dgm:pt>
    <dgm:pt modelId="{D2ACB351-48D6-46FC-8C4C-63678018E763}" type="pres">
      <dgm:prSet presAssocID="{266AAB3B-4B36-46CF-B3B1-14852EADE221}" presName="Name25" presStyleLbl="parChTrans1D2" presStyleIdx="2" presStyleCnt="4"/>
      <dgm:spPr/>
      <dgm:t>
        <a:bodyPr/>
        <a:lstStyle/>
        <a:p>
          <a:endParaRPr lang="en-US"/>
        </a:p>
      </dgm:t>
    </dgm:pt>
    <dgm:pt modelId="{D5295E8F-CDA0-4EC2-8DAF-369663A55B46}" type="pres">
      <dgm:prSet presAssocID="{266AAB3B-4B36-46CF-B3B1-14852EADE221}" presName="connTx" presStyleLbl="parChTrans1D2" presStyleIdx="2" presStyleCnt="4"/>
      <dgm:spPr/>
      <dgm:t>
        <a:bodyPr/>
        <a:lstStyle/>
        <a:p>
          <a:endParaRPr lang="en-US"/>
        </a:p>
      </dgm:t>
    </dgm:pt>
    <dgm:pt modelId="{7D97DBF9-12D2-40E3-A08C-8251C5FA9F38}" type="pres">
      <dgm:prSet presAssocID="{60051877-9D5B-4DCB-A843-19AB9D0A7F73}" presName="Name30" presStyleCnt="0"/>
      <dgm:spPr/>
    </dgm:pt>
    <dgm:pt modelId="{1A3A9647-9E55-4021-AA2E-613C639C4F73}" type="pres">
      <dgm:prSet presAssocID="{60051877-9D5B-4DCB-A843-19AB9D0A7F73}" presName="level2Shape" presStyleLbl="node2" presStyleIdx="2" presStyleCnt="4"/>
      <dgm:spPr/>
      <dgm:t>
        <a:bodyPr/>
        <a:lstStyle/>
        <a:p>
          <a:endParaRPr lang="en-US"/>
        </a:p>
      </dgm:t>
    </dgm:pt>
    <dgm:pt modelId="{6A635DA0-4854-4172-B1AF-3B3A3B2E9608}" type="pres">
      <dgm:prSet presAssocID="{60051877-9D5B-4DCB-A843-19AB9D0A7F73}" presName="hierChild3" presStyleCnt="0"/>
      <dgm:spPr/>
    </dgm:pt>
    <dgm:pt modelId="{48419DEC-440D-44EE-92A6-00E2E3A4E664}" type="pres">
      <dgm:prSet presAssocID="{62D8DB44-2361-467A-BF59-A10A88894CF4}" presName="Name25" presStyleLbl="parChTrans1D3" presStyleIdx="4" presStyleCnt="7"/>
      <dgm:spPr/>
      <dgm:t>
        <a:bodyPr/>
        <a:lstStyle/>
        <a:p>
          <a:endParaRPr lang="en-US"/>
        </a:p>
      </dgm:t>
    </dgm:pt>
    <dgm:pt modelId="{8B56BF42-1716-4FBA-9D14-0AFB2ADC02C6}" type="pres">
      <dgm:prSet presAssocID="{62D8DB44-2361-467A-BF59-A10A88894CF4}" presName="connTx" presStyleLbl="parChTrans1D3" presStyleIdx="4" presStyleCnt="7"/>
      <dgm:spPr/>
      <dgm:t>
        <a:bodyPr/>
        <a:lstStyle/>
        <a:p>
          <a:endParaRPr lang="en-US"/>
        </a:p>
      </dgm:t>
    </dgm:pt>
    <dgm:pt modelId="{065ABD0B-8C60-40FC-A12F-2FD586405CD9}" type="pres">
      <dgm:prSet presAssocID="{227EF123-FE39-43FD-A565-3B01F29D632B}" presName="Name30" presStyleCnt="0"/>
      <dgm:spPr/>
    </dgm:pt>
    <dgm:pt modelId="{3D3F5540-FBCA-46EF-92A7-94E0FEA615DE}" type="pres">
      <dgm:prSet presAssocID="{227EF123-FE39-43FD-A565-3B01F29D632B}" presName="level2Shape" presStyleLbl="node3" presStyleIdx="4" presStyleCnt="7"/>
      <dgm:spPr/>
      <dgm:t>
        <a:bodyPr/>
        <a:lstStyle/>
        <a:p>
          <a:endParaRPr lang="en-US"/>
        </a:p>
      </dgm:t>
    </dgm:pt>
    <dgm:pt modelId="{49AF9755-8B85-466F-A98A-E57FD27A6E7B}" type="pres">
      <dgm:prSet presAssocID="{227EF123-FE39-43FD-A565-3B01F29D632B}" presName="hierChild3" presStyleCnt="0"/>
      <dgm:spPr/>
    </dgm:pt>
    <dgm:pt modelId="{4B37BA7A-645F-4957-9530-38119A434678}" type="pres">
      <dgm:prSet presAssocID="{FBF7C27A-31B7-4E2B-88EC-D81D31F52283}" presName="Name25" presStyleLbl="parChTrans1D4" presStyleIdx="8" presStyleCnt="14"/>
      <dgm:spPr/>
      <dgm:t>
        <a:bodyPr/>
        <a:lstStyle/>
        <a:p>
          <a:endParaRPr lang="en-US"/>
        </a:p>
      </dgm:t>
    </dgm:pt>
    <dgm:pt modelId="{A491AFE1-4A14-4681-84D3-1053AF4D2984}" type="pres">
      <dgm:prSet presAssocID="{FBF7C27A-31B7-4E2B-88EC-D81D31F52283}" presName="connTx" presStyleLbl="parChTrans1D4" presStyleIdx="8" presStyleCnt="14"/>
      <dgm:spPr/>
      <dgm:t>
        <a:bodyPr/>
        <a:lstStyle/>
        <a:p>
          <a:endParaRPr lang="en-US"/>
        </a:p>
      </dgm:t>
    </dgm:pt>
    <dgm:pt modelId="{B5E105ED-8C22-4A07-B066-321466E9824E}" type="pres">
      <dgm:prSet presAssocID="{004E9921-1E4E-42D8-9A97-D8FABD4846E3}" presName="Name30" presStyleCnt="0"/>
      <dgm:spPr/>
    </dgm:pt>
    <dgm:pt modelId="{41442193-D938-457F-BC48-A442EDE15896}" type="pres">
      <dgm:prSet presAssocID="{004E9921-1E4E-42D8-9A97-D8FABD4846E3}" presName="level2Shape" presStyleLbl="node4" presStyleIdx="8" presStyleCnt="14"/>
      <dgm:spPr/>
      <dgm:t>
        <a:bodyPr/>
        <a:lstStyle/>
        <a:p>
          <a:endParaRPr lang="en-US"/>
        </a:p>
      </dgm:t>
    </dgm:pt>
    <dgm:pt modelId="{CB30F695-FDC9-4620-8E9D-01DC43F87D79}" type="pres">
      <dgm:prSet presAssocID="{004E9921-1E4E-42D8-9A97-D8FABD4846E3}" presName="hierChild3" presStyleCnt="0"/>
      <dgm:spPr/>
    </dgm:pt>
    <dgm:pt modelId="{76A763CB-FDFF-4D6C-BA5B-FE18F5A97B79}" type="pres">
      <dgm:prSet presAssocID="{3F6A8942-EF84-4808-AC0A-65371313E417}" presName="Name25" presStyleLbl="parChTrans1D4" presStyleIdx="9" presStyleCnt="14"/>
      <dgm:spPr/>
      <dgm:t>
        <a:bodyPr/>
        <a:lstStyle/>
        <a:p>
          <a:endParaRPr lang="en-US"/>
        </a:p>
      </dgm:t>
    </dgm:pt>
    <dgm:pt modelId="{D829B085-E5C1-49A7-80AF-CBF14EA91CEC}" type="pres">
      <dgm:prSet presAssocID="{3F6A8942-EF84-4808-AC0A-65371313E417}" presName="connTx" presStyleLbl="parChTrans1D4" presStyleIdx="9" presStyleCnt="14"/>
      <dgm:spPr/>
      <dgm:t>
        <a:bodyPr/>
        <a:lstStyle/>
        <a:p>
          <a:endParaRPr lang="en-US"/>
        </a:p>
      </dgm:t>
    </dgm:pt>
    <dgm:pt modelId="{C1A777E7-8410-413E-BFBA-60BFF1BDAB30}" type="pres">
      <dgm:prSet presAssocID="{C3C32F3B-0C08-432F-9BAB-3AB5DAFA9A06}" presName="Name30" presStyleCnt="0"/>
      <dgm:spPr/>
    </dgm:pt>
    <dgm:pt modelId="{AB5FD9F5-D24E-46F3-99DA-529307769CB8}" type="pres">
      <dgm:prSet presAssocID="{C3C32F3B-0C08-432F-9BAB-3AB5DAFA9A06}" presName="level2Shape" presStyleLbl="node4" presStyleIdx="9" presStyleCnt="14"/>
      <dgm:spPr/>
      <dgm:t>
        <a:bodyPr/>
        <a:lstStyle/>
        <a:p>
          <a:endParaRPr lang="en-US"/>
        </a:p>
      </dgm:t>
    </dgm:pt>
    <dgm:pt modelId="{8C9F58D9-774E-4F30-A321-1C0D1FA09914}" type="pres">
      <dgm:prSet presAssocID="{C3C32F3B-0C08-432F-9BAB-3AB5DAFA9A06}" presName="hierChild3" presStyleCnt="0"/>
      <dgm:spPr/>
    </dgm:pt>
    <dgm:pt modelId="{C9F9BE39-B790-4BDD-8746-2D7F56F73AF2}" type="pres">
      <dgm:prSet presAssocID="{3F984700-2147-44A0-9BF7-B334B37C6E32}" presName="Name25" presStyleLbl="parChTrans1D2" presStyleIdx="3" presStyleCnt="4"/>
      <dgm:spPr/>
      <dgm:t>
        <a:bodyPr/>
        <a:lstStyle/>
        <a:p>
          <a:endParaRPr lang="en-US"/>
        </a:p>
      </dgm:t>
    </dgm:pt>
    <dgm:pt modelId="{53C0394D-F93A-42CB-9887-0E3B0A12E03F}" type="pres">
      <dgm:prSet presAssocID="{3F984700-2147-44A0-9BF7-B334B37C6E32}" presName="connTx" presStyleLbl="parChTrans1D2" presStyleIdx="3" presStyleCnt="4"/>
      <dgm:spPr/>
      <dgm:t>
        <a:bodyPr/>
        <a:lstStyle/>
        <a:p>
          <a:endParaRPr lang="en-US"/>
        </a:p>
      </dgm:t>
    </dgm:pt>
    <dgm:pt modelId="{32FF40D3-F66E-4BB6-B77F-00CBC003739A}" type="pres">
      <dgm:prSet presAssocID="{A68145BD-B82F-4CD5-9A8D-4B4054FEA38D}" presName="Name30" presStyleCnt="0"/>
      <dgm:spPr/>
    </dgm:pt>
    <dgm:pt modelId="{0228C664-6587-41D1-80EF-98C5D4F58F77}" type="pres">
      <dgm:prSet presAssocID="{A68145BD-B82F-4CD5-9A8D-4B4054FEA38D}" presName="level2Shape" presStyleLbl="node2" presStyleIdx="3" presStyleCnt="4"/>
      <dgm:spPr/>
      <dgm:t>
        <a:bodyPr/>
        <a:lstStyle/>
        <a:p>
          <a:endParaRPr lang="en-US"/>
        </a:p>
      </dgm:t>
    </dgm:pt>
    <dgm:pt modelId="{D03F0FFB-99B2-4506-9ECB-9EFAF5C07D86}" type="pres">
      <dgm:prSet presAssocID="{A68145BD-B82F-4CD5-9A8D-4B4054FEA38D}" presName="hierChild3" presStyleCnt="0"/>
      <dgm:spPr/>
    </dgm:pt>
    <dgm:pt modelId="{316A80DF-DFAA-4124-B2F3-82C81AB4887A}" type="pres">
      <dgm:prSet presAssocID="{EF5AC67D-D674-485D-A5A5-85611FFB67D9}" presName="Name25" presStyleLbl="parChTrans1D3" presStyleIdx="5" presStyleCnt="7"/>
      <dgm:spPr/>
      <dgm:t>
        <a:bodyPr/>
        <a:lstStyle/>
        <a:p>
          <a:endParaRPr lang="en-US"/>
        </a:p>
      </dgm:t>
    </dgm:pt>
    <dgm:pt modelId="{28665914-AB9E-4BBE-B06C-3A5672A8DC4D}" type="pres">
      <dgm:prSet presAssocID="{EF5AC67D-D674-485D-A5A5-85611FFB67D9}" presName="connTx" presStyleLbl="parChTrans1D3" presStyleIdx="5" presStyleCnt="7"/>
      <dgm:spPr/>
      <dgm:t>
        <a:bodyPr/>
        <a:lstStyle/>
        <a:p>
          <a:endParaRPr lang="en-US"/>
        </a:p>
      </dgm:t>
    </dgm:pt>
    <dgm:pt modelId="{E9DCD9DF-4164-4BA5-AAD6-0CEB78344A87}" type="pres">
      <dgm:prSet presAssocID="{9DA3143D-5132-4DB4-A0CB-D0BC2C472F67}" presName="Name30" presStyleCnt="0"/>
      <dgm:spPr/>
    </dgm:pt>
    <dgm:pt modelId="{1F7646C9-2E30-4AF7-9CB4-C0678E8AE282}" type="pres">
      <dgm:prSet presAssocID="{9DA3143D-5132-4DB4-A0CB-D0BC2C472F67}" presName="level2Shape" presStyleLbl="node3" presStyleIdx="5" presStyleCnt="7"/>
      <dgm:spPr/>
      <dgm:t>
        <a:bodyPr/>
        <a:lstStyle/>
        <a:p>
          <a:endParaRPr lang="en-US"/>
        </a:p>
      </dgm:t>
    </dgm:pt>
    <dgm:pt modelId="{C9E31054-5F32-4B24-AD05-6149C1A0A047}" type="pres">
      <dgm:prSet presAssocID="{9DA3143D-5132-4DB4-A0CB-D0BC2C472F67}" presName="hierChild3" presStyleCnt="0"/>
      <dgm:spPr/>
    </dgm:pt>
    <dgm:pt modelId="{B46B70A7-2008-4115-89CC-4B3CE104F844}" type="pres">
      <dgm:prSet presAssocID="{440E0DB1-20C4-4F44-971E-E6A44FFE5B86}" presName="Name25" presStyleLbl="parChTrans1D4" presStyleIdx="10" presStyleCnt="14"/>
      <dgm:spPr/>
      <dgm:t>
        <a:bodyPr/>
        <a:lstStyle/>
        <a:p>
          <a:endParaRPr lang="en-US"/>
        </a:p>
      </dgm:t>
    </dgm:pt>
    <dgm:pt modelId="{91A49467-05E5-4813-B826-33A4294EFA1A}" type="pres">
      <dgm:prSet presAssocID="{440E0DB1-20C4-4F44-971E-E6A44FFE5B86}" presName="connTx" presStyleLbl="parChTrans1D4" presStyleIdx="10" presStyleCnt="14"/>
      <dgm:spPr/>
      <dgm:t>
        <a:bodyPr/>
        <a:lstStyle/>
        <a:p>
          <a:endParaRPr lang="en-US"/>
        </a:p>
      </dgm:t>
    </dgm:pt>
    <dgm:pt modelId="{DD7FE954-2634-4CCF-9488-3EF4EFECDB81}" type="pres">
      <dgm:prSet presAssocID="{2A8417B9-DCB7-4FD1-98A8-1B7BA0FA7932}" presName="Name30" presStyleCnt="0"/>
      <dgm:spPr/>
    </dgm:pt>
    <dgm:pt modelId="{65FD3EF1-7BD6-497A-A7CB-07F43A163C39}" type="pres">
      <dgm:prSet presAssocID="{2A8417B9-DCB7-4FD1-98A8-1B7BA0FA7932}" presName="level2Shape" presStyleLbl="node4" presStyleIdx="10" presStyleCnt="14"/>
      <dgm:spPr/>
      <dgm:t>
        <a:bodyPr/>
        <a:lstStyle/>
        <a:p>
          <a:endParaRPr lang="en-US"/>
        </a:p>
      </dgm:t>
    </dgm:pt>
    <dgm:pt modelId="{DCE1B11D-0C36-469E-AE73-3E736501273D}" type="pres">
      <dgm:prSet presAssocID="{2A8417B9-DCB7-4FD1-98A8-1B7BA0FA7932}" presName="hierChild3" presStyleCnt="0"/>
      <dgm:spPr/>
    </dgm:pt>
    <dgm:pt modelId="{D93FCC45-07EC-4A70-89C5-F635A825A13C}" type="pres">
      <dgm:prSet presAssocID="{0A7E832D-B070-4B7A-9D0A-160572536DAF}" presName="Name25" presStyleLbl="parChTrans1D4" presStyleIdx="11" presStyleCnt="14"/>
      <dgm:spPr/>
      <dgm:t>
        <a:bodyPr/>
        <a:lstStyle/>
        <a:p>
          <a:endParaRPr lang="en-US"/>
        </a:p>
      </dgm:t>
    </dgm:pt>
    <dgm:pt modelId="{ED69A969-68D9-4D71-A2D7-16AAC6B0F96D}" type="pres">
      <dgm:prSet presAssocID="{0A7E832D-B070-4B7A-9D0A-160572536DAF}" presName="connTx" presStyleLbl="parChTrans1D4" presStyleIdx="11" presStyleCnt="14"/>
      <dgm:spPr/>
      <dgm:t>
        <a:bodyPr/>
        <a:lstStyle/>
        <a:p>
          <a:endParaRPr lang="en-US"/>
        </a:p>
      </dgm:t>
    </dgm:pt>
    <dgm:pt modelId="{33199853-D143-479F-A9EC-47428198F429}" type="pres">
      <dgm:prSet presAssocID="{4CC54311-B509-465F-A9F3-763658C95A07}" presName="Name30" presStyleCnt="0"/>
      <dgm:spPr/>
    </dgm:pt>
    <dgm:pt modelId="{2F372BC4-F602-4C0D-826E-67BC90F3D686}" type="pres">
      <dgm:prSet presAssocID="{4CC54311-B509-465F-A9F3-763658C95A07}" presName="level2Shape" presStyleLbl="node4" presStyleIdx="11" presStyleCnt="14"/>
      <dgm:spPr/>
      <dgm:t>
        <a:bodyPr/>
        <a:lstStyle/>
        <a:p>
          <a:endParaRPr lang="en-US"/>
        </a:p>
      </dgm:t>
    </dgm:pt>
    <dgm:pt modelId="{CD3D25A5-82C3-4ECE-990A-9EA9E11F783A}" type="pres">
      <dgm:prSet presAssocID="{4CC54311-B509-465F-A9F3-763658C95A07}" presName="hierChild3" presStyleCnt="0"/>
      <dgm:spPr/>
    </dgm:pt>
    <dgm:pt modelId="{0C4E7C41-6894-4A81-95B3-2C28C17FF3A9}" type="pres">
      <dgm:prSet presAssocID="{3B093B54-D28A-42CF-9318-BB9F3ADD5AD5}" presName="Name25" presStyleLbl="parChTrans1D3" presStyleIdx="6" presStyleCnt="7"/>
      <dgm:spPr/>
      <dgm:t>
        <a:bodyPr/>
        <a:lstStyle/>
        <a:p>
          <a:endParaRPr lang="en-US"/>
        </a:p>
      </dgm:t>
    </dgm:pt>
    <dgm:pt modelId="{CE7DAE57-F796-433D-9D95-8F4C82B41B9B}" type="pres">
      <dgm:prSet presAssocID="{3B093B54-D28A-42CF-9318-BB9F3ADD5AD5}" presName="connTx" presStyleLbl="parChTrans1D3" presStyleIdx="6" presStyleCnt="7"/>
      <dgm:spPr/>
      <dgm:t>
        <a:bodyPr/>
        <a:lstStyle/>
        <a:p>
          <a:endParaRPr lang="en-US"/>
        </a:p>
      </dgm:t>
    </dgm:pt>
    <dgm:pt modelId="{2C11B580-0E8F-46F1-BF88-59C255B397F0}" type="pres">
      <dgm:prSet presAssocID="{31FD72CC-CE07-43BB-B828-14C653EE799F}" presName="Name30" presStyleCnt="0"/>
      <dgm:spPr/>
    </dgm:pt>
    <dgm:pt modelId="{E531B960-B0FF-4E62-8B95-B6F70EE4B88D}" type="pres">
      <dgm:prSet presAssocID="{31FD72CC-CE07-43BB-B828-14C653EE799F}" presName="level2Shape" presStyleLbl="node3" presStyleIdx="6" presStyleCnt="7"/>
      <dgm:spPr/>
      <dgm:t>
        <a:bodyPr/>
        <a:lstStyle/>
        <a:p>
          <a:endParaRPr lang="en-US"/>
        </a:p>
      </dgm:t>
    </dgm:pt>
    <dgm:pt modelId="{81D16CC9-DF33-406D-BC1B-364F5D4F5C9F}" type="pres">
      <dgm:prSet presAssocID="{31FD72CC-CE07-43BB-B828-14C653EE799F}" presName="hierChild3" presStyleCnt="0"/>
      <dgm:spPr/>
    </dgm:pt>
    <dgm:pt modelId="{9460ADC2-C140-48D1-BDE5-669C12A81D1B}" type="pres">
      <dgm:prSet presAssocID="{42BD3626-C5F2-4320-ADA6-1DDCAA5025D6}" presName="Name25" presStyleLbl="parChTrans1D4" presStyleIdx="12" presStyleCnt="14"/>
      <dgm:spPr/>
      <dgm:t>
        <a:bodyPr/>
        <a:lstStyle/>
        <a:p>
          <a:endParaRPr lang="en-US"/>
        </a:p>
      </dgm:t>
    </dgm:pt>
    <dgm:pt modelId="{B76A54AD-9382-4AEE-8792-A76625452765}" type="pres">
      <dgm:prSet presAssocID="{42BD3626-C5F2-4320-ADA6-1DDCAA5025D6}" presName="connTx" presStyleLbl="parChTrans1D4" presStyleIdx="12" presStyleCnt="14"/>
      <dgm:spPr/>
      <dgm:t>
        <a:bodyPr/>
        <a:lstStyle/>
        <a:p>
          <a:endParaRPr lang="en-US"/>
        </a:p>
      </dgm:t>
    </dgm:pt>
    <dgm:pt modelId="{7758D49D-17D6-48BD-9B46-0C003CF559DC}" type="pres">
      <dgm:prSet presAssocID="{AD6CEBEB-5DB3-4D71-922D-DBFCBEDB8ED0}" presName="Name30" presStyleCnt="0"/>
      <dgm:spPr/>
    </dgm:pt>
    <dgm:pt modelId="{DF5BFAB4-DDFE-4B7E-930B-E8A1D3D56C55}" type="pres">
      <dgm:prSet presAssocID="{AD6CEBEB-5DB3-4D71-922D-DBFCBEDB8ED0}" presName="level2Shape" presStyleLbl="node4" presStyleIdx="12" presStyleCnt="14"/>
      <dgm:spPr/>
      <dgm:t>
        <a:bodyPr/>
        <a:lstStyle/>
        <a:p>
          <a:endParaRPr lang="en-US"/>
        </a:p>
      </dgm:t>
    </dgm:pt>
    <dgm:pt modelId="{106F168E-34F3-4AFB-91B8-E90D38F5544C}" type="pres">
      <dgm:prSet presAssocID="{AD6CEBEB-5DB3-4D71-922D-DBFCBEDB8ED0}" presName="hierChild3" presStyleCnt="0"/>
      <dgm:spPr/>
    </dgm:pt>
    <dgm:pt modelId="{BE3ACC41-DD70-4F9F-A6D2-A7762E72A31F}" type="pres">
      <dgm:prSet presAssocID="{71B305C8-DCBC-44E9-9D34-A99F4CD1E27D}" presName="Name25" presStyleLbl="parChTrans1D4" presStyleIdx="13" presStyleCnt="14"/>
      <dgm:spPr/>
      <dgm:t>
        <a:bodyPr/>
        <a:lstStyle/>
        <a:p>
          <a:endParaRPr lang="en-US"/>
        </a:p>
      </dgm:t>
    </dgm:pt>
    <dgm:pt modelId="{7F47A009-1854-4ECF-AE9B-8160CB6DB49F}" type="pres">
      <dgm:prSet presAssocID="{71B305C8-DCBC-44E9-9D34-A99F4CD1E27D}" presName="connTx" presStyleLbl="parChTrans1D4" presStyleIdx="13" presStyleCnt="14"/>
      <dgm:spPr/>
      <dgm:t>
        <a:bodyPr/>
        <a:lstStyle/>
        <a:p>
          <a:endParaRPr lang="en-US"/>
        </a:p>
      </dgm:t>
    </dgm:pt>
    <dgm:pt modelId="{EEE77456-74C6-4A31-A41A-A9EAB16B3C04}" type="pres">
      <dgm:prSet presAssocID="{C4F72E9A-A667-4E4C-BECF-98A5FDAEB1CA}" presName="Name30" presStyleCnt="0"/>
      <dgm:spPr/>
    </dgm:pt>
    <dgm:pt modelId="{6D17E82D-64B0-4477-9884-A0BE68D7F3D5}" type="pres">
      <dgm:prSet presAssocID="{C4F72E9A-A667-4E4C-BECF-98A5FDAEB1CA}" presName="level2Shape" presStyleLbl="node4" presStyleIdx="13" presStyleCnt="14"/>
      <dgm:spPr/>
      <dgm:t>
        <a:bodyPr/>
        <a:lstStyle/>
        <a:p>
          <a:endParaRPr lang="en-US"/>
        </a:p>
      </dgm:t>
    </dgm:pt>
    <dgm:pt modelId="{9329ACB6-A8A4-45F9-B2AD-F6C62124B367}" type="pres">
      <dgm:prSet presAssocID="{C4F72E9A-A667-4E4C-BECF-98A5FDAEB1CA}" presName="hierChild3" presStyleCnt="0"/>
      <dgm:spPr/>
    </dgm:pt>
    <dgm:pt modelId="{8FA849EA-5C01-4AB6-B3B6-A72B6E06F541}" type="pres">
      <dgm:prSet presAssocID="{9588CE85-37D5-4B25-9C7F-3A3009A4ECF8}" presName="bgShapesFlow" presStyleCnt="0"/>
      <dgm:spPr/>
    </dgm:pt>
    <dgm:pt modelId="{858EA49A-EAAC-4297-8829-F06E8CAC2DE7}" type="pres">
      <dgm:prSet presAssocID="{254A3205-DE74-4F35-A519-A306EF980A1B}" presName="rectComp" presStyleCnt="0"/>
      <dgm:spPr/>
    </dgm:pt>
    <dgm:pt modelId="{D6159371-A5B2-45F2-9349-8D6190CB2577}" type="pres">
      <dgm:prSet presAssocID="{254A3205-DE74-4F35-A519-A306EF980A1B}" presName="bgRect" presStyleLbl="bgShp" presStyleIdx="0" presStyleCnt="5"/>
      <dgm:spPr/>
      <dgm:t>
        <a:bodyPr/>
        <a:lstStyle/>
        <a:p>
          <a:endParaRPr lang="en-US"/>
        </a:p>
      </dgm:t>
    </dgm:pt>
    <dgm:pt modelId="{71CE0E5A-06C3-4140-91EC-151D7F8167FA}" type="pres">
      <dgm:prSet presAssocID="{254A3205-DE74-4F35-A519-A306EF980A1B}" presName="bgRectTx" presStyleLbl="bgShp" presStyleIdx="0" presStyleCnt="5">
        <dgm:presLayoutVars>
          <dgm:bulletEnabled val="1"/>
        </dgm:presLayoutVars>
      </dgm:prSet>
      <dgm:spPr/>
      <dgm:t>
        <a:bodyPr/>
        <a:lstStyle/>
        <a:p>
          <a:endParaRPr lang="en-US"/>
        </a:p>
      </dgm:t>
    </dgm:pt>
    <dgm:pt modelId="{B558F213-DB40-431F-8C9F-7079B7CDB424}" type="pres">
      <dgm:prSet presAssocID="{254A3205-DE74-4F35-A519-A306EF980A1B}" presName="spComp" presStyleCnt="0"/>
      <dgm:spPr/>
    </dgm:pt>
    <dgm:pt modelId="{58C013A4-D9F6-4EE2-8201-D48B8207F349}" type="pres">
      <dgm:prSet presAssocID="{254A3205-DE74-4F35-A519-A306EF980A1B}" presName="hSp" presStyleCnt="0"/>
      <dgm:spPr/>
    </dgm:pt>
    <dgm:pt modelId="{153BC919-D8A9-41AA-BA94-2267E6550A1A}" type="pres">
      <dgm:prSet presAssocID="{364C7579-974B-4A92-B7B2-9D1FCFD2CAD8}" presName="rectComp" presStyleCnt="0"/>
      <dgm:spPr/>
    </dgm:pt>
    <dgm:pt modelId="{1A822C9F-558F-4AF0-BFC6-7D8E3EA0EB31}" type="pres">
      <dgm:prSet presAssocID="{364C7579-974B-4A92-B7B2-9D1FCFD2CAD8}" presName="bgRect" presStyleLbl="bgShp" presStyleIdx="1" presStyleCnt="5"/>
      <dgm:spPr/>
      <dgm:t>
        <a:bodyPr/>
        <a:lstStyle/>
        <a:p>
          <a:endParaRPr lang="en-US"/>
        </a:p>
      </dgm:t>
    </dgm:pt>
    <dgm:pt modelId="{84F1A229-906E-4AFE-9FC9-5D658982C0A9}" type="pres">
      <dgm:prSet presAssocID="{364C7579-974B-4A92-B7B2-9D1FCFD2CAD8}" presName="bgRectTx" presStyleLbl="bgShp" presStyleIdx="1" presStyleCnt="5">
        <dgm:presLayoutVars>
          <dgm:bulletEnabled val="1"/>
        </dgm:presLayoutVars>
      </dgm:prSet>
      <dgm:spPr/>
      <dgm:t>
        <a:bodyPr/>
        <a:lstStyle/>
        <a:p>
          <a:endParaRPr lang="en-US"/>
        </a:p>
      </dgm:t>
    </dgm:pt>
    <dgm:pt modelId="{9ED3BD1A-F0C1-4E12-A46F-B396419A5EA5}" type="pres">
      <dgm:prSet presAssocID="{364C7579-974B-4A92-B7B2-9D1FCFD2CAD8}" presName="spComp" presStyleCnt="0"/>
      <dgm:spPr/>
    </dgm:pt>
    <dgm:pt modelId="{BFBDDAFA-E7DF-4AEC-A296-9155A4B87A67}" type="pres">
      <dgm:prSet presAssocID="{364C7579-974B-4A92-B7B2-9D1FCFD2CAD8}" presName="hSp" presStyleCnt="0"/>
      <dgm:spPr/>
    </dgm:pt>
    <dgm:pt modelId="{65A09A22-2F77-42B7-A766-7CBDF6A166C3}" type="pres">
      <dgm:prSet presAssocID="{95C7F314-A875-4645-B135-B1BF9B327100}" presName="rectComp" presStyleCnt="0"/>
      <dgm:spPr/>
    </dgm:pt>
    <dgm:pt modelId="{8785A6D3-5F66-4DAA-A545-C58DC072EB0B}" type="pres">
      <dgm:prSet presAssocID="{95C7F314-A875-4645-B135-B1BF9B327100}" presName="bgRect" presStyleLbl="bgShp" presStyleIdx="2" presStyleCnt="5"/>
      <dgm:spPr/>
      <dgm:t>
        <a:bodyPr/>
        <a:lstStyle/>
        <a:p>
          <a:endParaRPr lang="en-US"/>
        </a:p>
      </dgm:t>
    </dgm:pt>
    <dgm:pt modelId="{48822F37-62A1-4490-80BE-1CAD3973BC92}" type="pres">
      <dgm:prSet presAssocID="{95C7F314-A875-4645-B135-B1BF9B327100}" presName="bgRectTx" presStyleLbl="bgShp" presStyleIdx="2" presStyleCnt="5">
        <dgm:presLayoutVars>
          <dgm:bulletEnabled val="1"/>
        </dgm:presLayoutVars>
      </dgm:prSet>
      <dgm:spPr/>
      <dgm:t>
        <a:bodyPr/>
        <a:lstStyle/>
        <a:p>
          <a:endParaRPr lang="en-US"/>
        </a:p>
      </dgm:t>
    </dgm:pt>
    <dgm:pt modelId="{63A2C032-A00F-435C-90CC-D055EA033986}" type="pres">
      <dgm:prSet presAssocID="{95C7F314-A875-4645-B135-B1BF9B327100}" presName="spComp" presStyleCnt="0"/>
      <dgm:spPr/>
    </dgm:pt>
    <dgm:pt modelId="{4BB6934E-971A-44BC-B282-782D5FE3ED6C}" type="pres">
      <dgm:prSet presAssocID="{95C7F314-A875-4645-B135-B1BF9B327100}" presName="hSp" presStyleCnt="0"/>
      <dgm:spPr/>
    </dgm:pt>
    <dgm:pt modelId="{9C5CA8BE-2E60-49D7-A854-44E69F4A3FD6}" type="pres">
      <dgm:prSet presAssocID="{2A60E363-4EB6-4F16-9CDE-D59DF82758B1}" presName="rectComp" presStyleCnt="0"/>
      <dgm:spPr/>
    </dgm:pt>
    <dgm:pt modelId="{D52211DB-07D6-4835-99FF-128A1CC7CE54}" type="pres">
      <dgm:prSet presAssocID="{2A60E363-4EB6-4F16-9CDE-D59DF82758B1}" presName="bgRect" presStyleLbl="bgShp" presStyleIdx="3" presStyleCnt="5" custLinFactNeighborX="1861"/>
      <dgm:spPr/>
      <dgm:t>
        <a:bodyPr/>
        <a:lstStyle/>
        <a:p>
          <a:endParaRPr lang="en-US"/>
        </a:p>
      </dgm:t>
    </dgm:pt>
    <dgm:pt modelId="{CE7EED53-05FB-441E-AD76-DBA02AD5A83E}" type="pres">
      <dgm:prSet presAssocID="{2A60E363-4EB6-4F16-9CDE-D59DF82758B1}" presName="bgRectTx" presStyleLbl="bgShp" presStyleIdx="3" presStyleCnt="5">
        <dgm:presLayoutVars>
          <dgm:bulletEnabled val="1"/>
        </dgm:presLayoutVars>
      </dgm:prSet>
      <dgm:spPr/>
      <dgm:t>
        <a:bodyPr/>
        <a:lstStyle/>
        <a:p>
          <a:endParaRPr lang="en-US"/>
        </a:p>
      </dgm:t>
    </dgm:pt>
    <dgm:pt modelId="{A08D3A0B-8296-4515-9AAF-5AA47A5598DB}" type="pres">
      <dgm:prSet presAssocID="{2A60E363-4EB6-4F16-9CDE-D59DF82758B1}" presName="spComp" presStyleCnt="0"/>
      <dgm:spPr/>
    </dgm:pt>
    <dgm:pt modelId="{56FF7FA6-A30E-4752-91A6-4F91DE527C86}" type="pres">
      <dgm:prSet presAssocID="{2A60E363-4EB6-4F16-9CDE-D59DF82758B1}" presName="hSp" presStyleCnt="0"/>
      <dgm:spPr/>
    </dgm:pt>
    <dgm:pt modelId="{F846F2D9-AD1B-484F-9FE1-A8DD45EB6D26}" type="pres">
      <dgm:prSet presAssocID="{0DDAEE58-A1F2-4532-8EFB-0430F8869761}" presName="rectComp" presStyleCnt="0"/>
      <dgm:spPr/>
    </dgm:pt>
    <dgm:pt modelId="{B73C6EA9-DD65-480D-8318-4336ECE7EB94}" type="pres">
      <dgm:prSet presAssocID="{0DDAEE58-A1F2-4532-8EFB-0430F8869761}" presName="bgRect" presStyleLbl="bgShp" presStyleIdx="4" presStyleCnt="5"/>
      <dgm:spPr/>
      <dgm:t>
        <a:bodyPr/>
        <a:lstStyle/>
        <a:p>
          <a:endParaRPr lang="en-US"/>
        </a:p>
      </dgm:t>
    </dgm:pt>
    <dgm:pt modelId="{F9EA781C-8542-4841-AD1A-4DDB51EAB389}" type="pres">
      <dgm:prSet presAssocID="{0DDAEE58-A1F2-4532-8EFB-0430F8869761}" presName="bgRectTx" presStyleLbl="bgShp" presStyleIdx="4" presStyleCnt="5">
        <dgm:presLayoutVars>
          <dgm:bulletEnabled val="1"/>
        </dgm:presLayoutVars>
      </dgm:prSet>
      <dgm:spPr/>
      <dgm:t>
        <a:bodyPr/>
        <a:lstStyle/>
        <a:p>
          <a:endParaRPr lang="en-US"/>
        </a:p>
      </dgm:t>
    </dgm:pt>
  </dgm:ptLst>
  <dgm:cxnLst>
    <dgm:cxn modelId="{24E6B44F-43A7-43A9-B1E2-9BB914B1144F}" type="presOf" srcId="{42BD3626-C5F2-4320-ADA6-1DDCAA5025D6}" destId="{9460ADC2-C140-48D1-BDE5-669C12A81D1B}" srcOrd="0" destOrd="0" presId="urn:microsoft.com/office/officeart/2005/8/layout/hierarchy5"/>
    <dgm:cxn modelId="{D3DA3B8F-143E-4D85-B2F2-5867DAC7B1CD}" type="presOf" srcId="{5651D55A-F499-4FAB-AC47-B90E243CADCC}" destId="{F0D7F333-EB3E-46B7-9E49-E5EE1725C97C}" srcOrd="0" destOrd="0" presId="urn:microsoft.com/office/officeart/2005/8/layout/hierarchy5"/>
    <dgm:cxn modelId="{A94C1A0E-C6EA-4DC6-8B83-5FDC26D5E7EB}" srcId="{5651D55A-F499-4FAB-AC47-B90E243CADCC}" destId="{40F7306D-F3AD-4320-9D96-487973BED65C}" srcOrd="0" destOrd="0" parTransId="{3DFC3358-27F3-4C4E-80BF-AA47F68D6716}" sibTransId="{A12ECFFA-EA41-45A1-859E-616218F7337C}"/>
    <dgm:cxn modelId="{1930459A-9C21-4DED-9F49-3171686742A9}" type="presOf" srcId="{C46C1882-9CAF-4BFF-88F1-91430E2C4EC6}" destId="{2932899C-E9CD-4F4D-84C2-83584ECC58DC}" srcOrd="0" destOrd="0" presId="urn:microsoft.com/office/officeart/2005/8/layout/hierarchy5"/>
    <dgm:cxn modelId="{1CEC5B5A-F629-40A8-96E5-9608BF00CD82}" type="presOf" srcId="{3F984700-2147-44A0-9BF7-B334B37C6E32}" destId="{53C0394D-F93A-42CB-9887-0E3B0A12E03F}" srcOrd="1" destOrd="0" presId="urn:microsoft.com/office/officeart/2005/8/layout/hierarchy5"/>
    <dgm:cxn modelId="{C1E1D1AF-6B8E-43B2-830E-8071915E189E}" type="presOf" srcId="{AC335B29-8DDC-4B61-B000-6F2678192739}" destId="{198DAD28-B142-4126-9F8A-67846763BAF4}" srcOrd="0" destOrd="0" presId="urn:microsoft.com/office/officeart/2005/8/layout/hierarchy5"/>
    <dgm:cxn modelId="{1DAE6A7C-BAD5-4483-AD1A-7F5498C09A60}" srcId="{0030F0C4-A0AB-47E3-9717-998259F4AD8B}" destId="{A68145BD-B82F-4CD5-9A8D-4B4054FEA38D}" srcOrd="3" destOrd="0" parTransId="{3F984700-2147-44A0-9BF7-B334B37C6E32}" sibTransId="{3CA42BEF-A5C4-4867-BA80-3AC46DC7A593}"/>
    <dgm:cxn modelId="{6782457A-81B1-4F4F-B71A-BBA243D688DB}" srcId="{0030F0C4-A0AB-47E3-9717-998259F4AD8B}" destId="{60051877-9D5B-4DCB-A843-19AB9D0A7F73}" srcOrd="2" destOrd="0" parTransId="{266AAB3B-4B36-46CF-B3B1-14852EADE221}" sibTransId="{5755C969-8AFD-40F0-9216-D172FB67A2DB}"/>
    <dgm:cxn modelId="{160F8A5F-6EFF-4E6A-9C34-495BA806C5A6}" type="presOf" srcId="{AF2EE42E-02B5-402D-85EC-10A27042E489}" destId="{30131933-90AE-43A7-89B5-5F454FD74059}" srcOrd="0" destOrd="0" presId="urn:microsoft.com/office/officeart/2005/8/layout/hierarchy5"/>
    <dgm:cxn modelId="{F9F007B5-122C-44DB-BC04-AB8821FE605C}" type="presOf" srcId="{3F984700-2147-44A0-9BF7-B334B37C6E32}" destId="{C9F9BE39-B790-4BDD-8746-2D7F56F73AF2}" srcOrd="0" destOrd="0" presId="urn:microsoft.com/office/officeart/2005/8/layout/hierarchy5"/>
    <dgm:cxn modelId="{AB85E428-DCFA-4B1C-8B10-C8D019FD5C27}" srcId="{93C6F2F9-35E6-4066-909A-A2DF4B2E826D}" destId="{AC335B29-8DDC-4B61-B000-6F2678192739}" srcOrd="0" destOrd="0" parTransId="{F5BD2B0E-1E5A-46EA-9F63-782D28D0A982}" sibTransId="{26D94B3E-65C7-4D88-8E64-479B5D60EA8A}"/>
    <dgm:cxn modelId="{A4C10D54-3C04-4B77-97A8-6D6AB423FBC8}" type="presOf" srcId="{0DDAEE58-A1F2-4532-8EFB-0430F8869761}" destId="{F9EA781C-8542-4841-AD1A-4DDB51EAB389}" srcOrd="1" destOrd="0" presId="urn:microsoft.com/office/officeart/2005/8/layout/hierarchy5"/>
    <dgm:cxn modelId="{B58C13A2-8818-4D6B-AB9A-42EB14524C34}" type="presOf" srcId="{227EF123-FE39-43FD-A565-3B01F29D632B}" destId="{3D3F5540-FBCA-46EF-92A7-94E0FEA615DE}" srcOrd="0" destOrd="0" presId="urn:microsoft.com/office/officeart/2005/8/layout/hierarchy5"/>
    <dgm:cxn modelId="{E7A35A43-2154-445F-8335-A0C883583A46}" type="presOf" srcId="{71B305C8-DCBC-44E9-9D34-A99F4CD1E27D}" destId="{7F47A009-1854-4ECF-AE9B-8160CB6DB49F}" srcOrd="1" destOrd="0" presId="urn:microsoft.com/office/officeart/2005/8/layout/hierarchy5"/>
    <dgm:cxn modelId="{FCE3A729-4EB8-4736-8069-80DF8D18727F}" type="presOf" srcId="{9DA3143D-5132-4DB4-A0CB-D0BC2C472F67}" destId="{1F7646C9-2E30-4AF7-9CB4-C0678E8AE282}" srcOrd="0" destOrd="0" presId="urn:microsoft.com/office/officeart/2005/8/layout/hierarchy5"/>
    <dgm:cxn modelId="{EFE84F3F-8AB2-4BE3-947A-22D625B04BB7}" type="presOf" srcId="{266AAB3B-4B36-46CF-B3B1-14852EADE221}" destId="{D5295E8F-CDA0-4EC2-8DAF-369663A55B46}" srcOrd="1" destOrd="0" presId="urn:microsoft.com/office/officeart/2005/8/layout/hierarchy5"/>
    <dgm:cxn modelId="{E75585EF-55A7-4316-B72D-794C62681555}" type="presOf" srcId="{4CC54311-B509-465F-A9F3-763658C95A07}" destId="{2F372BC4-F602-4C0D-826E-67BC90F3D686}" srcOrd="0" destOrd="0" presId="urn:microsoft.com/office/officeart/2005/8/layout/hierarchy5"/>
    <dgm:cxn modelId="{E6156493-3BD1-4966-A437-D12B2F03DF06}" type="presOf" srcId="{BD52DE04-17F2-41D4-BCB3-D14F8AE25291}" destId="{56966B17-DC26-45DA-88D9-FD61C85E3BA4}" srcOrd="0" destOrd="0" presId="urn:microsoft.com/office/officeart/2005/8/layout/hierarchy5"/>
    <dgm:cxn modelId="{3EFCEBB4-3786-40E5-BDBD-E322C4DD1CA6}" type="presOf" srcId="{0584F0E0-531D-47EC-8602-BFA9961B4E73}" destId="{AA5C70EC-7EB7-4172-9F21-AB8B62A2DBAA}" srcOrd="1" destOrd="0" presId="urn:microsoft.com/office/officeart/2005/8/layout/hierarchy5"/>
    <dgm:cxn modelId="{678389F0-84A9-45ED-8A07-A715AC988632}" type="presOf" srcId="{2A60E363-4EB6-4F16-9CDE-D59DF82758B1}" destId="{CE7EED53-05FB-441E-AD76-DBA02AD5A83E}" srcOrd="1" destOrd="0" presId="urn:microsoft.com/office/officeart/2005/8/layout/hierarchy5"/>
    <dgm:cxn modelId="{55F28941-3905-4702-83BD-D344DAD22C4B}" type="presOf" srcId="{95C7F314-A875-4645-B135-B1BF9B327100}" destId="{8785A6D3-5F66-4DAA-A545-C58DC072EB0B}" srcOrd="0" destOrd="0" presId="urn:microsoft.com/office/officeart/2005/8/layout/hierarchy5"/>
    <dgm:cxn modelId="{108C1CA6-DFD4-4B3E-9308-AC1CBA46327C}" type="presOf" srcId="{B90DD1A7-B952-4A7D-8E8C-4921C9F1DB70}" destId="{AF3E7BB1-DFEF-4A36-8FF7-1F122C459746}" srcOrd="0" destOrd="0" presId="urn:microsoft.com/office/officeart/2005/8/layout/hierarchy5"/>
    <dgm:cxn modelId="{9837D78B-9871-4475-848F-EC79EA5197F9}" type="presOf" srcId="{8E0DF2F6-0E46-4307-A906-3A6B606DEF2B}" destId="{36021010-BD34-4A8D-8809-148A18668168}" srcOrd="1" destOrd="0" presId="urn:microsoft.com/office/officeart/2005/8/layout/hierarchy5"/>
    <dgm:cxn modelId="{5DF2C010-576F-4152-B1B0-8AD67E4956A9}" srcId="{B90DD1A7-B952-4A7D-8E8C-4921C9F1DB70}" destId="{E270919A-733C-478B-B731-44C1B4E85407}" srcOrd="0" destOrd="0" parTransId="{E2B9CE32-CDEA-4C0C-9CD2-F1132F9BBF54}" sibTransId="{31D9936E-95E7-4F0D-B3F5-15DD67825A35}"/>
    <dgm:cxn modelId="{53CCE7B1-2705-4DA7-97BF-535238CB764C}" type="presOf" srcId="{0A7E832D-B070-4B7A-9D0A-160572536DAF}" destId="{ED69A969-68D9-4D71-A2D7-16AAC6B0F96D}" srcOrd="1" destOrd="0" presId="urn:microsoft.com/office/officeart/2005/8/layout/hierarchy5"/>
    <dgm:cxn modelId="{03235AA2-9888-45A9-BA36-0E9CEAFB45D3}" type="presOf" srcId="{F95B24DC-CDAD-4EEF-AACC-04AE5DE5DDD8}" destId="{AC90F873-DF4D-456A-9E4F-4EC81949EB2C}" srcOrd="0" destOrd="0" presId="urn:microsoft.com/office/officeart/2005/8/layout/hierarchy5"/>
    <dgm:cxn modelId="{90E18429-A351-4EB5-A449-AD602BB86920}" type="presOf" srcId="{F5BD2B0E-1E5A-46EA-9F63-782D28D0A982}" destId="{8D9C1390-C63C-4107-B33C-F4D0F63F4FD4}" srcOrd="0" destOrd="0" presId="urn:microsoft.com/office/officeart/2005/8/layout/hierarchy5"/>
    <dgm:cxn modelId="{D498F90A-E700-45A5-A04F-ED5124BE61B1}" type="presOf" srcId="{ED8188B3-CDA9-4876-A07D-AC356A197DDE}" destId="{A142457D-0168-4941-AE95-8491ACA12556}" srcOrd="0" destOrd="0" presId="urn:microsoft.com/office/officeart/2005/8/layout/hierarchy5"/>
    <dgm:cxn modelId="{D0CE60C5-23F0-4796-B554-6FFB3FAD3DA8}" type="presOf" srcId="{0DDAEE58-A1F2-4532-8EFB-0430F8869761}" destId="{B73C6EA9-DD65-480D-8318-4336ECE7EB94}" srcOrd="0" destOrd="0" presId="urn:microsoft.com/office/officeart/2005/8/layout/hierarchy5"/>
    <dgm:cxn modelId="{8508C8BF-772F-46BB-96D0-3337E962466D}" type="presOf" srcId="{9C5B22E9-C399-4E95-8D6B-1C839162F12E}" destId="{5AEC72A2-1DAA-4AAC-A7CE-5358A6227469}" srcOrd="0" destOrd="0" presId="urn:microsoft.com/office/officeart/2005/8/layout/hierarchy5"/>
    <dgm:cxn modelId="{CE952690-1C04-4D7B-949F-62FCD938C8E3}" srcId="{9588CE85-37D5-4B25-9C7F-3A3009A4ECF8}" destId="{0DDAEE58-A1F2-4532-8EFB-0430F8869761}" srcOrd="5" destOrd="0" parTransId="{6873781B-ACAD-4945-892D-13C60550BD9C}" sibTransId="{B54B02E4-DCC4-44C3-9A78-4C92AD519578}"/>
    <dgm:cxn modelId="{5154E519-B8F9-466B-B45B-860525A4DBA6}" srcId="{9588CE85-37D5-4B25-9C7F-3A3009A4ECF8}" destId="{0030F0C4-A0AB-47E3-9717-998259F4AD8B}" srcOrd="0" destOrd="0" parTransId="{78ADDEF3-9522-4FAB-866E-26089DF11FA1}" sibTransId="{F3A15826-FDC5-420A-B9EA-191B9D031A27}"/>
    <dgm:cxn modelId="{ABD17011-B3D5-4D7A-8275-A1BF97866051}" srcId="{0030F0C4-A0AB-47E3-9717-998259F4AD8B}" destId="{C707E23C-7C39-49F0-B951-FD7D969345E1}" srcOrd="1" destOrd="0" parTransId="{9C5B22E9-C399-4E95-8D6B-1C839162F12E}" sibTransId="{639723D8-F499-4585-818D-DA06E4BD12C2}"/>
    <dgm:cxn modelId="{675395B7-CA9D-4098-9EDD-859A7BCA84F5}" type="presOf" srcId="{2A8417B9-DCB7-4FD1-98A8-1B7BA0FA7932}" destId="{65FD3EF1-7BD6-497A-A7CB-07F43A163C39}" srcOrd="0" destOrd="0" presId="urn:microsoft.com/office/officeart/2005/8/layout/hierarchy5"/>
    <dgm:cxn modelId="{FAA3B621-0CDD-4005-852A-726671CD1591}" type="presOf" srcId="{93C6F2F9-35E6-4066-909A-A2DF4B2E826D}" destId="{373FC050-E5EF-4805-A669-68A3AABCB7DC}" srcOrd="0" destOrd="0" presId="urn:microsoft.com/office/officeart/2005/8/layout/hierarchy5"/>
    <dgm:cxn modelId="{CF8A2C35-417A-4655-8A1A-91E97359D192}" srcId="{E270919A-733C-478B-B731-44C1B4E85407}" destId="{C46C1882-9CAF-4BFF-88F1-91430E2C4EC6}" srcOrd="0" destOrd="0" parTransId="{125DB101-2821-4615-B92A-81EE2FC9609F}" sibTransId="{E619EE93-58C0-4A7D-BAA2-1D5BD8A40069}"/>
    <dgm:cxn modelId="{FAC6DF63-5A4B-4E1C-BC0A-2CF20CF70AB5}" type="presOf" srcId="{364C7579-974B-4A92-B7B2-9D1FCFD2CAD8}" destId="{84F1A229-906E-4AFE-9FC9-5D658982C0A9}" srcOrd="1" destOrd="0" presId="urn:microsoft.com/office/officeart/2005/8/layout/hierarchy5"/>
    <dgm:cxn modelId="{0CBDA2C7-8248-4C71-AAA1-04B334A317BA}" type="presOf" srcId="{42BD3626-C5F2-4320-ADA6-1DDCAA5025D6}" destId="{B76A54AD-9382-4AEE-8792-A76625452765}" srcOrd="1" destOrd="0" presId="urn:microsoft.com/office/officeart/2005/8/layout/hierarchy5"/>
    <dgm:cxn modelId="{76CF4BA0-23D2-4E41-A693-B5E55C67AC92}" type="presOf" srcId="{FBF7C27A-31B7-4E2B-88EC-D81D31F52283}" destId="{A491AFE1-4A14-4681-84D3-1053AF4D2984}" srcOrd="1" destOrd="0" presId="urn:microsoft.com/office/officeart/2005/8/layout/hierarchy5"/>
    <dgm:cxn modelId="{752CD732-0DAD-48BD-B911-968D1108BD8D}" srcId="{A68145BD-B82F-4CD5-9A8D-4B4054FEA38D}" destId="{9DA3143D-5132-4DB4-A0CB-D0BC2C472F67}" srcOrd="0" destOrd="0" parTransId="{EF5AC67D-D674-485D-A5A5-85611FFB67D9}" sibTransId="{EF85B27B-2D67-4004-B8FE-AC7D7D049CDD}"/>
    <dgm:cxn modelId="{B10183D2-66E6-4CFA-9A2D-260C4A9F3DB5}" type="presOf" srcId="{A68145BD-B82F-4CD5-9A8D-4B4054FEA38D}" destId="{0228C664-6587-41D1-80EF-98C5D4F58F77}" srcOrd="0" destOrd="0" presId="urn:microsoft.com/office/officeart/2005/8/layout/hierarchy5"/>
    <dgm:cxn modelId="{25353F51-C3E6-43C1-A1E7-8D43376631D1}" type="presOf" srcId="{643476B8-1B08-47B0-96F3-F50345227FD7}" destId="{2D6C5EB4-8A86-489B-9A02-F2DEC18971DD}" srcOrd="0" destOrd="0" presId="urn:microsoft.com/office/officeart/2005/8/layout/hierarchy5"/>
    <dgm:cxn modelId="{6C87E317-7B8D-4D79-8298-B5D60535E27C}" type="presOf" srcId="{77AA4AC1-48BE-4EDE-A9AA-5B61F8C46BEE}" destId="{7080A398-1EE6-46DA-9B38-B789F14900B4}" srcOrd="0" destOrd="0" presId="urn:microsoft.com/office/officeart/2005/8/layout/hierarchy5"/>
    <dgm:cxn modelId="{4C7722B5-0AB0-495E-A4D0-DCD007EEA41C}" srcId="{31FD72CC-CE07-43BB-B828-14C653EE799F}" destId="{AD6CEBEB-5DB3-4D71-922D-DBFCBEDB8ED0}" srcOrd="0" destOrd="0" parTransId="{42BD3626-C5F2-4320-ADA6-1DDCAA5025D6}" sibTransId="{BB69A12D-FA10-45AB-96FE-D14D7FB48D71}"/>
    <dgm:cxn modelId="{B6D11B9C-34C8-4F4E-80EA-47466EA10516}" srcId="{60051877-9D5B-4DCB-A843-19AB9D0A7F73}" destId="{227EF123-FE39-43FD-A565-3B01F29D632B}" srcOrd="0" destOrd="0" parTransId="{62D8DB44-2361-467A-BF59-A10A88894CF4}" sibTransId="{34503909-94B1-457A-9B4B-48618C414F40}"/>
    <dgm:cxn modelId="{EDD81AD7-E3DE-4D5D-B667-36820D97044E}" type="presOf" srcId="{31FD72CC-CE07-43BB-B828-14C653EE799F}" destId="{E531B960-B0FF-4E62-8B95-B6F70EE4B88D}" srcOrd="0" destOrd="0" presId="urn:microsoft.com/office/officeart/2005/8/layout/hierarchy5"/>
    <dgm:cxn modelId="{C68D0FB9-45EC-475F-BBB4-402121E79154}" type="presOf" srcId="{0A7E832D-B070-4B7A-9D0A-160572536DAF}" destId="{D93FCC45-07EC-4A70-89C5-F635A825A13C}" srcOrd="0" destOrd="0" presId="urn:microsoft.com/office/officeart/2005/8/layout/hierarchy5"/>
    <dgm:cxn modelId="{3798DC3B-454E-488C-9579-D9E607F6B201}" type="presOf" srcId="{E2B9CE32-CDEA-4C0C-9CD2-F1132F9BBF54}" destId="{4381669E-4414-44A2-B1C0-32D001C9B920}" srcOrd="1" destOrd="0" presId="urn:microsoft.com/office/officeart/2005/8/layout/hierarchy5"/>
    <dgm:cxn modelId="{4C9AA3DC-F0EC-4E9B-A0E7-ADE61BDF4A9F}" srcId="{AD6CEBEB-5DB3-4D71-922D-DBFCBEDB8ED0}" destId="{C4F72E9A-A667-4E4C-BECF-98A5FDAEB1CA}" srcOrd="0" destOrd="0" parTransId="{71B305C8-DCBC-44E9-9D34-A99F4CD1E27D}" sibTransId="{0A30EC7D-C43A-4A8E-BECF-A8EBAB34823B}"/>
    <dgm:cxn modelId="{93FF60D5-07DC-4B04-A63F-635AEC7D4FBC}" type="presOf" srcId="{004E9921-1E4E-42D8-9A97-D8FABD4846E3}" destId="{41442193-D938-457F-BC48-A442EDE15896}" srcOrd="0" destOrd="0" presId="urn:microsoft.com/office/officeart/2005/8/layout/hierarchy5"/>
    <dgm:cxn modelId="{7F33E4DE-59FD-4696-9C6A-2B0F53532A1A}" srcId="{9588CE85-37D5-4B25-9C7F-3A3009A4ECF8}" destId="{254A3205-DE74-4F35-A519-A306EF980A1B}" srcOrd="1" destOrd="0" parTransId="{7AF48A79-8769-40ED-A050-FA310D0026D8}" sibTransId="{95DAB446-905D-4318-9B21-C49619A971DC}"/>
    <dgm:cxn modelId="{71C1C7F6-5499-4BFB-932E-6BA7199B8EDF}" type="presOf" srcId="{15356E9D-D411-480A-A551-7BF4CD40715B}" destId="{447EE5E9-867E-41C2-B939-4A36EA7508B0}" srcOrd="0" destOrd="0" presId="urn:microsoft.com/office/officeart/2005/8/layout/hierarchy5"/>
    <dgm:cxn modelId="{F0DAFE3A-F0BF-4943-8439-E87E0713FBA7}" type="presOf" srcId="{0584F0E0-531D-47EC-8602-BFA9961B4E73}" destId="{909DB398-BBE2-4A0E-AD06-0A7C4D36FD28}" srcOrd="0" destOrd="0" presId="urn:microsoft.com/office/officeart/2005/8/layout/hierarchy5"/>
    <dgm:cxn modelId="{0D1908AE-7CBE-4C6B-8049-A70C285BEF98}" type="presOf" srcId="{62D8DB44-2361-467A-BF59-A10A88894CF4}" destId="{8B56BF42-1716-4FBA-9D14-0AFB2ADC02C6}" srcOrd="1" destOrd="0" presId="urn:microsoft.com/office/officeart/2005/8/layout/hierarchy5"/>
    <dgm:cxn modelId="{9EAEADB3-21E6-4483-AB1E-41CE65F23445}" type="presOf" srcId="{C4F72E9A-A667-4E4C-BECF-98A5FDAEB1CA}" destId="{6D17E82D-64B0-4477-9884-A0BE68D7F3D5}" srcOrd="0" destOrd="0" presId="urn:microsoft.com/office/officeart/2005/8/layout/hierarchy5"/>
    <dgm:cxn modelId="{047A6D6C-33BD-4574-8735-19DC6EE379E0}" srcId="{2A8417B9-DCB7-4FD1-98A8-1B7BA0FA7932}" destId="{4CC54311-B509-465F-A9F3-763658C95A07}" srcOrd="0" destOrd="0" parTransId="{0A7E832D-B070-4B7A-9D0A-160572536DAF}" sibTransId="{C570D927-350A-4154-8C2F-58B9BDC7F0DF}"/>
    <dgm:cxn modelId="{A308EB42-BD68-4544-B737-746526B7B1DB}" srcId="{15356E9D-D411-480A-A551-7BF4CD40715B}" destId="{B90DD1A7-B952-4A7D-8E8C-4921C9F1DB70}" srcOrd="2" destOrd="0" parTransId="{D987EC6E-0720-4F3B-A26C-91A370D0FC43}" sibTransId="{598BE6D1-CE11-4C1A-A2A2-EBF4940FBA5C}"/>
    <dgm:cxn modelId="{A2AB9FEA-F0AD-4740-B487-B29B53DA2190}" type="presOf" srcId="{AD6CEBEB-5DB3-4D71-922D-DBFCBEDB8ED0}" destId="{DF5BFAB4-DDFE-4B7E-930B-E8A1D3D56C55}" srcOrd="0" destOrd="0" presId="urn:microsoft.com/office/officeart/2005/8/layout/hierarchy5"/>
    <dgm:cxn modelId="{EE8030BB-4438-4845-AD84-4680C29E68B0}" type="presOf" srcId="{266AAB3B-4B36-46CF-B3B1-14852EADE221}" destId="{D2ACB351-48D6-46FC-8C4C-63678018E763}" srcOrd="0" destOrd="0" presId="urn:microsoft.com/office/officeart/2005/8/layout/hierarchy5"/>
    <dgm:cxn modelId="{5EE5B54E-90FE-4195-AA58-8F504CFF93DB}" srcId="{15356E9D-D411-480A-A551-7BF4CD40715B}" destId="{30011172-37B4-4568-A8BF-2B5E45AB3D98}" srcOrd="0" destOrd="0" parTransId="{8E0DF2F6-0E46-4307-A906-3A6B606DEF2B}" sibTransId="{F4791ACE-F5DF-4739-B551-94826DA8DA25}"/>
    <dgm:cxn modelId="{DDF7BFDA-C4D0-4858-A5ED-81FECBCD96E4}" type="presOf" srcId="{62D8DB44-2361-467A-BF59-A10A88894CF4}" destId="{48419DEC-440D-44EE-92A6-00E2E3A4E664}" srcOrd="0" destOrd="0" presId="urn:microsoft.com/office/officeart/2005/8/layout/hierarchy5"/>
    <dgm:cxn modelId="{4647F8C0-7A1E-40CC-BEF3-AB8D2A5A3CF0}" srcId="{6DB8ED46-E77C-4A12-8847-967A803B73BF}" destId="{93C6F2F9-35E6-4066-909A-A2DF4B2E826D}" srcOrd="0" destOrd="0" parTransId="{864FB90C-48A3-447B-966D-2BBD5174EBED}" sibTransId="{AA040C9B-29F0-4AC8-93C5-2FC773A8C6C9}"/>
    <dgm:cxn modelId="{E008CC65-1151-424A-92C1-19A6A849912B}" srcId="{9588CE85-37D5-4B25-9C7F-3A3009A4ECF8}" destId="{364C7579-974B-4A92-B7B2-9D1FCFD2CAD8}" srcOrd="2" destOrd="0" parTransId="{C6EF4D47-1C39-472B-94D5-6F3BEF750DEC}" sibTransId="{168AC2E7-B84F-49FE-A465-D2D0F2D3608C}"/>
    <dgm:cxn modelId="{CEEDE0E9-CF43-4704-B07A-34E44EDA3B47}" type="presOf" srcId="{364C7579-974B-4A92-B7B2-9D1FCFD2CAD8}" destId="{1A822C9F-558F-4AF0-BFC6-7D8E3EA0EB31}" srcOrd="0" destOrd="0" presId="urn:microsoft.com/office/officeart/2005/8/layout/hierarchy5"/>
    <dgm:cxn modelId="{71998F46-8054-47EE-93ED-5619FE48743B}" type="presOf" srcId="{30011172-37B4-4568-A8BF-2B5E45AB3D98}" destId="{19A73156-637D-4164-B823-01F3E56338E5}" srcOrd="0" destOrd="0" presId="urn:microsoft.com/office/officeart/2005/8/layout/hierarchy5"/>
    <dgm:cxn modelId="{56E0D383-6326-4D98-A968-FB571F75CAA0}" type="presOf" srcId="{95C7F314-A875-4645-B135-B1BF9B327100}" destId="{48822F37-62A1-4490-80BE-1CAD3973BC92}" srcOrd="1" destOrd="0" presId="urn:microsoft.com/office/officeart/2005/8/layout/hierarchy5"/>
    <dgm:cxn modelId="{D41E460A-9284-487D-873B-D7457ECFF6E6}" type="presOf" srcId="{C3C32F3B-0C08-432F-9BAB-3AB5DAFA9A06}" destId="{AB5FD9F5-D24E-46F3-99DA-529307769CB8}" srcOrd="0" destOrd="0" presId="urn:microsoft.com/office/officeart/2005/8/layout/hierarchy5"/>
    <dgm:cxn modelId="{54A25CE8-EA06-4154-BC75-5734E2334635}" srcId="{AF2EE42E-02B5-402D-85EC-10A27042E489}" destId="{5651D55A-F499-4FAB-AC47-B90E243CADCC}" srcOrd="0" destOrd="0" parTransId="{0584F0E0-531D-47EC-8602-BFA9961B4E73}" sibTransId="{4B29A7FD-A1AA-472B-AC08-2D361A2D19A8}"/>
    <dgm:cxn modelId="{4DEA494A-E502-4A30-849D-0F56C77E4D52}" type="presOf" srcId="{3F6A8942-EF84-4808-AC0A-65371313E417}" destId="{76A763CB-FDFF-4D6C-BA5B-FE18F5A97B79}" srcOrd="0" destOrd="0" presId="urn:microsoft.com/office/officeart/2005/8/layout/hierarchy5"/>
    <dgm:cxn modelId="{F97CBF03-679B-4832-A175-5D23A9FE74AF}" type="presOf" srcId="{FBF7C27A-31B7-4E2B-88EC-D81D31F52283}" destId="{4B37BA7A-645F-4957-9530-38119A434678}" srcOrd="0" destOrd="0" presId="urn:microsoft.com/office/officeart/2005/8/layout/hierarchy5"/>
    <dgm:cxn modelId="{9C71CB6F-6831-4BD5-B09C-9509672A7A08}" type="presOf" srcId="{F4F36D44-800F-4BF2-A77E-31030225109C}" destId="{C6C01DE7-684B-493A-9C6B-AB0600F784AA}" srcOrd="0" destOrd="0" presId="urn:microsoft.com/office/officeart/2005/8/layout/hierarchy5"/>
    <dgm:cxn modelId="{ED3BCF81-835F-46EE-B0AD-99DBB8A90BCB}" type="presOf" srcId="{8E0DF2F6-0E46-4307-A906-3A6B606DEF2B}" destId="{7AC90847-BE7E-44DA-AB6C-2EB90C5B4638}" srcOrd="0" destOrd="0" presId="urn:microsoft.com/office/officeart/2005/8/layout/hierarchy5"/>
    <dgm:cxn modelId="{612D158E-5C1B-4F3F-9248-7E7761B60E0B}" srcId="{9DA3143D-5132-4DB4-A0CB-D0BC2C472F67}" destId="{2A8417B9-DCB7-4FD1-98A8-1B7BA0FA7932}" srcOrd="0" destOrd="0" parTransId="{440E0DB1-20C4-4F44-971E-E6A44FFE5B86}" sibTransId="{77FE19A9-97BA-4C49-A45C-713536630EBF}"/>
    <dgm:cxn modelId="{62F910D1-4F65-456C-B9D5-CFCA9F0018EF}" srcId="{30011172-37B4-4568-A8BF-2B5E45AB3D98}" destId="{BD52DE04-17F2-41D4-BCB3-D14F8AE25291}" srcOrd="0" destOrd="0" parTransId="{28104AA2-BBB1-44B1-AE6A-946CB60C2BC4}" sibTransId="{FD472A87-1E2D-48B8-BAC7-7C0A95311D1C}"/>
    <dgm:cxn modelId="{51C2296F-02B5-46A8-9975-F8CAB85B1729}" type="presOf" srcId="{643476B8-1B08-47B0-96F3-F50345227FD7}" destId="{CB68D7A7-58DA-4250-A834-BC96D08BB3DE}" srcOrd="1" destOrd="0" presId="urn:microsoft.com/office/officeart/2005/8/layout/hierarchy5"/>
    <dgm:cxn modelId="{700148BF-9C01-460C-9C50-F97BAF1ADBAE}" type="presOf" srcId="{864FB90C-48A3-447B-966D-2BBD5174EBED}" destId="{6C4B75DF-134C-4B37-8A91-8EB84854FC19}" srcOrd="1" destOrd="0" presId="urn:microsoft.com/office/officeart/2005/8/layout/hierarchy5"/>
    <dgm:cxn modelId="{3D20B8EC-A896-4BC5-8BDD-40682052D408}" srcId="{C707E23C-7C39-49F0-B951-FD7D969345E1}" destId="{AF2EE42E-02B5-402D-85EC-10A27042E489}" srcOrd="0" destOrd="0" parTransId="{F95B24DC-CDAD-4EEF-AACC-04AE5DE5DDD8}" sibTransId="{E45A0E77-033E-4B39-97F3-1C7C0E14C5C1}"/>
    <dgm:cxn modelId="{E30A4532-7AA1-4AB6-ADC7-98C3EE726F33}" type="presOf" srcId="{D987EC6E-0720-4F3B-A26C-91A370D0FC43}" destId="{C2920A92-7178-4B2F-9E83-B8546E84D765}" srcOrd="1" destOrd="0" presId="urn:microsoft.com/office/officeart/2005/8/layout/hierarchy5"/>
    <dgm:cxn modelId="{9ADAB135-1AD9-4C94-AC79-8145BEBC534C}" type="presOf" srcId="{125DB101-2821-4615-B92A-81EE2FC9609F}" destId="{15A6EAC6-0B00-4C75-82F8-F7E3E0F35A1C}" srcOrd="0" destOrd="0" presId="urn:microsoft.com/office/officeart/2005/8/layout/hierarchy5"/>
    <dgm:cxn modelId="{F4F3368E-5314-4529-A7F0-605C9E5CD267}" type="presOf" srcId="{EF5AC67D-D674-485D-A5A5-85611FFB67D9}" destId="{316A80DF-DFAA-4124-B2F3-82C81AB4887A}" srcOrd="0" destOrd="0" presId="urn:microsoft.com/office/officeart/2005/8/layout/hierarchy5"/>
    <dgm:cxn modelId="{EB48C7D4-EC04-4498-9C9C-F969A359502D}" type="presOf" srcId="{3B093B54-D28A-42CF-9318-BB9F3ADD5AD5}" destId="{0C4E7C41-6894-4A81-95B3-2C28C17FF3A9}" srcOrd="0" destOrd="0" presId="urn:microsoft.com/office/officeart/2005/8/layout/hierarchy5"/>
    <dgm:cxn modelId="{E9F6BA03-1836-4BD5-8F21-944994FD3EEB}" srcId="{227EF123-FE39-43FD-A565-3B01F29D632B}" destId="{004E9921-1E4E-42D8-9A97-D8FABD4846E3}" srcOrd="0" destOrd="0" parTransId="{FBF7C27A-31B7-4E2B-88EC-D81D31F52283}" sibTransId="{2CE0FB1A-B36D-4204-868B-B780F0154A51}"/>
    <dgm:cxn modelId="{CA6E87F4-49E9-4ACB-9DB2-891AFF53D497}" srcId="{15356E9D-D411-480A-A551-7BF4CD40715B}" destId="{6DB8ED46-E77C-4A12-8847-967A803B73BF}" srcOrd="1" destOrd="0" parTransId="{F4F36D44-800F-4BF2-A77E-31030225109C}" sibTransId="{325E6D90-37D3-4394-A292-665EDB2081A6}"/>
    <dgm:cxn modelId="{8D115D26-F940-4B08-8024-45658DB402C6}" type="presOf" srcId="{6DB8ED46-E77C-4A12-8847-967A803B73BF}" destId="{170E0543-9980-4CB6-B9C0-CC296E852431}" srcOrd="0" destOrd="0" presId="urn:microsoft.com/office/officeart/2005/8/layout/hierarchy5"/>
    <dgm:cxn modelId="{6BBBB392-DBEF-498A-9580-22C16E05F4F1}" type="presOf" srcId="{3DFC3358-27F3-4C4E-80BF-AA47F68D6716}" destId="{38E7E872-2650-4336-96B7-A7EA21D4CA13}" srcOrd="1" destOrd="0" presId="urn:microsoft.com/office/officeart/2005/8/layout/hierarchy5"/>
    <dgm:cxn modelId="{56CBA6F1-53EC-4DA2-84D8-73C40E871AF2}" type="presOf" srcId="{440E0DB1-20C4-4F44-971E-E6A44FFE5B86}" destId="{91A49467-05E5-4813-B826-33A4294EFA1A}" srcOrd="1" destOrd="0" presId="urn:microsoft.com/office/officeart/2005/8/layout/hierarchy5"/>
    <dgm:cxn modelId="{D07AB8F6-2768-4B80-8A39-CF46E9690C99}" srcId="{0030F0C4-A0AB-47E3-9717-998259F4AD8B}" destId="{15356E9D-D411-480A-A551-7BF4CD40715B}" srcOrd="0" destOrd="0" parTransId="{ED8188B3-CDA9-4876-A07D-AC356A197DDE}" sibTransId="{A6148860-396B-4A7B-AA6A-3A1273DD7168}"/>
    <dgm:cxn modelId="{975A505E-D44C-4AF0-832C-F1CF746A65D5}" srcId="{A68145BD-B82F-4CD5-9A8D-4B4054FEA38D}" destId="{31FD72CC-CE07-43BB-B828-14C653EE799F}" srcOrd="1" destOrd="0" parTransId="{3B093B54-D28A-42CF-9318-BB9F3ADD5AD5}" sibTransId="{13A5D0F2-3221-4AB5-A406-BFB861CA8762}"/>
    <dgm:cxn modelId="{3DD07717-1D1A-4493-8F57-727130E56765}" type="presOf" srcId="{0030F0C4-A0AB-47E3-9717-998259F4AD8B}" destId="{0A78F2C5-4F9C-44E7-9195-8B0A5B4C9967}" srcOrd="0" destOrd="0" presId="urn:microsoft.com/office/officeart/2005/8/layout/hierarchy5"/>
    <dgm:cxn modelId="{FC1F89E4-A384-4BBA-9A70-D3BF71585C9B}" type="presOf" srcId="{F4F36D44-800F-4BF2-A77E-31030225109C}" destId="{E4339E8D-0237-4759-9127-18173942427B}" srcOrd="1" destOrd="0" presId="urn:microsoft.com/office/officeart/2005/8/layout/hierarchy5"/>
    <dgm:cxn modelId="{527CBBA3-323D-489B-8DAC-FC9C0E51EEAB}" type="presOf" srcId="{9C5B22E9-C399-4E95-8D6B-1C839162F12E}" destId="{07975653-80D2-4C3D-BD94-A05AFAFB8F0E}" srcOrd="1" destOrd="0" presId="urn:microsoft.com/office/officeart/2005/8/layout/hierarchy5"/>
    <dgm:cxn modelId="{FA50C7B2-8148-4C76-8C5B-199EE461897D}" type="presOf" srcId="{40F7306D-F3AD-4320-9D96-487973BED65C}" destId="{D78EF827-2D7D-4960-899A-0B55D95F7284}" srcOrd="0" destOrd="0" presId="urn:microsoft.com/office/officeart/2005/8/layout/hierarchy5"/>
    <dgm:cxn modelId="{6D9A7E48-6478-4F66-ACF4-ABDEC3050044}" type="presOf" srcId="{D987EC6E-0720-4F3B-A26C-91A370D0FC43}" destId="{AB705C56-E328-4B38-976F-472E1BDAAEB5}" srcOrd="0" destOrd="0" presId="urn:microsoft.com/office/officeart/2005/8/layout/hierarchy5"/>
    <dgm:cxn modelId="{496193EF-2CCC-4838-8488-5AF216F436D3}" type="presOf" srcId="{3DFC3358-27F3-4C4E-80BF-AA47F68D6716}" destId="{76742D56-4EBF-4240-BF18-504D2C5AB8C3}" srcOrd="0" destOrd="0" presId="urn:microsoft.com/office/officeart/2005/8/layout/hierarchy5"/>
    <dgm:cxn modelId="{4D09AE00-F433-4BE9-86F4-59B97ED1BD91}" type="presOf" srcId="{E270919A-733C-478B-B731-44C1B4E85407}" destId="{2FBC30F2-DFB1-49E8-B7DF-5C309E18A458}" srcOrd="0" destOrd="0" presId="urn:microsoft.com/office/officeart/2005/8/layout/hierarchy5"/>
    <dgm:cxn modelId="{6FECDD80-1887-4D28-AB0A-D887B14F1926}" srcId="{9588CE85-37D5-4B25-9C7F-3A3009A4ECF8}" destId="{2A60E363-4EB6-4F16-9CDE-D59DF82758B1}" srcOrd="4" destOrd="0" parTransId="{11992514-C9CA-456A-9053-5CAB38FB213B}" sibTransId="{E1E5BEF0-8579-4141-B02F-AF86EB0DFF8D}"/>
    <dgm:cxn modelId="{584CAB4F-7F91-47EF-BCED-5E7BBD7C47A1}" type="presOf" srcId="{60051877-9D5B-4DCB-A843-19AB9D0A7F73}" destId="{1A3A9647-9E55-4021-AA2E-613C639C4F73}" srcOrd="0" destOrd="0" presId="urn:microsoft.com/office/officeart/2005/8/layout/hierarchy5"/>
    <dgm:cxn modelId="{B8E75884-29E8-4B05-B47C-0CD9CC75D613}" type="presOf" srcId="{864FB90C-48A3-447B-966D-2BBD5174EBED}" destId="{00A5617C-F1DC-470B-B46B-121453191D7E}" srcOrd="0" destOrd="0" presId="urn:microsoft.com/office/officeart/2005/8/layout/hierarchy5"/>
    <dgm:cxn modelId="{868517A8-46C2-4F40-81F5-CF3624CFBFAE}" srcId="{9588CE85-37D5-4B25-9C7F-3A3009A4ECF8}" destId="{95C7F314-A875-4645-B135-B1BF9B327100}" srcOrd="3" destOrd="0" parTransId="{57243B21-3389-4A00-BA73-BA6EB9C0AFEF}" sibTransId="{63C93946-EC79-48D7-A9CF-4F23DACCD145}"/>
    <dgm:cxn modelId="{485B6E70-F7AE-4E70-8B1A-97E4D7AE79F8}" type="presOf" srcId="{125DB101-2821-4615-B92A-81EE2FC9609F}" destId="{F766AA68-DB15-4A06-9589-347C320F1E72}" srcOrd="1" destOrd="0" presId="urn:microsoft.com/office/officeart/2005/8/layout/hierarchy5"/>
    <dgm:cxn modelId="{65E61181-68F4-48C7-AB13-E8F72E216189}" type="presOf" srcId="{F95B24DC-CDAD-4EEF-AACC-04AE5DE5DDD8}" destId="{B1A2DFEA-A0FE-4560-A5F8-698A2363A0EB}" srcOrd="1" destOrd="0" presId="urn:microsoft.com/office/officeart/2005/8/layout/hierarchy5"/>
    <dgm:cxn modelId="{43AD6063-795F-490B-9604-86F91871CA72}" type="presOf" srcId="{71B305C8-DCBC-44E9-9D34-A99F4CD1E27D}" destId="{BE3ACC41-DD70-4F9F-A6D2-A7762E72A31F}" srcOrd="0" destOrd="0" presId="urn:microsoft.com/office/officeart/2005/8/layout/hierarchy5"/>
    <dgm:cxn modelId="{AA67111E-BECE-4EBB-A6B3-BB0EDE1F166A}" type="presOf" srcId="{ED8188B3-CDA9-4876-A07D-AC356A197DDE}" destId="{F758409B-3973-4AC8-8486-387A90FC6497}" srcOrd="1" destOrd="0" presId="urn:microsoft.com/office/officeart/2005/8/layout/hierarchy5"/>
    <dgm:cxn modelId="{DB47A46D-92FC-418D-B99C-61D4B5C33B68}" type="presOf" srcId="{254A3205-DE74-4F35-A519-A306EF980A1B}" destId="{D6159371-A5B2-45F2-9349-8D6190CB2577}" srcOrd="0" destOrd="0" presId="urn:microsoft.com/office/officeart/2005/8/layout/hierarchy5"/>
    <dgm:cxn modelId="{6F0B3D89-A2DF-491A-828A-4D15EE167B50}" type="presOf" srcId="{9588CE85-37D5-4B25-9C7F-3A3009A4ECF8}" destId="{D83AB705-90EA-4507-928D-20254071D55F}" srcOrd="0" destOrd="0" presId="urn:microsoft.com/office/officeart/2005/8/layout/hierarchy5"/>
    <dgm:cxn modelId="{9AA9E0B7-6B2A-4094-B91D-05B592F3AC16}" type="presOf" srcId="{440E0DB1-20C4-4F44-971E-E6A44FFE5B86}" destId="{B46B70A7-2008-4115-89CC-4B3CE104F844}" srcOrd="0" destOrd="0" presId="urn:microsoft.com/office/officeart/2005/8/layout/hierarchy5"/>
    <dgm:cxn modelId="{BF0C982C-0D7E-431B-9816-9F2C601DA4EC}" type="presOf" srcId="{28104AA2-BBB1-44B1-AE6A-946CB60C2BC4}" destId="{BEB22382-89E5-4E65-B7D4-BB9493B34499}" srcOrd="0" destOrd="0" presId="urn:microsoft.com/office/officeart/2005/8/layout/hierarchy5"/>
    <dgm:cxn modelId="{91C98C84-F472-4BDE-9EBC-011DC92486F7}" type="presOf" srcId="{3F6A8942-EF84-4808-AC0A-65371313E417}" destId="{D829B085-E5C1-49A7-80AF-CBF14EA91CEC}" srcOrd="1" destOrd="0" presId="urn:microsoft.com/office/officeart/2005/8/layout/hierarchy5"/>
    <dgm:cxn modelId="{1D66DD1E-AD2C-448A-ADD8-2A9598CAC441}" srcId="{004E9921-1E4E-42D8-9A97-D8FABD4846E3}" destId="{C3C32F3B-0C08-432F-9BAB-3AB5DAFA9A06}" srcOrd="0" destOrd="0" parTransId="{3F6A8942-EF84-4808-AC0A-65371313E417}" sibTransId="{650CC036-33F3-4D88-A448-31F5547B6F5B}"/>
    <dgm:cxn modelId="{C90CCD1E-BF9D-4D5E-8854-0C183EDF28D9}" type="presOf" srcId="{EF5AC67D-D674-485D-A5A5-85611FFB67D9}" destId="{28665914-AB9E-4BBE-B06C-3A5672A8DC4D}" srcOrd="1" destOrd="0" presId="urn:microsoft.com/office/officeart/2005/8/layout/hierarchy5"/>
    <dgm:cxn modelId="{699C24D0-9F9B-46C4-A4E3-E0F61F558F16}" srcId="{BD52DE04-17F2-41D4-BCB3-D14F8AE25291}" destId="{77AA4AC1-48BE-4EDE-A9AA-5B61F8C46BEE}" srcOrd="0" destOrd="0" parTransId="{643476B8-1B08-47B0-96F3-F50345227FD7}" sibTransId="{25A4FBE8-C73B-4763-AD65-AFF0D1FB8950}"/>
    <dgm:cxn modelId="{E54B9005-D894-4A58-886D-16A91D8E19C8}" type="presOf" srcId="{E2B9CE32-CDEA-4C0C-9CD2-F1132F9BBF54}" destId="{FBCE2CCF-3A5F-427C-922C-BBC0B67635F3}" srcOrd="0" destOrd="0" presId="urn:microsoft.com/office/officeart/2005/8/layout/hierarchy5"/>
    <dgm:cxn modelId="{8239F309-1D71-4165-BE6C-D8062D390810}" type="presOf" srcId="{3B093B54-D28A-42CF-9318-BB9F3ADD5AD5}" destId="{CE7DAE57-F796-433D-9D95-8F4C82B41B9B}" srcOrd="1" destOrd="0" presId="urn:microsoft.com/office/officeart/2005/8/layout/hierarchy5"/>
    <dgm:cxn modelId="{8DCC4C30-4322-4011-99D8-18DD86308197}" type="presOf" srcId="{254A3205-DE74-4F35-A519-A306EF980A1B}" destId="{71CE0E5A-06C3-4140-91EC-151D7F8167FA}" srcOrd="1" destOrd="0" presId="urn:microsoft.com/office/officeart/2005/8/layout/hierarchy5"/>
    <dgm:cxn modelId="{DF035286-840B-40DB-A3E1-D4FA5F3FD7ED}" type="presOf" srcId="{F5BD2B0E-1E5A-46EA-9F63-782D28D0A982}" destId="{F128663E-0534-418B-9CCE-1DD975886A2E}" srcOrd="1" destOrd="0" presId="urn:microsoft.com/office/officeart/2005/8/layout/hierarchy5"/>
    <dgm:cxn modelId="{53D34028-BFFE-4F49-BD07-3C07DED105E0}" type="presOf" srcId="{C707E23C-7C39-49F0-B951-FD7D969345E1}" destId="{47342BA5-5112-4706-A85C-0899FBB8FD5B}" srcOrd="0" destOrd="0" presId="urn:microsoft.com/office/officeart/2005/8/layout/hierarchy5"/>
    <dgm:cxn modelId="{7A97791E-665D-431A-851D-ECBEF533CBC2}" type="presOf" srcId="{2A60E363-4EB6-4F16-9CDE-D59DF82758B1}" destId="{D52211DB-07D6-4835-99FF-128A1CC7CE54}" srcOrd="0" destOrd="0" presId="urn:microsoft.com/office/officeart/2005/8/layout/hierarchy5"/>
    <dgm:cxn modelId="{F9E2A301-64D9-495E-A39F-141F8828A26B}" type="presOf" srcId="{28104AA2-BBB1-44B1-AE6A-946CB60C2BC4}" destId="{A2F6E227-F763-46A2-8B91-DC364B859A28}" srcOrd="1" destOrd="0" presId="urn:microsoft.com/office/officeart/2005/8/layout/hierarchy5"/>
    <dgm:cxn modelId="{6FD77EA4-305A-480D-9550-B5DC92C48BE1}" type="presParOf" srcId="{D83AB705-90EA-4507-928D-20254071D55F}" destId="{C0D73530-C8F0-4D24-8A31-E40C7C8EBE6F}" srcOrd="0" destOrd="0" presId="urn:microsoft.com/office/officeart/2005/8/layout/hierarchy5"/>
    <dgm:cxn modelId="{BBD84716-6C7F-44F4-B99E-9C0DF82A81BE}" type="presParOf" srcId="{C0D73530-C8F0-4D24-8A31-E40C7C8EBE6F}" destId="{8E7BDD7C-4130-4EAF-8732-4974BD6B8480}" srcOrd="0" destOrd="0" presId="urn:microsoft.com/office/officeart/2005/8/layout/hierarchy5"/>
    <dgm:cxn modelId="{D7749670-8FC1-41C9-BD54-E5A0CE2C05C7}" type="presParOf" srcId="{C0D73530-C8F0-4D24-8A31-E40C7C8EBE6F}" destId="{46F21935-FB56-4B01-B88A-1550CBE805A6}" srcOrd="1" destOrd="0" presId="urn:microsoft.com/office/officeart/2005/8/layout/hierarchy5"/>
    <dgm:cxn modelId="{EBD18B11-1066-43F4-9799-9301BECCCB99}" type="presParOf" srcId="{46F21935-FB56-4B01-B88A-1550CBE805A6}" destId="{F7AAF372-C21E-4760-898C-735C665BA421}" srcOrd="0" destOrd="0" presId="urn:microsoft.com/office/officeart/2005/8/layout/hierarchy5"/>
    <dgm:cxn modelId="{75312B31-1719-4CAC-ADE7-C3A236B33CA4}" type="presParOf" srcId="{F7AAF372-C21E-4760-898C-735C665BA421}" destId="{0A78F2C5-4F9C-44E7-9195-8B0A5B4C9967}" srcOrd="0" destOrd="0" presId="urn:microsoft.com/office/officeart/2005/8/layout/hierarchy5"/>
    <dgm:cxn modelId="{CF986CED-25DE-43A8-B617-D0DEC764D9CB}" type="presParOf" srcId="{F7AAF372-C21E-4760-898C-735C665BA421}" destId="{D1C63055-F914-4C3D-A9F3-C7F72BDF0F27}" srcOrd="1" destOrd="0" presId="urn:microsoft.com/office/officeart/2005/8/layout/hierarchy5"/>
    <dgm:cxn modelId="{D6FF4321-E121-481A-BC7D-409925C24DA2}" type="presParOf" srcId="{D1C63055-F914-4C3D-A9F3-C7F72BDF0F27}" destId="{A142457D-0168-4941-AE95-8491ACA12556}" srcOrd="0" destOrd="0" presId="urn:microsoft.com/office/officeart/2005/8/layout/hierarchy5"/>
    <dgm:cxn modelId="{5968F52B-B376-4E67-997B-7787E2BDEB71}" type="presParOf" srcId="{A142457D-0168-4941-AE95-8491ACA12556}" destId="{F758409B-3973-4AC8-8486-387A90FC6497}" srcOrd="0" destOrd="0" presId="urn:microsoft.com/office/officeart/2005/8/layout/hierarchy5"/>
    <dgm:cxn modelId="{493F0909-4287-4332-88B0-E0CEF4FD955D}" type="presParOf" srcId="{D1C63055-F914-4C3D-A9F3-C7F72BDF0F27}" destId="{C17930B8-2316-4F09-95B8-4D8CBCAEFAEC}" srcOrd="1" destOrd="0" presId="urn:microsoft.com/office/officeart/2005/8/layout/hierarchy5"/>
    <dgm:cxn modelId="{A99C7F1D-D374-4807-8E47-94E481F814AA}" type="presParOf" srcId="{C17930B8-2316-4F09-95B8-4D8CBCAEFAEC}" destId="{447EE5E9-867E-41C2-B939-4A36EA7508B0}" srcOrd="0" destOrd="0" presId="urn:microsoft.com/office/officeart/2005/8/layout/hierarchy5"/>
    <dgm:cxn modelId="{25B4D21F-4D2E-43D7-902D-23654071021E}" type="presParOf" srcId="{C17930B8-2316-4F09-95B8-4D8CBCAEFAEC}" destId="{3AA4B911-8A4A-4CEC-BE58-E150DCD82011}" srcOrd="1" destOrd="0" presId="urn:microsoft.com/office/officeart/2005/8/layout/hierarchy5"/>
    <dgm:cxn modelId="{347CB3B7-BCEF-4E57-A98D-AD0EE612D5CD}" type="presParOf" srcId="{3AA4B911-8A4A-4CEC-BE58-E150DCD82011}" destId="{7AC90847-BE7E-44DA-AB6C-2EB90C5B4638}" srcOrd="0" destOrd="0" presId="urn:microsoft.com/office/officeart/2005/8/layout/hierarchy5"/>
    <dgm:cxn modelId="{0C9A9949-B451-44C9-BA6C-BEB1CF8A5740}" type="presParOf" srcId="{7AC90847-BE7E-44DA-AB6C-2EB90C5B4638}" destId="{36021010-BD34-4A8D-8809-148A18668168}" srcOrd="0" destOrd="0" presId="urn:microsoft.com/office/officeart/2005/8/layout/hierarchy5"/>
    <dgm:cxn modelId="{69D73A3A-D00B-4B39-AEB3-DE3EEF480B54}" type="presParOf" srcId="{3AA4B911-8A4A-4CEC-BE58-E150DCD82011}" destId="{0CDA3CFA-8FA9-4286-8691-E586D0CAF698}" srcOrd="1" destOrd="0" presId="urn:microsoft.com/office/officeart/2005/8/layout/hierarchy5"/>
    <dgm:cxn modelId="{A7451E49-96B9-443C-BADB-B24E225F9AFC}" type="presParOf" srcId="{0CDA3CFA-8FA9-4286-8691-E586D0CAF698}" destId="{19A73156-637D-4164-B823-01F3E56338E5}" srcOrd="0" destOrd="0" presId="urn:microsoft.com/office/officeart/2005/8/layout/hierarchy5"/>
    <dgm:cxn modelId="{83FE3032-7D6A-411F-A16A-0A49F7F7D63D}" type="presParOf" srcId="{0CDA3CFA-8FA9-4286-8691-E586D0CAF698}" destId="{1EB9075C-EFC2-474D-8A8F-0E8495FB9E81}" srcOrd="1" destOrd="0" presId="urn:microsoft.com/office/officeart/2005/8/layout/hierarchy5"/>
    <dgm:cxn modelId="{0753AA11-6FFE-4D25-9600-48F0E1E4E830}" type="presParOf" srcId="{1EB9075C-EFC2-474D-8A8F-0E8495FB9E81}" destId="{BEB22382-89E5-4E65-B7D4-BB9493B34499}" srcOrd="0" destOrd="0" presId="urn:microsoft.com/office/officeart/2005/8/layout/hierarchy5"/>
    <dgm:cxn modelId="{4BD19D80-419A-484F-8B9F-620A1BABEEF8}" type="presParOf" srcId="{BEB22382-89E5-4E65-B7D4-BB9493B34499}" destId="{A2F6E227-F763-46A2-8B91-DC364B859A28}" srcOrd="0" destOrd="0" presId="urn:microsoft.com/office/officeart/2005/8/layout/hierarchy5"/>
    <dgm:cxn modelId="{C306082E-BAC6-4DD1-B2EE-6808422C6818}" type="presParOf" srcId="{1EB9075C-EFC2-474D-8A8F-0E8495FB9E81}" destId="{ECE76879-42E4-42BB-9A66-47A3F54C8EC1}" srcOrd="1" destOrd="0" presId="urn:microsoft.com/office/officeart/2005/8/layout/hierarchy5"/>
    <dgm:cxn modelId="{4F3D7DA2-6964-41CF-B619-84A20A887B4B}" type="presParOf" srcId="{ECE76879-42E4-42BB-9A66-47A3F54C8EC1}" destId="{56966B17-DC26-45DA-88D9-FD61C85E3BA4}" srcOrd="0" destOrd="0" presId="urn:microsoft.com/office/officeart/2005/8/layout/hierarchy5"/>
    <dgm:cxn modelId="{F0D13E19-320A-4D08-938E-60769A07736F}" type="presParOf" srcId="{ECE76879-42E4-42BB-9A66-47A3F54C8EC1}" destId="{86B94FC6-DC9A-4EF3-A08A-3973B22EDD8C}" srcOrd="1" destOrd="0" presId="urn:microsoft.com/office/officeart/2005/8/layout/hierarchy5"/>
    <dgm:cxn modelId="{09DA4930-B295-4076-8D81-C25F2299649E}" type="presParOf" srcId="{86B94FC6-DC9A-4EF3-A08A-3973B22EDD8C}" destId="{2D6C5EB4-8A86-489B-9A02-F2DEC18971DD}" srcOrd="0" destOrd="0" presId="urn:microsoft.com/office/officeart/2005/8/layout/hierarchy5"/>
    <dgm:cxn modelId="{80A65C9B-5406-479F-AFFC-4D02640A3539}" type="presParOf" srcId="{2D6C5EB4-8A86-489B-9A02-F2DEC18971DD}" destId="{CB68D7A7-58DA-4250-A834-BC96D08BB3DE}" srcOrd="0" destOrd="0" presId="urn:microsoft.com/office/officeart/2005/8/layout/hierarchy5"/>
    <dgm:cxn modelId="{8C52DDAE-1D2A-4CB7-9BF7-1E5EFF3DFD53}" type="presParOf" srcId="{86B94FC6-DC9A-4EF3-A08A-3973B22EDD8C}" destId="{EDE3FACE-F0BF-4C59-8C4B-A6F39BAB5DE4}" srcOrd="1" destOrd="0" presId="urn:microsoft.com/office/officeart/2005/8/layout/hierarchy5"/>
    <dgm:cxn modelId="{39C8AD7C-ECAE-4CFC-8287-401145FB375C}" type="presParOf" srcId="{EDE3FACE-F0BF-4C59-8C4B-A6F39BAB5DE4}" destId="{7080A398-1EE6-46DA-9B38-B789F14900B4}" srcOrd="0" destOrd="0" presId="urn:microsoft.com/office/officeart/2005/8/layout/hierarchy5"/>
    <dgm:cxn modelId="{AD23D996-7DBB-4F9B-8B8C-C9F07582300F}" type="presParOf" srcId="{EDE3FACE-F0BF-4C59-8C4B-A6F39BAB5DE4}" destId="{ED8F426C-A627-47A0-A889-B7195D572423}" srcOrd="1" destOrd="0" presId="urn:microsoft.com/office/officeart/2005/8/layout/hierarchy5"/>
    <dgm:cxn modelId="{B4F022E0-BE25-4A0C-96CF-1513F3FA53CF}" type="presParOf" srcId="{3AA4B911-8A4A-4CEC-BE58-E150DCD82011}" destId="{C6C01DE7-684B-493A-9C6B-AB0600F784AA}" srcOrd="2" destOrd="0" presId="urn:microsoft.com/office/officeart/2005/8/layout/hierarchy5"/>
    <dgm:cxn modelId="{D5A1F2FA-5E0A-4C07-BD43-5490D42FAAF6}" type="presParOf" srcId="{C6C01DE7-684B-493A-9C6B-AB0600F784AA}" destId="{E4339E8D-0237-4759-9127-18173942427B}" srcOrd="0" destOrd="0" presId="urn:microsoft.com/office/officeart/2005/8/layout/hierarchy5"/>
    <dgm:cxn modelId="{8888F85F-4532-45E7-B158-FBD78668C0DE}" type="presParOf" srcId="{3AA4B911-8A4A-4CEC-BE58-E150DCD82011}" destId="{F2CC68F8-6BBA-4900-BD24-F8A3803CE93B}" srcOrd="3" destOrd="0" presId="urn:microsoft.com/office/officeart/2005/8/layout/hierarchy5"/>
    <dgm:cxn modelId="{AF0726D8-EEA6-4F81-BB9D-CEC0407C8591}" type="presParOf" srcId="{F2CC68F8-6BBA-4900-BD24-F8A3803CE93B}" destId="{170E0543-9980-4CB6-B9C0-CC296E852431}" srcOrd="0" destOrd="0" presId="urn:microsoft.com/office/officeart/2005/8/layout/hierarchy5"/>
    <dgm:cxn modelId="{4A386077-CC49-42AC-9A8B-846E26314B6F}" type="presParOf" srcId="{F2CC68F8-6BBA-4900-BD24-F8A3803CE93B}" destId="{FF9C35AC-3FE0-4651-8989-6324CCDED30C}" srcOrd="1" destOrd="0" presId="urn:microsoft.com/office/officeart/2005/8/layout/hierarchy5"/>
    <dgm:cxn modelId="{A023441B-794F-42D9-9201-C66DF4751DB6}" type="presParOf" srcId="{FF9C35AC-3FE0-4651-8989-6324CCDED30C}" destId="{00A5617C-F1DC-470B-B46B-121453191D7E}" srcOrd="0" destOrd="0" presId="urn:microsoft.com/office/officeart/2005/8/layout/hierarchy5"/>
    <dgm:cxn modelId="{3DB4098E-3448-41E9-B749-E404B0BB2A4D}" type="presParOf" srcId="{00A5617C-F1DC-470B-B46B-121453191D7E}" destId="{6C4B75DF-134C-4B37-8A91-8EB84854FC19}" srcOrd="0" destOrd="0" presId="urn:microsoft.com/office/officeart/2005/8/layout/hierarchy5"/>
    <dgm:cxn modelId="{8ED805EC-6CA5-4494-8BAD-F2BF116BE6B0}" type="presParOf" srcId="{FF9C35AC-3FE0-4651-8989-6324CCDED30C}" destId="{79AF7C31-04D3-42C3-8ECB-085AFC47DA59}" srcOrd="1" destOrd="0" presId="urn:microsoft.com/office/officeart/2005/8/layout/hierarchy5"/>
    <dgm:cxn modelId="{F16C8607-62CD-4BCE-842E-AA1C9749C678}" type="presParOf" srcId="{79AF7C31-04D3-42C3-8ECB-085AFC47DA59}" destId="{373FC050-E5EF-4805-A669-68A3AABCB7DC}" srcOrd="0" destOrd="0" presId="urn:microsoft.com/office/officeart/2005/8/layout/hierarchy5"/>
    <dgm:cxn modelId="{A570D01B-9CB3-4CF3-8485-CB71AAA605FD}" type="presParOf" srcId="{79AF7C31-04D3-42C3-8ECB-085AFC47DA59}" destId="{002A988C-ED5E-4245-8B4F-8766A9C09439}" srcOrd="1" destOrd="0" presId="urn:microsoft.com/office/officeart/2005/8/layout/hierarchy5"/>
    <dgm:cxn modelId="{E56391AC-4D9C-4A7B-B65E-4278C5A35A83}" type="presParOf" srcId="{002A988C-ED5E-4245-8B4F-8766A9C09439}" destId="{8D9C1390-C63C-4107-B33C-F4D0F63F4FD4}" srcOrd="0" destOrd="0" presId="urn:microsoft.com/office/officeart/2005/8/layout/hierarchy5"/>
    <dgm:cxn modelId="{BB36FF39-37FF-4FDD-B56F-DFD33983A1B6}" type="presParOf" srcId="{8D9C1390-C63C-4107-B33C-F4D0F63F4FD4}" destId="{F128663E-0534-418B-9CCE-1DD975886A2E}" srcOrd="0" destOrd="0" presId="urn:microsoft.com/office/officeart/2005/8/layout/hierarchy5"/>
    <dgm:cxn modelId="{09149D8B-0A1E-4971-8BCA-ED322FD53772}" type="presParOf" srcId="{002A988C-ED5E-4245-8B4F-8766A9C09439}" destId="{ED64D9E8-7901-4ABD-8B4F-D9D229C5C82B}" srcOrd="1" destOrd="0" presId="urn:microsoft.com/office/officeart/2005/8/layout/hierarchy5"/>
    <dgm:cxn modelId="{B8768847-7074-424B-A89A-C946F465FDDB}" type="presParOf" srcId="{ED64D9E8-7901-4ABD-8B4F-D9D229C5C82B}" destId="{198DAD28-B142-4126-9F8A-67846763BAF4}" srcOrd="0" destOrd="0" presId="urn:microsoft.com/office/officeart/2005/8/layout/hierarchy5"/>
    <dgm:cxn modelId="{73A2537D-5181-4033-A4E0-1601A87101BA}" type="presParOf" srcId="{ED64D9E8-7901-4ABD-8B4F-D9D229C5C82B}" destId="{FB8F6D8C-E3FA-4A26-8E81-36334CC0149D}" srcOrd="1" destOrd="0" presId="urn:microsoft.com/office/officeart/2005/8/layout/hierarchy5"/>
    <dgm:cxn modelId="{BB5C975E-7142-4768-A287-DAD0D5620E60}" type="presParOf" srcId="{3AA4B911-8A4A-4CEC-BE58-E150DCD82011}" destId="{AB705C56-E328-4B38-976F-472E1BDAAEB5}" srcOrd="4" destOrd="0" presId="urn:microsoft.com/office/officeart/2005/8/layout/hierarchy5"/>
    <dgm:cxn modelId="{00A0AAFA-F0A1-4A7E-80D5-7AC2382CE3B9}" type="presParOf" srcId="{AB705C56-E328-4B38-976F-472E1BDAAEB5}" destId="{C2920A92-7178-4B2F-9E83-B8546E84D765}" srcOrd="0" destOrd="0" presId="urn:microsoft.com/office/officeart/2005/8/layout/hierarchy5"/>
    <dgm:cxn modelId="{37B2F2A5-ACA9-4774-9C78-54344B4104C5}" type="presParOf" srcId="{3AA4B911-8A4A-4CEC-BE58-E150DCD82011}" destId="{D51F2343-0144-4F1F-BC80-92F56B96F813}" srcOrd="5" destOrd="0" presId="urn:microsoft.com/office/officeart/2005/8/layout/hierarchy5"/>
    <dgm:cxn modelId="{66D7A0B1-D3DC-4E48-877C-096F271CB570}" type="presParOf" srcId="{D51F2343-0144-4F1F-BC80-92F56B96F813}" destId="{AF3E7BB1-DFEF-4A36-8FF7-1F122C459746}" srcOrd="0" destOrd="0" presId="urn:microsoft.com/office/officeart/2005/8/layout/hierarchy5"/>
    <dgm:cxn modelId="{161EEA03-C5A3-42BD-8F14-E182C83BF40C}" type="presParOf" srcId="{D51F2343-0144-4F1F-BC80-92F56B96F813}" destId="{E81D6C35-DB2B-4BB3-B3D6-0EE0368F0CB4}" srcOrd="1" destOrd="0" presId="urn:microsoft.com/office/officeart/2005/8/layout/hierarchy5"/>
    <dgm:cxn modelId="{53BC0A83-17C2-46FE-B23D-618AC7264AC3}" type="presParOf" srcId="{E81D6C35-DB2B-4BB3-B3D6-0EE0368F0CB4}" destId="{FBCE2CCF-3A5F-427C-922C-BBC0B67635F3}" srcOrd="0" destOrd="0" presId="urn:microsoft.com/office/officeart/2005/8/layout/hierarchy5"/>
    <dgm:cxn modelId="{55CDEA6E-904D-4950-BF08-DBE49F46C617}" type="presParOf" srcId="{FBCE2CCF-3A5F-427C-922C-BBC0B67635F3}" destId="{4381669E-4414-44A2-B1C0-32D001C9B920}" srcOrd="0" destOrd="0" presId="urn:microsoft.com/office/officeart/2005/8/layout/hierarchy5"/>
    <dgm:cxn modelId="{134DC887-E486-4170-9B0D-E878506C0D4D}" type="presParOf" srcId="{E81D6C35-DB2B-4BB3-B3D6-0EE0368F0CB4}" destId="{CA331C92-B57A-430E-8533-F5303EF3FC50}" srcOrd="1" destOrd="0" presId="urn:microsoft.com/office/officeart/2005/8/layout/hierarchy5"/>
    <dgm:cxn modelId="{5C49653F-C878-4378-932F-85F496F9A45D}" type="presParOf" srcId="{CA331C92-B57A-430E-8533-F5303EF3FC50}" destId="{2FBC30F2-DFB1-49E8-B7DF-5C309E18A458}" srcOrd="0" destOrd="0" presId="urn:microsoft.com/office/officeart/2005/8/layout/hierarchy5"/>
    <dgm:cxn modelId="{331D28F0-D1DE-4B63-863E-6B59F91A7B2C}" type="presParOf" srcId="{CA331C92-B57A-430E-8533-F5303EF3FC50}" destId="{A46E0CF1-B812-4079-8113-829495E6B9B0}" srcOrd="1" destOrd="0" presId="urn:microsoft.com/office/officeart/2005/8/layout/hierarchy5"/>
    <dgm:cxn modelId="{7CE1287F-CC62-4D67-8737-FCEA096F1755}" type="presParOf" srcId="{A46E0CF1-B812-4079-8113-829495E6B9B0}" destId="{15A6EAC6-0B00-4C75-82F8-F7E3E0F35A1C}" srcOrd="0" destOrd="0" presId="urn:microsoft.com/office/officeart/2005/8/layout/hierarchy5"/>
    <dgm:cxn modelId="{33A828FE-4198-4B78-8E46-110C0C6FC115}" type="presParOf" srcId="{15A6EAC6-0B00-4C75-82F8-F7E3E0F35A1C}" destId="{F766AA68-DB15-4A06-9589-347C320F1E72}" srcOrd="0" destOrd="0" presId="urn:microsoft.com/office/officeart/2005/8/layout/hierarchy5"/>
    <dgm:cxn modelId="{3B9EF4FB-596E-4622-BF5D-40D4377C2D0A}" type="presParOf" srcId="{A46E0CF1-B812-4079-8113-829495E6B9B0}" destId="{9A18EE3B-60D2-4836-8C1A-BC809A18CDA0}" srcOrd="1" destOrd="0" presId="urn:microsoft.com/office/officeart/2005/8/layout/hierarchy5"/>
    <dgm:cxn modelId="{E43DB2F2-B884-4E18-8F48-326C945BC6EB}" type="presParOf" srcId="{9A18EE3B-60D2-4836-8C1A-BC809A18CDA0}" destId="{2932899C-E9CD-4F4D-84C2-83584ECC58DC}" srcOrd="0" destOrd="0" presId="urn:microsoft.com/office/officeart/2005/8/layout/hierarchy5"/>
    <dgm:cxn modelId="{DD44A064-2F22-4C95-874E-744528B926C5}" type="presParOf" srcId="{9A18EE3B-60D2-4836-8C1A-BC809A18CDA0}" destId="{35E2D419-E26F-4F83-BB57-232670B7C477}" srcOrd="1" destOrd="0" presId="urn:microsoft.com/office/officeart/2005/8/layout/hierarchy5"/>
    <dgm:cxn modelId="{D4018C30-0207-4820-B7B2-78A1AFB37B9C}" type="presParOf" srcId="{D1C63055-F914-4C3D-A9F3-C7F72BDF0F27}" destId="{5AEC72A2-1DAA-4AAC-A7CE-5358A6227469}" srcOrd="2" destOrd="0" presId="urn:microsoft.com/office/officeart/2005/8/layout/hierarchy5"/>
    <dgm:cxn modelId="{E681C062-D2C1-4B66-ACAC-E7977A99EE47}" type="presParOf" srcId="{5AEC72A2-1DAA-4AAC-A7CE-5358A6227469}" destId="{07975653-80D2-4C3D-BD94-A05AFAFB8F0E}" srcOrd="0" destOrd="0" presId="urn:microsoft.com/office/officeart/2005/8/layout/hierarchy5"/>
    <dgm:cxn modelId="{2C0C0C70-81A7-4A29-83BD-27649B9F6CDE}" type="presParOf" srcId="{D1C63055-F914-4C3D-A9F3-C7F72BDF0F27}" destId="{13AD471B-2A47-4B89-9312-84F3E736BEB8}" srcOrd="3" destOrd="0" presId="urn:microsoft.com/office/officeart/2005/8/layout/hierarchy5"/>
    <dgm:cxn modelId="{53970796-AFCE-49FC-92AD-05A6255E937E}" type="presParOf" srcId="{13AD471B-2A47-4B89-9312-84F3E736BEB8}" destId="{47342BA5-5112-4706-A85C-0899FBB8FD5B}" srcOrd="0" destOrd="0" presId="urn:microsoft.com/office/officeart/2005/8/layout/hierarchy5"/>
    <dgm:cxn modelId="{674A56B7-85F4-4589-B270-64F224F0B0C7}" type="presParOf" srcId="{13AD471B-2A47-4B89-9312-84F3E736BEB8}" destId="{B806C990-E515-4088-8935-06DBBB6CC467}" srcOrd="1" destOrd="0" presId="urn:microsoft.com/office/officeart/2005/8/layout/hierarchy5"/>
    <dgm:cxn modelId="{0396163A-9018-44CA-BE07-39B6AC5EE78E}" type="presParOf" srcId="{B806C990-E515-4088-8935-06DBBB6CC467}" destId="{AC90F873-DF4D-456A-9E4F-4EC81949EB2C}" srcOrd="0" destOrd="0" presId="urn:microsoft.com/office/officeart/2005/8/layout/hierarchy5"/>
    <dgm:cxn modelId="{A7B70B6D-1613-41E6-B5CA-7C764469D85E}" type="presParOf" srcId="{AC90F873-DF4D-456A-9E4F-4EC81949EB2C}" destId="{B1A2DFEA-A0FE-4560-A5F8-698A2363A0EB}" srcOrd="0" destOrd="0" presId="urn:microsoft.com/office/officeart/2005/8/layout/hierarchy5"/>
    <dgm:cxn modelId="{A087F364-5E64-45AC-900B-0F397E3893BA}" type="presParOf" srcId="{B806C990-E515-4088-8935-06DBBB6CC467}" destId="{CABF68D6-EA4D-4FB3-A2AE-27268150DD7B}" srcOrd="1" destOrd="0" presId="urn:microsoft.com/office/officeart/2005/8/layout/hierarchy5"/>
    <dgm:cxn modelId="{5DBEEF89-E2EE-45CF-882C-ABD7EF0F0678}" type="presParOf" srcId="{CABF68D6-EA4D-4FB3-A2AE-27268150DD7B}" destId="{30131933-90AE-43A7-89B5-5F454FD74059}" srcOrd="0" destOrd="0" presId="urn:microsoft.com/office/officeart/2005/8/layout/hierarchy5"/>
    <dgm:cxn modelId="{165E3F8F-C9D8-47B7-A24B-8A0826AF2EB1}" type="presParOf" srcId="{CABF68D6-EA4D-4FB3-A2AE-27268150DD7B}" destId="{C6C3985B-803B-46D5-9B2B-16C33786619C}" srcOrd="1" destOrd="0" presId="urn:microsoft.com/office/officeart/2005/8/layout/hierarchy5"/>
    <dgm:cxn modelId="{3ADDEE93-D442-4DE7-9950-E7F63C92E1C9}" type="presParOf" srcId="{C6C3985B-803B-46D5-9B2B-16C33786619C}" destId="{909DB398-BBE2-4A0E-AD06-0A7C4D36FD28}" srcOrd="0" destOrd="0" presId="urn:microsoft.com/office/officeart/2005/8/layout/hierarchy5"/>
    <dgm:cxn modelId="{7F061393-5FF1-4AFA-8DA1-FCF8AEE5A4AD}" type="presParOf" srcId="{909DB398-BBE2-4A0E-AD06-0A7C4D36FD28}" destId="{AA5C70EC-7EB7-4172-9F21-AB8B62A2DBAA}" srcOrd="0" destOrd="0" presId="urn:microsoft.com/office/officeart/2005/8/layout/hierarchy5"/>
    <dgm:cxn modelId="{CB1ADEA8-22A8-4380-BECB-7C09BC4FEAD0}" type="presParOf" srcId="{C6C3985B-803B-46D5-9B2B-16C33786619C}" destId="{CCBD9574-CBC5-42AE-AE0D-2C80635ED7E4}" srcOrd="1" destOrd="0" presId="urn:microsoft.com/office/officeart/2005/8/layout/hierarchy5"/>
    <dgm:cxn modelId="{A27F6717-86BC-4F8C-AFB4-E2EB223DC515}" type="presParOf" srcId="{CCBD9574-CBC5-42AE-AE0D-2C80635ED7E4}" destId="{F0D7F333-EB3E-46B7-9E49-E5EE1725C97C}" srcOrd="0" destOrd="0" presId="urn:microsoft.com/office/officeart/2005/8/layout/hierarchy5"/>
    <dgm:cxn modelId="{8E683A6A-AD9F-41AC-B12A-5C6944EF3084}" type="presParOf" srcId="{CCBD9574-CBC5-42AE-AE0D-2C80635ED7E4}" destId="{E387AE9F-29D6-4477-A3E3-0D513359E0C3}" srcOrd="1" destOrd="0" presId="urn:microsoft.com/office/officeart/2005/8/layout/hierarchy5"/>
    <dgm:cxn modelId="{25596201-F6E4-4F6D-8C5D-E324D27ED4B7}" type="presParOf" srcId="{E387AE9F-29D6-4477-A3E3-0D513359E0C3}" destId="{76742D56-4EBF-4240-BF18-504D2C5AB8C3}" srcOrd="0" destOrd="0" presId="urn:microsoft.com/office/officeart/2005/8/layout/hierarchy5"/>
    <dgm:cxn modelId="{B8221455-F637-4775-B625-4087E2D8D082}" type="presParOf" srcId="{76742D56-4EBF-4240-BF18-504D2C5AB8C3}" destId="{38E7E872-2650-4336-96B7-A7EA21D4CA13}" srcOrd="0" destOrd="0" presId="urn:microsoft.com/office/officeart/2005/8/layout/hierarchy5"/>
    <dgm:cxn modelId="{8F47E696-02E7-42D8-8515-8DD31FB131BD}" type="presParOf" srcId="{E387AE9F-29D6-4477-A3E3-0D513359E0C3}" destId="{804A6E58-8C1B-4270-B0C2-C989DC93DE5C}" srcOrd="1" destOrd="0" presId="urn:microsoft.com/office/officeart/2005/8/layout/hierarchy5"/>
    <dgm:cxn modelId="{E868F40E-EA81-438A-BCBD-DBED9ED76F93}" type="presParOf" srcId="{804A6E58-8C1B-4270-B0C2-C989DC93DE5C}" destId="{D78EF827-2D7D-4960-899A-0B55D95F7284}" srcOrd="0" destOrd="0" presId="urn:microsoft.com/office/officeart/2005/8/layout/hierarchy5"/>
    <dgm:cxn modelId="{0E5F6CA9-0AB6-4DEA-ADA6-9B6A8DC4C334}" type="presParOf" srcId="{804A6E58-8C1B-4270-B0C2-C989DC93DE5C}" destId="{7CE06D0A-A9C4-4D0E-B9EA-262EBE2D1C7C}" srcOrd="1" destOrd="0" presId="urn:microsoft.com/office/officeart/2005/8/layout/hierarchy5"/>
    <dgm:cxn modelId="{88424E57-6CCE-467D-B054-384113387D67}" type="presParOf" srcId="{D1C63055-F914-4C3D-A9F3-C7F72BDF0F27}" destId="{D2ACB351-48D6-46FC-8C4C-63678018E763}" srcOrd="4" destOrd="0" presId="urn:microsoft.com/office/officeart/2005/8/layout/hierarchy5"/>
    <dgm:cxn modelId="{2498BB16-5068-45FC-9AE4-AF6E72A8AE70}" type="presParOf" srcId="{D2ACB351-48D6-46FC-8C4C-63678018E763}" destId="{D5295E8F-CDA0-4EC2-8DAF-369663A55B46}" srcOrd="0" destOrd="0" presId="urn:microsoft.com/office/officeart/2005/8/layout/hierarchy5"/>
    <dgm:cxn modelId="{30C1C7F2-375D-40ED-AAE7-9DA2B8C7469A}" type="presParOf" srcId="{D1C63055-F914-4C3D-A9F3-C7F72BDF0F27}" destId="{7D97DBF9-12D2-40E3-A08C-8251C5FA9F38}" srcOrd="5" destOrd="0" presId="urn:microsoft.com/office/officeart/2005/8/layout/hierarchy5"/>
    <dgm:cxn modelId="{62EA8DC6-F968-411C-BA2B-FDAAC984E3BA}" type="presParOf" srcId="{7D97DBF9-12D2-40E3-A08C-8251C5FA9F38}" destId="{1A3A9647-9E55-4021-AA2E-613C639C4F73}" srcOrd="0" destOrd="0" presId="urn:microsoft.com/office/officeart/2005/8/layout/hierarchy5"/>
    <dgm:cxn modelId="{FB10916D-6F57-431A-9024-05E2834EFEB2}" type="presParOf" srcId="{7D97DBF9-12D2-40E3-A08C-8251C5FA9F38}" destId="{6A635DA0-4854-4172-B1AF-3B3A3B2E9608}" srcOrd="1" destOrd="0" presId="urn:microsoft.com/office/officeart/2005/8/layout/hierarchy5"/>
    <dgm:cxn modelId="{80F35511-2122-4A93-B45A-572F5AE13162}" type="presParOf" srcId="{6A635DA0-4854-4172-B1AF-3B3A3B2E9608}" destId="{48419DEC-440D-44EE-92A6-00E2E3A4E664}" srcOrd="0" destOrd="0" presId="urn:microsoft.com/office/officeart/2005/8/layout/hierarchy5"/>
    <dgm:cxn modelId="{ADE5BBFB-0BCB-47DC-9A15-58D537FFA546}" type="presParOf" srcId="{48419DEC-440D-44EE-92A6-00E2E3A4E664}" destId="{8B56BF42-1716-4FBA-9D14-0AFB2ADC02C6}" srcOrd="0" destOrd="0" presId="urn:microsoft.com/office/officeart/2005/8/layout/hierarchy5"/>
    <dgm:cxn modelId="{E3271F5B-CB7C-45CB-ADC3-D328D32C1517}" type="presParOf" srcId="{6A635DA0-4854-4172-B1AF-3B3A3B2E9608}" destId="{065ABD0B-8C60-40FC-A12F-2FD586405CD9}" srcOrd="1" destOrd="0" presId="urn:microsoft.com/office/officeart/2005/8/layout/hierarchy5"/>
    <dgm:cxn modelId="{FED5FA05-78B7-4E9F-A978-698BE0229D1A}" type="presParOf" srcId="{065ABD0B-8C60-40FC-A12F-2FD586405CD9}" destId="{3D3F5540-FBCA-46EF-92A7-94E0FEA615DE}" srcOrd="0" destOrd="0" presId="urn:microsoft.com/office/officeart/2005/8/layout/hierarchy5"/>
    <dgm:cxn modelId="{0BED87D5-B04B-4D6D-948E-140D48DABFF5}" type="presParOf" srcId="{065ABD0B-8C60-40FC-A12F-2FD586405CD9}" destId="{49AF9755-8B85-466F-A98A-E57FD27A6E7B}" srcOrd="1" destOrd="0" presId="urn:microsoft.com/office/officeart/2005/8/layout/hierarchy5"/>
    <dgm:cxn modelId="{2D8F74CB-4044-43CB-9A87-29527F5A69C3}" type="presParOf" srcId="{49AF9755-8B85-466F-A98A-E57FD27A6E7B}" destId="{4B37BA7A-645F-4957-9530-38119A434678}" srcOrd="0" destOrd="0" presId="urn:microsoft.com/office/officeart/2005/8/layout/hierarchy5"/>
    <dgm:cxn modelId="{03836B30-DDAF-4332-AFC9-07C1BFA2DB8E}" type="presParOf" srcId="{4B37BA7A-645F-4957-9530-38119A434678}" destId="{A491AFE1-4A14-4681-84D3-1053AF4D2984}" srcOrd="0" destOrd="0" presId="urn:microsoft.com/office/officeart/2005/8/layout/hierarchy5"/>
    <dgm:cxn modelId="{1F31B5EF-B6C2-458F-9809-9A9EF19B79B8}" type="presParOf" srcId="{49AF9755-8B85-466F-A98A-E57FD27A6E7B}" destId="{B5E105ED-8C22-4A07-B066-321466E9824E}" srcOrd="1" destOrd="0" presId="urn:microsoft.com/office/officeart/2005/8/layout/hierarchy5"/>
    <dgm:cxn modelId="{F611C0B9-0FE2-47EC-9F48-8637405B4B98}" type="presParOf" srcId="{B5E105ED-8C22-4A07-B066-321466E9824E}" destId="{41442193-D938-457F-BC48-A442EDE15896}" srcOrd="0" destOrd="0" presId="urn:microsoft.com/office/officeart/2005/8/layout/hierarchy5"/>
    <dgm:cxn modelId="{5259ECC1-8322-4209-9A4E-9287207ED352}" type="presParOf" srcId="{B5E105ED-8C22-4A07-B066-321466E9824E}" destId="{CB30F695-FDC9-4620-8E9D-01DC43F87D79}" srcOrd="1" destOrd="0" presId="urn:microsoft.com/office/officeart/2005/8/layout/hierarchy5"/>
    <dgm:cxn modelId="{0060F210-52E7-44F5-85F3-267D94C28B38}" type="presParOf" srcId="{CB30F695-FDC9-4620-8E9D-01DC43F87D79}" destId="{76A763CB-FDFF-4D6C-BA5B-FE18F5A97B79}" srcOrd="0" destOrd="0" presId="urn:microsoft.com/office/officeart/2005/8/layout/hierarchy5"/>
    <dgm:cxn modelId="{3222A34E-4867-428E-A87E-F5AAE28242E3}" type="presParOf" srcId="{76A763CB-FDFF-4D6C-BA5B-FE18F5A97B79}" destId="{D829B085-E5C1-49A7-80AF-CBF14EA91CEC}" srcOrd="0" destOrd="0" presId="urn:microsoft.com/office/officeart/2005/8/layout/hierarchy5"/>
    <dgm:cxn modelId="{59EFB5BA-0150-4F31-9A96-E3E0D405DC10}" type="presParOf" srcId="{CB30F695-FDC9-4620-8E9D-01DC43F87D79}" destId="{C1A777E7-8410-413E-BFBA-60BFF1BDAB30}" srcOrd="1" destOrd="0" presId="urn:microsoft.com/office/officeart/2005/8/layout/hierarchy5"/>
    <dgm:cxn modelId="{A28EBD35-80A8-4B83-A429-5774E103F3B3}" type="presParOf" srcId="{C1A777E7-8410-413E-BFBA-60BFF1BDAB30}" destId="{AB5FD9F5-D24E-46F3-99DA-529307769CB8}" srcOrd="0" destOrd="0" presId="urn:microsoft.com/office/officeart/2005/8/layout/hierarchy5"/>
    <dgm:cxn modelId="{AA290E53-D914-4EB3-86AA-EC376B26C495}" type="presParOf" srcId="{C1A777E7-8410-413E-BFBA-60BFF1BDAB30}" destId="{8C9F58D9-774E-4F30-A321-1C0D1FA09914}" srcOrd="1" destOrd="0" presId="urn:microsoft.com/office/officeart/2005/8/layout/hierarchy5"/>
    <dgm:cxn modelId="{1683CD5F-3ACB-465C-BE5A-247DF9AFDDD0}" type="presParOf" srcId="{D1C63055-F914-4C3D-A9F3-C7F72BDF0F27}" destId="{C9F9BE39-B790-4BDD-8746-2D7F56F73AF2}" srcOrd="6" destOrd="0" presId="urn:microsoft.com/office/officeart/2005/8/layout/hierarchy5"/>
    <dgm:cxn modelId="{E8FB870C-533A-4634-8D95-A295EAB33C0A}" type="presParOf" srcId="{C9F9BE39-B790-4BDD-8746-2D7F56F73AF2}" destId="{53C0394D-F93A-42CB-9887-0E3B0A12E03F}" srcOrd="0" destOrd="0" presId="urn:microsoft.com/office/officeart/2005/8/layout/hierarchy5"/>
    <dgm:cxn modelId="{97D4F4D8-9265-4FF4-BAFC-09D73D05A87B}" type="presParOf" srcId="{D1C63055-F914-4C3D-A9F3-C7F72BDF0F27}" destId="{32FF40D3-F66E-4BB6-B77F-00CBC003739A}" srcOrd="7" destOrd="0" presId="urn:microsoft.com/office/officeart/2005/8/layout/hierarchy5"/>
    <dgm:cxn modelId="{FFD156FD-4581-49A6-AEA6-1F277B9FCBE1}" type="presParOf" srcId="{32FF40D3-F66E-4BB6-B77F-00CBC003739A}" destId="{0228C664-6587-41D1-80EF-98C5D4F58F77}" srcOrd="0" destOrd="0" presId="urn:microsoft.com/office/officeart/2005/8/layout/hierarchy5"/>
    <dgm:cxn modelId="{849D2EC6-4E15-4607-AF64-712234F39C32}" type="presParOf" srcId="{32FF40D3-F66E-4BB6-B77F-00CBC003739A}" destId="{D03F0FFB-99B2-4506-9ECB-9EFAF5C07D86}" srcOrd="1" destOrd="0" presId="urn:microsoft.com/office/officeart/2005/8/layout/hierarchy5"/>
    <dgm:cxn modelId="{8A8A8D39-C1A3-470F-942D-B1C37BEC04E3}" type="presParOf" srcId="{D03F0FFB-99B2-4506-9ECB-9EFAF5C07D86}" destId="{316A80DF-DFAA-4124-B2F3-82C81AB4887A}" srcOrd="0" destOrd="0" presId="urn:microsoft.com/office/officeart/2005/8/layout/hierarchy5"/>
    <dgm:cxn modelId="{36D2D5B9-7153-413E-9365-13ACE6F3BCCB}" type="presParOf" srcId="{316A80DF-DFAA-4124-B2F3-82C81AB4887A}" destId="{28665914-AB9E-4BBE-B06C-3A5672A8DC4D}" srcOrd="0" destOrd="0" presId="urn:microsoft.com/office/officeart/2005/8/layout/hierarchy5"/>
    <dgm:cxn modelId="{89F7B3B7-14BC-4B94-A952-B10295DE101D}" type="presParOf" srcId="{D03F0FFB-99B2-4506-9ECB-9EFAF5C07D86}" destId="{E9DCD9DF-4164-4BA5-AAD6-0CEB78344A87}" srcOrd="1" destOrd="0" presId="urn:microsoft.com/office/officeart/2005/8/layout/hierarchy5"/>
    <dgm:cxn modelId="{9DB546C7-F87E-48DD-BA4E-C85309B44741}" type="presParOf" srcId="{E9DCD9DF-4164-4BA5-AAD6-0CEB78344A87}" destId="{1F7646C9-2E30-4AF7-9CB4-C0678E8AE282}" srcOrd="0" destOrd="0" presId="urn:microsoft.com/office/officeart/2005/8/layout/hierarchy5"/>
    <dgm:cxn modelId="{F1820AC5-CCAA-4AD7-879A-043D64EF27B2}" type="presParOf" srcId="{E9DCD9DF-4164-4BA5-AAD6-0CEB78344A87}" destId="{C9E31054-5F32-4B24-AD05-6149C1A0A047}" srcOrd="1" destOrd="0" presId="urn:microsoft.com/office/officeart/2005/8/layout/hierarchy5"/>
    <dgm:cxn modelId="{3A482EA4-4C1B-47DA-B079-633F370391C7}" type="presParOf" srcId="{C9E31054-5F32-4B24-AD05-6149C1A0A047}" destId="{B46B70A7-2008-4115-89CC-4B3CE104F844}" srcOrd="0" destOrd="0" presId="urn:microsoft.com/office/officeart/2005/8/layout/hierarchy5"/>
    <dgm:cxn modelId="{3477EE89-8946-44BB-9C6B-479139E73816}" type="presParOf" srcId="{B46B70A7-2008-4115-89CC-4B3CE104F844}" destId="{91A49467-05E5-4813-B826-33A4294EFA1A}" srcOrd="0" destOrd="0" presId="urn:microsoft.com/office/officeart/2005/8/layout/hierarchy5"/>
    <dgm:cxn modelId="{EEA5B910-A298-4018-9262-2D0C93D53E98}" type="presParOf" srcId="{C9E31054-5F32-4B24-AD05-6149C1A0A047}" destId="{DD7FE954-2634-4CCF-9488-3EF4EFECDB81}" srcOrd="1" destOrd="0" presId="urn:microsoft.com/office/officeart/2005/8/layout/hierarchy5"/>
    <dgm:cxn modelId="{46391FFB-8CF1-4766-9B6C-FF3BA2598A79}" type="presParOf" srcId="{DD7FE954-2634-4CCF-9488-3EF4EFECDB81}" destId="{65FD3EF1-7BD6-497A-A7CB-07F43A163C39}" srcOrd="0" destOrd="0" presId="urn:microsoft.com/office/officeart/2005/8/layout/hierarchy5"/>
    <dgm:cxn modelId="{7B5C15A2-646A-405D-B611-E083346CA167}" type="presParOf" srcId="{DD7FE954-2634-4CCF-9488-3EF4EFECDB81}" destId="{DCE1B11D-0C36-469E-AE73-3E736501273D}" srcOrd="1" destOrd="0" presId="urn:microsoft.com/office/officeart/2005/8/layout/hierarchy5"/>
    <dgm:cxn modelId="{224C8469-EB7F-4ED8-AD37-F89195FE71C8}" type="presParOf" srcId="{DCE1B11D-0C36-469E-AE73-3E736501273D}" destId="{D93FCC45-07EC-4A70-89C5-F635A825A13C}" srcOrd="0" destOrd="0" presId="urn:microsoft.com/office/officeart/2005/8/layout/hierarchy5"/>
    <dgm:cxn modelId="{2BDC6CFE-2A30-474E-BD1C-BEB627B21D5C}" type="presParOf" srcId="{D93FCC45-07EC-4A70-89C5-F635A825A13C}" destId="{ED69A969-68D9-4D71-A2D7-16AAC6B0F96D}" srcOrd="0" destOrd="0" presId="urn:microsoft.com/office/officeart/2005/8/layout/hierarchy5"/>
    <dgm:cxn modelId="{A44C5C77-EFFE-4F2D-9907-212358111E22}" type="presParOf" srcId="{DCE1B11D-0C36-469E-AE73-3E736501273D}" destId="{33199853-D143-479F-A9EC-47428198F429}" srcOrd="1" destOrd="0" presId="urn:microsoft.com/office/officeart/2005/8/layout/hierarchy5"/>
    <dgm:cxn modelId="{20BEC0C2-B62F-4309-A8FC-D1199A07710B}" type="presParOf" srcId="{33199853-D143-479F-A9EC-47428198F429}" destId="{2F372BC4-F602-4C0D-826E-67BC90F3D686}" srcOrd="0" destOrd="0" presId="urn:microsoft.com/office/officeart/2005/8/layout/hierarchy5"/>
    <dgm:cxn modelId="{6E613D6C-47EC-4B83-8E04-34AA53552C41}" type="presParOf" srcId="{33199853-D143-479F-A9EC-47428198F429}" destId="{CD3D25A5-82C3-4ECE-990A-9EA9E11F783A}" srcOrd="1" destOrd="0" presId="urn:microsoft.com/office/officeart/2005/8/layout/hierarchy5"/>
    <dgm:cxn modelId="{DF3EFAFD-B3A0-4F8E-8FDF-B78F036E214D}" type="presParOf" srcId="{D03F0FFB-99B2-4506-9ECB-9EFAF5C07D86}" destId="{0C4E7C41-6894-4A81-95B3-2C28C17FF3A9}" srcOrd="2" destOrd="0" presId="urn:microsoft.com/office/officeart/2005/8/layout/hierarchy5"/>
    <dgm:cxn modelId="{FF456D9A-F29C-44E3-9220-4F2E4B73E7DA}" type="presParOf" srcId="{0C4E7C41-6894-4A81-95B3-2C28C17FF3A9}" destId="{CE7DAE57-F796-433D-9D95-8F4C82B41B9B}" srcOrd="0" destOrd="0" presId="urn:microsoft.com/office/officeart/2005/8/layout/hierarchy5"/>
    <dgm:cxn modelId="{318CED3C-7F80-4D86-9703-ED3CE443D6BD}" type="presParOf" srcId="{D03F0FFB-99B2-4506-9ECB-9EFAF5C07D86}" destId="{2C11B580-0E8F-46F1-BF88-59C255B397F0}" srcOrd="3" destOrd="0" presId="urn:microsoft.com/office/officeart/2005/8/layout/hierarchy5"/>
    <dgm:cxn modelId="{F3246F34-50F8-4587-9F02-39EB8F20FD49}" type="presParOf" srcId="{2C11B580-0E8F-46F1-BF88-59C255B397F0}" destId="{E531B960-B0FF-4E62-8B95-B6F70EE4B88D}" srcOrd="0" destOrd="0" presId="urn:microsoft.com/office/officeart/2005/8/layout/hierarchy5"/>
    <dgm:cxn modelId="{881A98CD-1089-4179-9F52-171DD26551DE}" type="presParOf" srcId="{2C11B580-0E8F-46F1-BF88-59C255B397F0}" destId="{81D16CC9-DF33-406D-BC1B-364F5D4F5C9F}" srcOrd="1" destOrd="0" presId="urn:microsoft.com/office/officeart/2005/8/layout/hierarchy5"/>
    <dgm:cxn modelId="{1B3E6AA6-53E4-4A31-A643-25FCF904A9F9}" type="presParOf" srcId="{81D16CC9-DF33-406D-BC1B-364F5D4F5C9F}" destId="{9460ADC2-C140-48D1-BDE5-669C12A81D1B}" srcOrd="0" destOrd="0" presId="urn:microsoft.com/office/officeart/2005/8/layout/hierarchy5"/>
    <dgm:cxn modelId="{62F96C68-0A96-4736-95F3-1D6E5CC70D89}" type="presParOf" srcId="{9460ADC2-C140-48D1-BDE5-669C12A81D1B}" destId="{B76A54AD-9382-4AEE-8792-A76625452765}" srcOrd="0" destOrd="0" presId="urn:microsoft.com/office/officeart/2005/8/layout/hierarchy5"/>
    <dgm:cxn modelId="{34518038-C73B-45D0-9A2A-A1BAE90C9F44}" type="presParOf" srcId="{81D16CC9-DF33-406D-BC1B-364F5D4F5C9F}" destId="{7758D49D-17D6-48BD-9B46-0C003CF559DC}" srcOrd="1" destOrd="0" presId="urn:microsoft.com/office/officeart/2005/8/layout/hierarchy5"/>
    <dgm:cxn modelId="{B7BA755F-7C41-4B48-953D-96C1A376B035}" type="presParOf" srcId="{7758D49D-17D6-48BD-9B46-0C003CF559DC}" destId="{DF5BFAB4-DDFE-4B7E-930B-E8A1D3D56C55}" srcOrd="0" destOrd="0" presId="urn:microsoft.com/office/officeart/2005/8/layout/hierarchy5"/>
    <dgm:cxn modelId="{C6DBB814-CA63-47F7-B437-A547F263FCB1}" type="presParOf" srcId="{7758D49D-17D6-48BD-9B46-0C003CF559DC}" destId="{106F168E-34F3-4AFB-91B8-E90D38F5544C}" srcOrd="1" destOrd="0" presId="urn:microsoft.com/office/officeart/2005/8/layout/hierarchy5"/>
    <dgm:cxn modelId="{F261FE03-99EB-403A-AF14-EFD2036290F1}" type="presParOf" srcId="{106F168E-34F3-4AFB-91B8-E90D38F5544C}" destId="{BE3ACC41-DD70-4F9F-A6D2-A7762E72A31F}" srcOrd="0" destOrd="0" presId="urn:microsoft.com/office/officeart/2005/8/layout/hierarchy5"/>
    <dgm:cxn modelId="{0284A81F-2841-4611-8292-F94FD816D9A3}" type="presParOf" srcId="{BE3ACC41-DD70-4F9F-A6D2-A7762E72A31F}" destId="{7F47A009-1854-4ECF-AE9B-8160CB6DB49F}" srcOrd="0" destOrd="0" presId="urn:microsoft.com/office/officeart/2005/8/layout/hierarchy5"/>
    <dgm:cxn modelId="{A30FDB16-29C0-41FA-8479-C94E7FA51A5D}" type="presParOf" srcId="{106F168E-34F3-4AFB-91B8-E90D38F5544C}" destId="{EEE77456-74C6-4A31-A41A-A9EAB16B3C04}" srcOrd="1" destOrd="0" presId="urn:microsoft.com/office/officeart/2005/8/layout/hierarchy5"/>
    <dgm:cxn modelId="{29849DB7-B93C-4889-83F7-FB709B149F86}" type="presParOf" srcId="{EEE77456-74C6-4A31-A41A-A9EAB16B3C04}" destId="{6D17E82D-64B0-4477-9884-A0BE68D7F3D5}" srcOrd="0" destOrd="0" presId="urn:microsoft.com/office/officeart/2005/8/layout/hierarchy5"/>
    <dgm:cxn modelId="{57397769-DAAF-45F0-A69D-6AA85AB25438}" type="presParOf" srcId="{EEE77456-74C6-4A31-A41A-A9EAB16B3C04}" destId="{9329ACB6-A8A4-45F9-B2AD-F6C62124B367}" srcOrd="1" destOrd="0" presId="urn:microsoft.com/office/officeart/2005/8/layout/hierarchy5"/>
    <dgm:cxn modelId="{774C7A03-AFCB-4143-AFDB-88DDB40911AD}" type="presParOf" srcId="{D83AB705-90EA-4507-928D-20254071D55F}" destId="{8FA849EA-5C01-4AB6-B3B6-A72B6E06F541}" srcOrd="1" destOrd="0" presId="urn:microsoft.com/office/officeart/2005/8/layout/hierarchy5"/>
    <dgm:cxn modelId="{8DBF4A27-C64A-452C-AF33-8C6DA529BDF8}" type="presParOf" srcId="{8FA849EA-5C01-4AB6-B3B6-A72B6E06F541}" destId="{858EA49A-EAAC-4297-8829-F06E8CAC2DE7}" srcOrd="0" destOrd="0" presId="urn:microsoft.com/office/officeart/2005/8/layout/hierarchy5"/>
    <dgm:cxn modelId="{E9558CCB-3ADA-42FC-AE08-7AAFFAEB8460}" type="presParOf" srcId="{858EA49A-EAAC-4297-8829-F06E8CAC2DE7}" destId="{D6159371-A5B2-45F2-9349-8D6190CB2577}" srcOrd="0" destOrd="0" presId="urn:microsoft.com/office/officeart/2005/8/layout/hierarchy5"/>
    <dgm:cxn modelId="{BC1E874B-F5A0-4711-82EB-A74699A5FE3A}" type="presParOf" srcId="{858EA49A-EAAC-4297-8829-F06E8CAC2DE7}" destId="{71CE0E5A-06C3-4140-91EC-151D7F8167FA}" srcOrd="1" destOrd="0" presId="urn:microsoft.com/office/officeart/2005/8/layout/hierarchy5"/>
    <dgm:cxn modelId="{F54F87EF-27C0-4D47-B12A-184C0F471416}" type="presParOf" srcId="{8FA849EA-5C01-4AB6-B3B6-A72B6E06F541}" destId="{B558F213-DB40-431F-8C9F-7079B7CDB424}" srcOrd="1" destOrd="0" presId="urn:microsoft.com/office/officeart/2005/8/layout/hierarchy5"/>
    <dgm:cxn modelId="{0F042FD8-7191-4C73-A72E-F0C3E52DA782}" type="presParOf" srcId="{B558F213-DB40-431F-8C9F-7079B7CDB424}" destId="{58C013A4-D9F6-4EE2-8201-D48B8207F349}" srcOrd="0" destOrd="0" presId="urn:microsoft.com/office/officeart/2005/8/layout/hierarchy5"/>
    <dgm:cxn modelId="{E0E558B7-1AD1-4499-9093-C027DB6F99F1}" type="presParOf" srcId="{8FA849EA-5C01-4AB6-B3B6-A72B6E06F541}" destId="{153BC919-D8A9-41AA-BA94-2267E6550A1A}" srcOrd="2" destOrd="0" presId="urn:microsoft.com/office/officeart/2005/8/layout/hierarchy5"/>
    <dgm:cxn modelId="{0F3311E1-02A0-46E0-B193-57ADF087911D}" type="presParOf" srcId="{153BC919-D8A9-41AA-BA94-2267E6550A1A}" destId="{1A822C9F-558F-4AF0-BFC6-7D8E3EA0EB31}" srcOrd="0" destOrd="0" presId="urn:microsoft.com/office/officeart/2005/8/layout/hierarchy5"/>
    <dgm:cxn modelId="{3EB355E4-F33F-4076-9B53-CFB9030243E8}" type="presParOf" srcId="{153BC919-D8A9-41AA-BA94-2267E6550A1A}" destId="{84F1A229-906E-4AFE-9FC9-5D658982C0A9}" srcOrd="1" destOrd="0" presId="urn:microsoft.com/office/officeart/2005/8/layout/hierarchy5"/>
    <dgm:cxn modelId="{DC5C00E3-2B72-4A2C-905A-2742E3547F85}" type="presParOf" srcId="{8FA849EA-5C01-4AB6-B3B6-A72B6E06F541}" destId="{9ED3BD1A-F0C1-4E12-A46F-B396419A5EA5}" srcOrd="3" destOrd="0" presId="urn:microsoft.com/office/officeart/2005/8/layout/hierarchy5"/>
    <dgm:cxn modelId="{7B455C3F-B7D3-4334-962D-B9C90A45D354}" type="presParOf" srcId="{9ED3BD1A-F0C1-4E12-A46F-B396419A5EA5}" destId="{BFBDDAFA-E7DF-4AEC-A296-9155A4B87A67}" srcOrd="0" destOrd="0" presId="urn:microsoft.com/office/officeart/2005/8/layout/hierarchy5"/>
    <dgm:cxn modelId="{1623F2EC-CD6F-4E21-950E-34AD3BBDC8F7}" type="presParOf" srcId="{8FA849EA-5C01-4AB6-B3B6-A72B6E06F541}" destId="{65A09A22-2F77-42B7-A766-7CBDF6A166C3}" srcOrd="4" destOrd="0" presId="urn:microsoft.com/office/officeart/2005/8/layout/hierarchy5"/>
    <dgm:cxn modelId="{202A9A47-7188-4AB2-8BF1-69F9FCEE8869}" type="presParOf" srcId="{65A09A22-2F77-42B7-A766-7CBDF6A166C3}" destId="{8785A6D3-5F66-4DAA-A545-C58DC072EB0B}" srcOrd="0" destOrd="0" presId="urn:microsoft.com/office/officeart/2005/8/layout/hierarchy5"/>
    <dgm:cxn modelId="{40F6DF63-85AD-4E01-9121-1EB7E34EDBE6}" type="presParOf" srcId="{65A09A22-2F77-42B7-A766-7CBDF6A166C3}" destId="{48822F37-62A1-4490-80BE-1CAD3973BC92}" srcOrd="1" destOrd="0" presId="urn:microsoft.com/office/officeart/2005/8/layout/hierarchy5"/>
    <dgm:cxn modelId="{8E821351-9C6C-4853-A87E-195005BA14D1}" type="presParOf" srcId="{8FA849EA-5C01-4AB6-B3B6-A72B6E06F541}" destId="{63A2C032-A00F-435C-90CC-D055EA033986}" srcOrd="5" destOrd="0" presId="urn:microsoft.com/office/officeart/2005/8/layout/hierarchy5"/>
    <dgm:cxn modelId="{D972CE67-4443-4E6E-8E24-ED74AB67EF4F}" type="presParOf" srcId="{63A2C032-A00F-435C-90CC-D055EA033986}" destId="{4BB6934E-971A-44BC-B282-782D5FE3ED6C}" srcOrd="0" destOrd="0" presId="urn:microsoft.com/office/officeart/2005/8/layout/hierarchy5"/>
    <dgm:cxn modelId="{4B97D0CA-FCA5-4584-9818-60C40D148768}" type="presParOf" srcId="{8FA849EA-5C01-4AB6-B3B6-A72B6E06F541}" destId="{9C5CA8BE-2E60-49D7-A854-44E69F4A3FD6}" srcOrd="6" destOrd="0" presId="urn:microsoft.com/office/officeart/2005/8/layout/hierarchy5"/>
    <dgm:cxn modelId="{242DD568-D75B-4DCE-8142-0A2DF54ECCDD}" type="presParOf" srcId="{9C5CA8BE-2E60-49D7-A854-44E69F4A3FD6}" destId="{D52211DB-07D6-4835-99FF-128A1CC7CE54}" srcOrd="0" destOrd="0" presId="urn:microsoft.com/office/officeart/2005/8/layout/hierarchy5"/>
    <dgm:cxn modelId="{C7E34E10-BAD7-4557-9078-140280AC43D6}" type="presParOf" srcId="{9C5CA8BE-2E60-49D7-A854-44E69F4A3FD6}" destId="{CE7EED53-05FB-441E-AD76-DBA02AD5A83E}" srcOrd="1" destOrd="0" presId="urn:microsoft.com/office/officeart/2005/8/layout/hierarchy5"/>
    <dgm:cxn modelId="{B89CA9B5-08FA-4C8F-946E-380087E56781}" type="presParOf" srcId="{8FA849EA-5C01-4AB6-B3B6-A72B6E06F541}" destId="{A08D3A0B-8296-4515-9AAF-5AA47A5598DB}" srcOrd="7" destOrd="0" presId="urn:microsoft.com/office/officeart/2005/8/layout/hierarchy5"/>
    <dgm:cxn modelId="{42057508-CFEB-4266-BCDF-F6E539C14DB7}" type="presParOf" srcId="{A08D3A0B-8296-4515-9AAF-5AA47A5598DB}" destId="{56FF7FA6-A30E-4752-91A6-4F91DE527C86}" srcOrd="0" destOrd="0" presId="urn:microsoft.com/office/officeart/2005/8/layout/hierarchy5"/>
    <dgm:cxn modelId="{DBF20E69-7FCB-4E50-811A-9F745705B4BA}" type="presParOf" srcId="{8FA849EA-5C01-4AB6-B3B6-A72B6E06F541}" destId="{F846F2D9-AD1B-484F-9FE1-A8DD45EB6D26}" srcOrd="8" destOrd="0" presId="urn:microsoft.com/office/officeart/2005/8/layout/hierarchy5"/>
    <dgm:cxn modelId="{B67198D2-AAE3-4F3A-8F16-AB15733B147B}" type="presParOf" srcId="{F846F2D9-AD1B-484F-9FE1-A8DD45EB6D26}" destId="{B73C6EA9-DD65-480D-8318-4336ECE7EB94}" srcOrd="0" destOrd="0" presId="urn:microsoft.com/office/officeart/2005/8/layout/hierarchy5"/>
    <dgm:cxn modelId="{78F8D3FA-F4BE-468F-B4E2-AB5DD23DDF80}" type="presParOf" srcId="{F846F2D9-AD1B-484F-9FE1-A8DD45EB6D26}" destId="{F9EA781C-8542-4841-AD1A-4DDB51EAB389}" srcOrd="1" destOrd="0" presId="urn:microsoft.com/office/officeart/2005/8/layout/hierarchy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a:noFill/>
      </dgm:spPr>
      <dgm:t>
        <a:bodyPr/>
        <a:lstStyle/>
        <a:p>
          <a:r>
            <a:rPr lang="en-US" sz="1800" b="0" dirty="0" smtClean="0"/>
            <a:t>Define</a:t>
          </a:r>
          <a:endParaRPr lang="en-US" sz="1800" b="0"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a:solidFill>
          <a:srgbClr val="FFFF00"/>
        </a:solidFill>
      </dgm:spPr>
      <dgm:t>
        <a:bodyPr/>
        <a:lstStyle/>
        <a:p>
          <a:r>
            <a:rPr lang="en-US" sz="1600" b="1" dirty="0" smtClean="0"/>
            <a:t>Measure</a:t>
          </a:r>
          <a:endParaRPr lang="en-US" sz="1600" b="1"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dgm:t>
        <a:bodyPr/>
        <a:lstStyle/>
        <a:p>
          <a:r>
            <a:rPr lang="en-US" sz="1600" dirty="0" smtClean="0"/>
            <a:t>Analyze</a:t>
          </a:r>
          <a:endParaRPr lang="en-US" sz="1600"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dgm:t>
        <a:bodyPr/>
        <a:lstStyle/>
        <a:p>
          <a:r>
            <a:rPr lang="en-US" sz="1600" dirty="0" smtClean="0"/>
            <a:t>Improve</a:t>
          </a:r>
          <a:endParaRPr lang="en-US" sz="1600"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CD990A98-0EAB-44BC-AA7E-A7FC3129B2FF}" srcId="{E7BE282D-E5CA-4DCA-9112-8EB34E854837}" destId="{9C8F8A60-B6AE-4C99-A066-0839C99DE6BF}" srcOrd="2" destOrd="0" parTransId="{8E5AC8E3-8EF2-4BDE-B52D-C221F556132C}" sibTransId="{11C97C04-909D-4678-9D8C-422B4C68480C}"/>
    <dgm:cxn modelId="{58DF9176-19C5-407B-BE5D-F77CE5C05845}" srcId="{E7BE282D-E5CA-4DCA-9112-8EB34E854837}" destId="{2FC66598-E6FE-4351-A15A-34C43720C2DB}" srcOrd="1" destOrd="0" parTransId="{5E8BB7F4-1249-4FE8-8503-B86B8E5ADD0F}" sibTransId="{1B2220DE-E7C3-4039-B358-8BB85A0B2A28}"/>
    <dgm:cxn modelId="{9D57C216-CAC3-4501-9B84-0CC03716BCC7}" type="presOf" srcId="{2E491C9B-8EC5-4540-8D74-6B0532ACCBC7}" destId="{2FDC8C87-E07D-4AE6-9B76-EE1B11BC22B6}" srcOrd="0" destOrd="0" presId="urn:microsoft.com/office/officeart/2005/8/layout/chevron1"/>
    <dgm:cxn modelId="{22014148-FFBB-4536-BFCF-07F2F708C99D}" type="presOf" srcId="{2FC66598-E6FE-4351-A15A-34C43720C2DB}" destId="{50CD21D7-9E3A-4FBB-919A-D0DDADC5800B}" srcOrd="0" destOrd="0" presId="urn:microsoft.com/office/officeart/2005/8/layout/chevron1"/>
    <dgm:cxn modelId="{B8B91F27-3B7C-4AB9-B559-617270BBB56D}" type="presOf" srcId="{9C8F8A60-B6AE-4C99-A066-0839C99DE6BF}" destId="{F4EC9DDD-C286-48F5-8865-473214FDFE7B}" srcOrd="0" destOrd="0" presId="urn:microsoft.com/office/officeart/2005/8/layout/chevron1"/>
    <dgm:cxn modelId="{F85976CF-4352-4AD6-821C-BB2633383453}" srcId="{E7BE282D-E5CA-4DCA-9112-8EB34E854837}" destId="{9F2395C6-0C81-4569-8078-269962F7169B}" srcOrd="3" destOrd="0" parTransId="{0517EC68-F08D-4520-A86A-856895FC7FC7}" sibTransId="{6B7227FD-298D-4E9C-AF4D-BE3643D40A42}"/>
    <dgm:cxn modelId="{14B3FB66-7C19-4E73-8E13-0E4B51E34263}" type="presOf" srcId="{E7BE282D-E5CA-4DCA-9112-8EB34E854837}" destId="{E6EE11EB-E2DE-4BFA-87F5-F1007F3B11D1}" srcOrd="0" destOrd="0" presId="urn:microsoft.com/office/officeart/2005/8/layout/chevron1"/>
    <dgm:cxn modelId="{AD3CB650-5983-4B6C-8908-6449D0226597}" type="presOf" srcId="{9F2395C6-0C81-4569-8078-269962F7169B}" destId="{B510EEA2-6552-4E8C-95A1-EF3FC8AC163E}" srcOrd="0" destOrd="0" presId="urn:microsoft.com/office/officeart/2005/8/layout/chevron1"/>
    <dgm:cxn modelId="{BFF0A017-B345-4DA6-A994-21A57D0A35B9}" type="presOf" srcId="{3D609C1F-E23C-46C1-9699-73D337C211DE}" destId="{A3B94AA1-72A8-4971-8495-59B8590B88DB}" srcOrd="0" destOrd="0" presId="urn:microsoft.com/office/officeart/2005/8/layout/chevron1"/>
    <dgm:cxn modelId="{9CF6B33B-9272-47D4-ABD4-4800F56A4AC3}" srcId="{E7BE282D-E5CA-4DCA-9112-8EB34E854837}" destId="{3D609C1F-E23C-46C1-9699-73D337C211DE}" srcOrd="0" destOrd="0" parTransId="{81197D6B-1F85-4E4B-A0BA-1144AFC828D3}" sibTransId="{FE3163C1-7620-4DCC-83F1-229808F6606E}"/>
    <dgm:cxn modelId="{2E33A9F2-215D-4AA8-AA54-0EAF934B08EB}" srcId="{E7BE282D-E5CA-4DCA-9112-8EB34E854837}" destId="{2E491C9B-8EC5-4540-8D74-6B0532ACCBC7}" srcOrd="4" destOrd="0" parTransId="{0008F36F-B562-438D-922C-9023BF44A775}" sibTransId="{ED9FC11E-FB2D-49CE-95B4-DA84DEEE6436}"/>
    <dgm:cxn modelId="{1C5B74A9-8CFD-4588-A244-8468F2675558}" type="presParOf" srcId="{E6EE11EB-E2DE-4BFA-87F5-F1007F3B11D1}" destId="{A3B94AA1-72A8-4971-8495-59B8590B88DB}" srcOrd="0" destOrd="0" presId="urn:microsoft.com/office/officeart/2005/8/layout/chevron1"/>
    <dgm:cxn modelId="{E65407FD-EE52-4CE7-B206-78BC31869C19}" type="presParOf" srcId="{E6EE11EB-E2DE-4BFA-87F5-F1007F3B11D1}" destId="{A1CFB353-A4B2-45DB-87CD-5E6E97E9E15C}" srcOrd="1" destOrd="0" presId="urn:microsoft.com/office/officeart/2005/8/layout/chevron1"/>
    <dgm:cxn modelId="{80FCE698-19F3-4D76-B03E-542A9E9D4F79}" type="presParOf" srcId="{E6EE11EB-E2DE-4BFA-87F5-F1007F3B11D1}" destId="{50CD21D7-9E3A-4FBB-919A-D0DDADC5800B}" srcOrd="2" destOrd="0" presId="urn:microsoft.com/office/officeart/2005/8/layout/chevron1"/>
    <dgm:cxn modelId="{3A717C72-1353-4C01-A094-F681205F30DA}" type="presParOf" srcId="{E6EE11EB-E2DE-4BFA-87F5-F1007F3B11D1}" destId="{B6EB2B57-B936-4311-9E82-F5B39A6BF9F0}" srcOrd="3" destOrd="0" presId="urn:microsoft.com/office/officeart/2005/8/layout/chevron1"/>
    <dgm:cxn modelId="{3A86A732-DA93-41D1-B666-1924E209B6DE}" type="presParOf" srcId="{E6EE11EB-E2DE-4BFA-87F5-F1007F3B11D1}" destId="{F4EC9DDD-C286-48F5-8865-473214FDFE7B}" srcOrd="4" destOrd="0" presId="urn:microsoft.com/office/officeart/2005/8/layout/chevron1"/>
    <dgm:cxn modelId="{EC6E5C43-B308-4AA4-B078-C5D5522286AC}" type="presParOf" srcId="{E6EE11EB-E2DE-4BFA-87F5-F1007F3B11D1}" destId="{0EAEF53A-317C-40D4-8687-42982E81CA9F}" srcOrd="5" destOrd="0" presId="urn:microsoft.com/office/officeart/2005/8/layout/chevron1"/>
    <dgm:cxn modelId="{370273BF-9964-44E5-9F68-7C85D079CFDE}" type="presParOf" srcId="{E6EE11EB-E2DE-4BFA-87F5-F1007F3B11D1}" destId="{B510EEA2-6552-4E8C-95A1-EF3FC8AC163E}" srcOrd="6" destOrd="0" presId="urn:microsoft.com/office/officeart/2005/8/layout/chevron1"/>
    <dgm:cxn modelId="{6BB20D20-05FD-49A0-AAB1-B92824276566}" type="presParOf" srcId="{E6EE11EB-E2DE-4BFA-87F5-F1007F3B11D1}" destId="{E13E371C-D258-45E7-BE61-F94ECD7C0756}" srcOrd="7" destOrd="0" presId="urn:microsoft.com/office/officeart/2005/8/layout/chevron1"/>
    <dgm:cxn modelId="{BC9C104C-4D38-4F2C-BCBC-F8BFAC572516}"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7BE282D-E5CA-4DCA-9112-8EB34E854837}" type="doc">
      <dgm:prSet loTypeId="urn:microsoft.com/office/officeart/2005/8/layout/chevron1" loCatId="process" qsTypeId="urn:microsoft.com/office/officeart/2005/8/quickstyle/simple1" qsCatId="simple" csTypeId="urn:microsoft.com/office/officeart/2005/8/colors/accent0_1" csCatId="mainScheme" phldr="1"/>
      <dgm:spPr/>
    </dgm:pt>
    <dgm:pt modelId="{3D609C1F-E23C-46C1-9699-73D337C211DE}">
      <dgm:prSet phldrT="[Text]" custT="1"/>
      <dgm:spPr>
        <a:noFill/>
      </dgm:spPr>
      <dgm:t>
        <a:bodyPr/>
        <a:lstStyle/>
        <a:p>
          <a:r>
            <a:rPr lang="en-US" sz="1800" b="0" dirty="0" smtClean="0"/>
            <a:t>Define</a:t>
          </a:r>
          <a:endParaRPr lang="en-US" sz="1800" b="0" dirty="0"/>
        </a:p>
      </dgm:t>
    </dgm:pt>
    <dgm:pt modelId="{81197D6B-1F85-4E4B-A0BA-1144AFC828D3}" type="parTrans" cxnId="{9CF6B33B-9272-47D4-ABD4-4800F56A4AC3}">
      <dgm:prSet/>
      <dgm:spPr/>
      <dgm:t>
        <a:bodyPr/>
        <a:lstStyle/>
        <a:p>
          <a:endParaRPr lang="en-US" sz="1600"/>
        </a:p>
      </dgm:t>
    </dgm:pt>
    <dgm:pt modelId="{FE3163C1-7620-4DCC-83F1-229808F6606E}" type="sibTrans" cxnId="{9CF6B33B-9272-47D4-ABD4-4800F56A4AC3}">
      <dgm:prSet/>
      <dgm:spPr/>
      <dgm:t>
        <a:bodyPr/>
        <a:lstStyle/>
        <a:p>
          <a:endParaRPr lang="en-US" sz="1600"/>
        </a:p>
      </dgm:t>
    </dgm:pt>
    <dgm:pt modelId="{2FC66598-E6FE-4351-A15A-34C43720C2DB}">
      <dgm:prSet phldrT="[Text]" custT="1"/>
      <dgm:spPr>
        <a:solidFill>
          <a:srgbClr val="FFFF00"/>
        </a:solidFill>
      </dgm:spPr>
      <dgm:t>
        <a:bodyPr/>
        <a:lstStyle/>
        <a:p>
          <a:r>
            <a:rPr lang="en-US" sz="1800" b="1" dirty="0" smtClean="0"/>
            <a:t>Measure</a:t>
          </a:r>
          <a:endParaRPr lang="en-US" sz="1800" b="1" dirty="0"/>
        </a:p>
      </dgm:t>
    </dgm:pt>
    <dgm:pt modelId="{5E8BB7F4-1249-4FE8-8503-B86B8E5ADD0F}" type="parTrans" cxnId="{58DF9176-19C5-407B-BE5D-F77CE5C05845}">
      <dgm:prSet/>
      <dgm:spPr/>
      <dgm:t>
        <a:bodyPr/>
        <a:lstStyle/>
        <a:p>
          <a:endParaRPr lang="en-US" sz="1600"/>
        </a:p>
      </dgm:t>
    </dgm:pt>
    <dgm:pt modelId="{1B2220DE-E7C3-4039-B358-8BB85A0B2A28}" type="sibTrans" cxnId="{58DF9176-19C5-407B-BE5D-F77CE5C05845}">
      <dgm:prSet/>
      <dgm:spPr/>
      <dgm:t>
        <a:bodyPr/>
        <a:lstStyle/>
        <a:p>
          <a:endParaRPr lang="en-US" sz="1600"/>
        </a:p>
      </dgm:t>
    </dgm:pt>
    <dgm:pt modelId="{9C8F8A60-B6AE-4C99-A066-0839C99DE6BF}">
      <dgm:prSet phldrT="[Text]" custT="1"/>
      <dgm:spPr/>
      <dgm:t>
        <a:bodyPr/>
        <a:lstStyle/>
        <a:p>
          <a:r>
            <a:rPr lang="en-US" sz="1600" dirty="0" smtClean="0"/>
            <a:t>Analyze</a:t>
          </a:r>
          <a:endParaRPr lang="en-US" sz="1600" dirty="0"/>
        </a:p>
      </dgm:t>
    </dgm:pt>
    <dgm:pt modelId="{8E5AC8E3-8EF2-4BDE-B52D-C221F556132C}" type="parTrans" cxnId="{CD990A98-0EAB-44BC-AA7E-A7FC3129B2FF}">
      <dgm:prSet/>
      <dgm:spPr/>
      <dgm:t>
        <a:bodyPr/>
        <a:lstStyle/>
        <a:p>
          <a:endParaRPr lang="en-US" sz="1600"/>
        </a:p>
      </dgm:t>
    </dgm:pt>
    <dgm:pt modelId="{11C97C04-909D-4678-9D8C-422B4C68480C}" type="sibTrans" cxnId="{CD990A98-0EAB-44BC-AA7E-A7FC3129B2FF}">
      <dgm:prSet/>
      <dgm:spPr/>
      <dgm:t>
        <a:bodyPr/>
        <a:lstStyle/>
        <a:p>
          <a:endParaRPr lang="en-US" sz="1600"/>
        </a:p>
      </dgm:t>
    </dgm:pt>
    <dgm:pt modelId="{9F2395C6-0C81-4569-8078-269962F7169B}">
      <dgm:prSet phldrT="[Text]" custT="1"/>
      <dgm:spPr/>
      <dgm:t>
        <a:bodyPr/>
        <a:lstStyle/>
        <a:p>
          <a:r>
            <a:rPr lang="en-US" sz="1600" dirty="0" smtClean="0"/>
            <a:t>Improve</a:t>
          </a:r>
          <a:endParaRPr lang="en-US" sz="1600" dirty="0"/>
        </a:p>
      </dgm:t>
    </dgm:pt>
    <dgm:pt modelId="{0517EC68-F08D-4520-A86A-856895FC7FC7}" type="parTrans" cxnId="{F85976CF-4352-4AD6-821C-BB2633383453}">
      <dgm:prSet/>
      <dgm:spPr/>
      <dgm:t>
        <a:bodyPr/>
        <a:lstStyle/>
        <a:p>
          <a:endParaRPr lang="en-US" sz="1600"/>
        </a:p>
      </dgm:t>
    </dgm:pt>
    <dgm:pt modelId="{6B7227FD-298D-4E9C-AF4D-BE3643D40A42}" type="sibTrans" cxnId="{F85976CF-4352-4AD6-821C-BB2633383453}">
      <dgm:prSet/>
      <dgm:spPr/>
      <dgm:t>
        <a:bodyPr/>
        <a:lstStyle/>
        <a:p>
          <a:endParaRPr lang="en-US" sz="1600"/>
        </a:p>
      </dgm:t>
    </dgm:pt>
    <dgm:pt modelId="{2E491C9B-8EC5-4540-8D74-6B0532ACCBC7}">
      <dgm:prSet phldrT="[Text]" custT="1"/>
      <dgm:spPr/>
      <dgm:t>
        <a:bodyPr/>
        <a:lstStyle/>
        <a:p>
          <a:r>
            <a:rPr lang="en-US" sz="1600" dirty="0" smtClean="0"/>
            <a:t>Control</a:t>
          </a:r>
          <a:endParaRPr lang="en-US" sz="1600" dirty="0"/>
        </a:p>
      </dgm:t>
    </dgm:pt>
    <dgm:pt modelId="{0008F36F-B562-438D-922C-9023BF44A775}" type="parTrans" cxnId="{2E33A9F2-215D-4AA8-AA54-0EAF934B08EB}">
      <dgm:prSet/>
      <dgm:spPr/>
      <dgm:t>
        <a:bodyPr/>
        <a:lstStyle/>
        <a:p>
          <a:endParaRPr lang="en-US" sz="1600"/>
        </a:p>
      </dgm:t>
    </dgm:pt>
    <dgm:pt modelId="{ED9FC11E-FB2D-49CE-95B4-DA84DEEE6436}" type="sibTrans" cxnId="{2E33A9F2-215D-4AA8-AA54-0EAF934B08EB}">
      <dgm:prSet/>
      <dgm:spPr/>
      <dgm:t>
        <a:bodyPr/>
        <a:lstStyle/>
        <a:p>
          <a:endParaRPr lang="en-US" sz="1600"/>
        </a:p>
      </dgm:t>
    </dgm:pt>
    <dgm:pt modelId="{E6EE11EB-E2DE-4BFA-87F5-F1007F3B11D1}" type="pres">
      <dgm:prSet presAssocID="{E7BE282D-E5CA-4DCA-9112-8EB34E854837}" presName="Name0" presStyleCnt="0">
        <dgm:presLayoutVars>
          <dgm:dir/>
          <dgm:animLvl val="lvl"/>
          <dgm:resizeHandles val="exact"/>
        </dgm:presLayoutVars>
      </dgm:prSet>
      <dgm:spPr/>
    </dgm:pt>
    <dgm:pt modelId="{A3B94AA1-72A8-4971-8495-59B8590B88DB}" type="pres">
      <dgm:prSet presAssocID="{3D609C1F-E23C-46C1-9699-73D337C211DE}" presName="parTxOnly" presStyleLbl="node1" presStyleIdx="0" presStyleCnt="5">
        <dgm:presLayoutVars>
          <dgm:chMax val="0"/>
          <dgm:chPref val="0"/>
          <dgm:bulletEnabled val="1"/>
        </dgm:presLayoutVars>
      </dgm:prSet>
      <dgm:spPr/>
      <dgm:t>
        <a:bodyPr/>
        <a:lstStyle/>
        <a:p>
          <a:endParaRPr lang="en-US"/>
        </a:p>
      </dgm:t>
    </dgm:pt>
    <dgm:pt modelId="{A1CFB353-A4B2-45DB-87CD-5E6E97E9E15C}" type="pres">
      <dgm:prSet presAssocID="{FE3163C1-7620-4DCC-83F1-229808F6606E}" presName="parTxOnlySpace" presStyleCnt="0"/>
      <dgm:spPr/>
    </dgm:pt>
    <dgm:pt modelId="{50CD21D7-9E3A-4FBB-919A-D0DDADC5800B}" type="pres">
      <dgm:prSet presAssocID="{2FC66598-E6FE-4351-A15A-34C43720C2DB}" presName="parTxOnly" presStyleLbl="node1" presStyleIdx="1" presStyleCnt="5" custLinFactNeighborY="17739">
        <dgm:presLayoutVars>
          <dgm:chMax val="0"/>
          <dgm:chPref val="0"/>
          <dgm:bulletEnabled val="1"/>
        </dgm:presLayoutVars>
      </dgm:prSet>
      <dgm:spPr/>
      <dgm:t>
        <a:bodyPr/>
        <a:lstStyle/>
        <a:p>
          <a:endParaRPr lang="en-US"/>
        </a:p>
      </dgm:t>
    </dgm:pt>
    <dgm:pt modelId="{B6EB2B57-B936-4311-9E82-F5B39A6BF9F0}" type="pres">
      <dgm:prSet presAssocID="{1B2220DE-E7C3-4039-B358-8BB85A0B2A28}" presName="parTxOnlySpace" presStyleCnt="0"/>
      <dgm:spPr/>
    </dgm:pt>
    <dgm:pt modelId="{F4EC9DDD-C286-48F5-8865-473214FDFE7B}" type="pres">
      <dgm:prSet presAssocID="{9C8F8A60-B6AE-4C99-A066-0839C99DE6BF}" presName="parTxOnly" presStyleLbl="node1" presStyleIdx="2" presStyleCnt="5">
        <dgm:presLayoutVars>
          <dgm:chMax val="0"/>
          <dgm:chPref val="0"/>
          <dgm:bulletEnabled val="1"/>
        </dgm:presLayoutVars>
      </dgm:prSet>
      <dgm:spPr/>
      <dgm:t>
        <a:bodyPr/>
        <a:lstStyle/>
        <a:p>
          <a:endParaRPr lang="en-US"/>
        </a:p>
      </dgm:t>
    </dgm:pt>
    <dgm:pt modelId="{0EAEF53A-317C-40D4-8687-42982E81CA9F}" type="pres">
      <dgm:prSet presAssocID="{11C97C04-909D-4678-9D8C-422B4C68480C}" presName="parTxOnlySpace" presStyleCnt="0"/>
      <dgm:spPr/>
    </dgm:pt>
    <dgm:pt modelId="{B510EEA2-6552-4E8C-95A1-EF3FC8AC163E}" type="pres">
      <dgm:prSet presAssocID="{9F2395C6-0C81-4569-8078-269962F7169B}" presName="parTxOnly" presStyleLbl="node1" presStyleIdx="3" presStyleCnt="5">
        <dgm:presLayoutVars>
          <dgm:chMax val="0"/>
          <dgm:chPref val="0"/>
          <dgm:bulletEnabled val="1"/>
        </dgm:presLayoutVars>
      </dgm:prSet>
      <dgm:spPr/>
      <dgm:t>
        <a:bodyPr/>
        <a:lstStyle/>
        <a:p>
          <a:endParaRPr lang="en-US"/>
        </a:p>
      </dgm:t>
    </dgm:pt>
    <dgm:pt modelId="{E13E371C-D258-45E7-BE61-F94ECD7C0756}" type="pres">
      <dgm:prSet presAssocID="{6B7227FD-298D-4E9C-AF4D-BE3643D40A42}" presName="parTxOnlySpace" presStyleCnt="0"/>
      <dgm:spPr/>
    </dgm:pt>
    <dgm:pt modelId="{2FDC8C87-E07D-4AE6-9B76-EE1B11BC22B6}" type="pres">
      <dgm:prSet presAssocID="{2E491C9B-8EC5-4540-8D74-6B0532ACCBC7}" presName="parTxOnly" presStyleLbl="node1" presStyleIdx="4" presStyleCnt="5" custLinFactNeighborY="-4046">
        <dgm:presLayoutVars>
          <dgm:chMax val="0"/>
          <dgm:chPref val="0"/>
          <dgm:bulletEnabled val="1"/>
        </dgm:presLayoutVars>
      </dgm:prSet>
      <dgm:spPr/>
      <dgm:t>
        <a:bodyPr/>
        <a:lstStyle/>
        <a:p>
          <a:endParaRPr lang="en-US"/>
        </a:p>
      </dgm:t>
    </dgm:pt>
  </dgm:ptLst>
  <dgm:cxnLst>
    <dgm:cxn modelId="{1C2C4D78-8797-4089-9909-2C2E830299FF}" type="presOf" srcId="{9F2395C6-0C81-4569-8078-269962F7169B}" destId="{B510EEA2-6552-4E8C-95A1-EF3FC8AC163E}" srcOrd="0" destOrd="0" presId="urn:microsoft.com/office/officeart/2005/8/layout/chevron1"/>
    <dgm:cxn modelId="{CD990A98-0EAB-44BC-AA7E-A7FC3129B2FF}" srcId="{E7BE282D-E5CA-4DCA-9112-8EB34E854837}" destId="{9C8F8A60-B6AE-4C99-A066-0839C99DE6BF}" srcOrd="2" destOrd="0" parTransId="{8E5AC8E3-8EF2-4BDE-B52D-C221F556132C}" sibTransId="{11C97C04-909D-4678-9D8C-422B4C68480C}"/>
    <dgm:cxn modelId="{58DF9176-19C5-407B-BE5D-F77CE5C05845}" srcId="{E7BE282D-E5CA-4DCA-9112-8EB34E854837}" destId="{2FC66598-E6FE-4351-A15A-34C43720C2DB}" srcOrd="1" destOrd="0" parTransId="{5E8BB7F4-1249-4FE8-8503-B86B8E5ADD0F}" sibTransId="{1B2220DE-E7C3-4039-B358-8BB85A0B2A28}"/>
    <dgm:cxn modelId="{F85976CF-4352-4AD6-821C-BB2633383453}" srcId="{E7BE282D-E5CA-4DCA-9112-8EB34E854837}" destId="{9F2395C6-0C81-4569-8078-269962F7169B}" srcOrd="3" destOrd="0" parTransId="{0517EC68-F08D-4520-A86A-856895FC7FC7}" sibTransId="{6B7227FD-298D-4E9C-AF4D-BE3643D40A42}"/>
    <dgm:cxn modelId="{486823FC-C78F-4CDF-BE66-03A419E28B2C}" type="presOf" srcId="{2FC66598-E6FE-4351-A15A-34C43720C2DB}" destId="{50CD21D7-9E3A-4FBB-919A-D0DDADC5800B}" srcOrd="0" destOrd="0" presId="urn:microsoft.com/office/officeart/2005/8/layout/chevron1"/>
    <dgm:cxn modelId="{DF3033A9-1872-4611-AAA0-915738E62C14}" type="presOf" srcId="{2E491C9B-8EC5-4540-8D74-6B0532ACCBC7}" destId="{2FDC8C87-E07D-4AE6-9B76-EE1B11BC22B6}" srcOrd="0" destOrd="0" presId="urn:microsoft.com/office/officeart/2005/8/layout/chevron1"/>
    <dgm:cxn modelId="{59B5B19A-3336-4821-A13A-D20716FA241E}" type="presOf" srcId="{E7BE282D-E5CA-4DCA-9112-8EB34E854837}" destId="{E6EE11EB-E2DE-4BFA-87F5-F1007F3B11D1}" srcOrd="0" destOrd="0" presId="urn:microsoft.com/office/officeart/2005/8/layout/chevron1"/>
    <dgm:cxn modelId="{F10A81A2-4880-49DB-9853-A45E3CD3ED8C}" type="presOf" srcId="{3D609C1F-E23C-46C1-9699-73D337C211DE}" destId="{A3B94AA1-72A8-4971-8495-59B8590B88DB}" srcOrd="0" destOrd="0" presId="urn:microsoft.com/office/officeart/2005/8/layout/chevron1"/>
    <dgm:cxn modelId="{9CF6B33B-9272-47D4-ABD4-4800F56A4AC3}" srcId="{E7BE282D-E5CA-4DCA-9112-8EB34E854837}" destId="{3D609C1F-E23C-46C1-9699-73D337C211DE}" srcOrd="0" destOrd="0" parTransId="{81197D6B-1F85-4E4B-A0BA-1144AFC828D3}" sibTransId="{FE3163C1-7620-4DCC-83F1-229808F6606E}"/>
    <dgm:cxn modelId="{9E2B89CB-6839-419A-9076-8712CF0FEE4F}" type="presOf" srcId="{9C8F8A60-B6AE-4C99-A066-0839C99DE6BF}" destId="{F4EC9DDD-C286-48F5-8865-473214FDFE7B}" srcOrd="0" destOrd="0" presId="urn:microsoft.com/office/officeart/2005/8/layout/chevron1"/>
    <dgm:cxn modelId="{2E33A9F2-215D-4AA8-AA54-0EAF934B08EB}" srcId="{E7BE282D-E5CA-4DCA-9112-8EB34E854837}" destId="{2E491C9B-8EC5-4540-8D74-6B0532ACCBC7}" srcOrd="4" destOrd="0" parTransId="{0008F36F-B562-438D-922C-9023BF44A775}" sibTransId="{ED9FC11E-FB2D-49CE-95B4-DA84DEEE6436}"/>
    <dgm:cxn modelId="{52471018-2F0A-408A-8BEE-512B0FACDFCC}" type="presParOf" srcId="{E6EE11EB-E2DE-4BFA-87F5-F1007F3B11D1}" destId="{A3B94AA1-72A8-4971-8495-59B8590B88DB}" srcOrd="0" destOrd="0" presId="urn:microsoft.com/office/officeart/2005/8/layout/chevron1"/>
    <dgm:cxn modelId="{D7EE6EB6-9CFE-4DD9-81C5-525E76C7A84B}" type="presParOf" srcId="{E6EE11EB-E2DE-4BFA-87F5-F1007F3B11D1}" destId="{A1CFB353-A4B2-45DB-87CD-5E6E97E9E15C}" srcOrd="1" destOrd="0" presId="urn:microsoft.com/office/officeart/2005/8/layout/chevron1"/>
    <dgm:cxn modelId="{3D7697AF-780A-4A44-BEE7-4D868F706778}" type="presParOf" srcId="{E6EE11EB-E2DE-4BFA-87F5-F1007F3B11D1}" destId="{50CD21D7-9E3A-4FBB-919A-D0DDADC5800B}" srcOrd="2" destOrd="0" presId="urn:microsoft.com/office/officeart/2005/8/layout/chevron1"/>
    <dgm:cxn modelId="{78E62546-A645-43C7-843F-8191F60E895E}" type="presParOf" srcId="{E6EE11EB-E2DE-4BFA-87F5-F1007F3B11D1}" destId="{B6EB2B57-B936-4311-9E82-F5B39A6BF9F0}" srcOrd="3" destOrd="0" presId="urn:microsoft.com/office/officeart/2005/8/layout/chevron1"/>
    <dgm:cxn modelId="{5FFFC70A-97A3-4E04-92CC-CD4C5F3286A5}" type="presParOf" srcId="{E6EE11EB-E2DE-4BFA-87F5-F1007F3B11D1}" destId="{F4EC9DDD-C286-48F5-8865-473214FDFE7B}" srcOrd="4" destOrd="0" presId="urn:microsoft.com/office/officeart/2005/8/layout/chevron1"/>
    <dgm:cxn modelId="{E06CEDF6-2332-4040-AB1C-4ADDD55E1B05}" type="presParOf" srcId="{E6EE11EB-E2DE-4BFA-87F5-F1007F3B11D1}" destId="{0EAEF53A-317C-40D4-8687-42982E81CA9F}" srcOrd="5" destOrd="0" presId="urn:microsoft.com/office/officeart/2005/8/layout/chevron1"/>
    <dgm:cxn modelId="{39FA20E3-6A9B-4F56-A75F-35C954C90801}" type="presParOf" srcId="{E6EE11EB-E2DE-4BFA-87F5-F1007F3B11D1}" destId="{B510EEA2-6552-4E8C-95A1-EF3FC8AC163E}" srcOrd="6" destOrd="0" presId="urn:microsoft.com/office/officeart/2005/8/layout/chevron1"/>
    <dgm:cxn modelId="{3648C828-FE94-43FD-9812-B0395AC68EB0}" type="presParOf" srcId="{E6EE11EB-E2DE-4BFA-87F5-F1007F3B11D1}" destId="{E13E371C-D258-45E7-BE61-F94ECD7C0756}" srcOrd="7" destOrd="0" presId="urn:microsoft.com/office/officeart/2005/8/layout/chevron1"/>
    <dgm:cxn modelId="{3426D94B-A820-418B-B43E-5094DF60FA4E}" type="presParOf" srcId="{E6EE11EB-E2DE-4BFA-87F5-F1007F3B11D1}" destId="{2FDC8C87-E07D-4AE6-9B76-EE1B11BC22B6}" srcOrd="8" destOrd="0" presId="urn:microsoft.com/office/officeart/2005/8/layout/chevron1"/>
  </dgm:cxnLst>
  <dgm:bg/>
  <dgm:whole>
    <a:ln w="9525"/>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1" kern="1200" dirty="0" smtClean="0"/>
            <a:t>Define</a:t>
          </a:r>
          <a:endParaRPr lang="en-US" sz="1800" b="1"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Measure</a:t>
          </a:r>
          <a:endParaRPr lang="en-US" sz="160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Analyze</a:t>
          </a:r>
          <a:endParaRPr lang="en-US" sz="1600"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Improve</a:t>
          </a:r>
          <a:endParaRPr lang="en-US" sz="1600"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no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Define</a:t>
          </a:r>
          <a:endParaRPr lang="en-US" sz="1800" b="0"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1" kern="1200" dirty="0" smtClean="0"/>
            <a:t>Measure</a:t>
          </a:r>
          <a:endParaRPr lang="en-US" sz="1800" b="1"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no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t>Analyze</a:t>
          </a:r>
          <a:endParaRPr lang="en-US" sz="1600" b="1"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Improve</a:t>
          </a:r>
          <a:endParaRPr lang="en-US" sz="1600"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Define</a:t>
          </a:r>
          <a:endParaRPr lang="en-US" sz="1800" b="0"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Measure</a:t>
          </a:r>
          <a:endParaRPr lang="en-US" sz="1800" b="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t>Analyze</a:t>
          </a:r>
          <a:endParaRPr lang="en-US" sz="1600" b="1"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Improve</a:t>
          </a:r>
          <a:endParaRPr lang="en-US" sz="1600"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Define</a:t>
          </a:r>
          <a:endParaRPr lang="en-US" sz="1800" b="0"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Measure</a:t>
          </a:r>
          <a:endParaRPr lang="en-US" sz="1800" b="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t>Analyze</a:t>
          </a:r>
          <a:endParaRPr lang="en-US" sz="1600" b="1"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Improve</a:t>
          </a:r>
          <a:endParaRPr lang="en-US" sz="1600"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Define</a:t>
          </a:r>
          <a:endParaRPr lang="en-US" sz="1800" b="0"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Measure</a:t>
          </a:r>
          <a:endParaRPr lang="en-US" sz="1800" b="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t>Analyze</a:t>
          </a:r>
          <a:endParaRPr lang="en-US" sz="1600" b="1"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Improve</a:t>
          </a:r>
          <a:endParaRPr lang="en-US" sz="1600"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Define</a:t>
          </a:r>
          <a:endParaRPr lang="en-US" sz="1800" b="0"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Measure</a:t>
          </a:r>
          <a:endParaRPr lang="en-US" sz="1800" b="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t>Analyze</a:t>
          </a:r>
          <a:endParaRPr lang="en-US" sz="1600" b="1"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Improve</a:t>
          </a:r>
          <a:endParaRPr lang="en-US" sz="1600"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Define</a:t>
          </a:r>
          <a:endParaRPr lang="en-US" sz="1800" b="0"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Measure</a:t>
          </a:r>
          <a:endParaRPr lang="en-US" sz="1800" b="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t>Analyze</a:t>
          </a:r>
          <a:endParaRPr lang="en-US" sz="1600" b="1"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Improve</a:t>
          </a:r>
          <a:endParaRPr lang="en-US" sz="1600"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Define</a:t>
          </a:r>
          <a:endParaRPr lang="en-US" sz="1800" b="0"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Measure</a:t>
          </a:r>
          <a:endParaRPr lang="en-US" sz="1800" b="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no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t>Analyze</a:t>
          </a:r>
          <a:endParaRPr lang="en-US" sz="1600" b="0"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t>Improve</a:t>
          </a:r>
          <a:endParaRPr lang="en-US" sz="1600" b="1"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Define</a:t>
          </a:r>
          <a:endParaRPr lang="en-US" sz="1800" b="0"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Measure</a:t>
          </a:r>
          <a:endParaRPr lang="en-US" sz="1800" b="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no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t>Analyze</a:t>
          </a:r>
          <a:endParaRPr lang="en-US" sz="1600" b="0"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t>Improve</a:t>
          </a:r>
          <a:endParaRPr lang="en-US" sz="1600" b="1"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Define</a:t>
          </a:r>
          <a:endParaRPr lang="en-US" sz="1800" b="0"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Measure</a:t>
          </a:r>
          <a:endParaRPr lang="en-US" sz="1800" b="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no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t>Analyze</a:t>
          </a:r>
          <a:endParaRPr lang="en-US" sz="1600" b="0"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t>Improve</a:t>
          </a:r>
          <a:endParaRPr lang="en-US" sz="1600" b="1"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Define</a:t>
          </a:r>
          <a:endParaRPr lang="en-US" sz="1800" b="0"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Measure</a:t>
          </a:r>
          <a:endParaRPr lang="en-US" sz="1800" b="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no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t>Analyze</a:t>
          </a:r>
          <a:endParaRPr lang="en-US" sz="1600" b="0"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t>Improve</a:t>
          </a:r>
          <a:endParaRPr lang="en-US" sz="1600" b="1"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1" kern="1200" dirty="0" smtClean="0"/>
            <a:t>Define</a:t>
          </a:r>
          <a:endParaRPr lang="en-US" sz="1800" b="1"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Measure</a:t>
          </a:r>
          <a:endParaRPr lang="en-US" sz="160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Analyze</a:t>
          </a:r>
          <a:endParaRPr lang="en-US" sz="1600"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Improve</a:t>
          </a:r>
          <a:endParaRPr lang="en-US" sz="1600"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Define</a:t>
          </a:r>
          <a:endParaRPr lang="en-US" sz="1800" b="0"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Measure</a:t>
          </a:r>
          <a:endParaRPr lang="en-US" sz="1800" b="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no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t>Analyze</a:t>
          </a:r>
          <a:endParaRPr lang="en-US" sz="1600" b="0"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no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t>Improve</a:t>
          </a:r>
          <a:endParaRPr lang="en-US" sz="1600" b="0"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t>Control</a:t>
          </a:r>
          <a:endParaRPr lang="en-US" sz="1600" b="1" kern="1200" dirty="0"/>
        </a:p>
      </dsp:txBody>
      <dsp:txXfrm>
        <a:off x="6353323" y="0"/>
        <a:ext cx="1417141" cy="304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1" kern="1200" dirty="0" smtClean="0"/>
            <a:t>Define</a:t>
          </a:r>
          <a:endParaRPr lang="en-US" sz="1800" b="1"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Measure</a:t>
          </a:r>
          <a:endParaRPr lang="en-US" sz="160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Analyze</a:t>
          </a:r>
          <a:endParaRPr lang="en-US" sz="1600"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Improve</a:t>
          </a:r>
          <a:endParaRPr lang="en-US" sz="1600"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1" kern="1200" dirty="0" smtClean="0"/>
            <a:t>Define</a:t>
          </a:r>
          <a:endParaRPr lang="en-US" sz="1800" b="1"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Measure</a:t>
          </a:r>
          <a:endParaRPr lang="en-US" sz="160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Analyze</a:t>
          </a:r>
          <a:endParaRPr lang="en-US" sz="1600"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Improve</a:t>
          </a:r>
          <a:endParaRPr lang="en-US" sz="1600"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1" kern="1200" dirty="0" smtClean="0"/>
            <a:t>Define</a:t>
          </a:r>
          <a:endParaRPr lang="en-US" sz="1800" b="1"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Measure</a:t>
          </a:r>
          <a:endParaRPr lang="en-US" sz="160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Analyze</a:t>
          </a:r>
          <a:endParaRPr lang="en-US" sz="1600"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Improve</a:t>
          </a:r>
          <a:endParaRPr lang="en-US" sz="1600"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1" kern="1200" dirty="0" smtClean="0"/>
            <a:t>Define</a:t>
          </a:r>
          <a:endParaRPr lang="en-US" sz="1800" b="1"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Measure</a:t>
          </a:r>
          <a:endParaRPr lang="en-US" sz="1600"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Analyze</a:t>
          </a:r>
          <a:endParaRPr lang="en-US" sz="1600"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Improve</a:t>
          </a:r>
          <a:endParaRPr lang="en-US" sz="1600"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C6EA9-DD65-480D-8318-4336ECE7EB94}">
      <dsp:nvSpPr>
        <dsp:cNvPr id="0" name=""/>
        <dsp:cNvSpPr/>
      </dsp:nvSpPr>
      <dsp:spPr>
        <a:xfrm>
          <a:off x="6020752" y="0"/>
          <a:ext cx="977264"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t>Current Level </a:t>
          </a:r>
        </a:p>
      </dsp:txBody>
      <dsp:txXfrm>
        <a:off x="6020752" y="0"/>
        <a:ext cx="977264" cy="1463040"/>
      </dsp:txXfrm>
    </dsp:sp>
    <dsp:sp modelId="{D52211DB-07D6-4835-99FF-128A1CC7CE54}">
      <dsp:nvSpPr>
        <dsp:cNvPr id="0" name=""/>
        <dsp:cNvSpPr/>
      </dsp:nvSpPr>
      <dsp:spPr>
        <a:xfrm>
          <a:off x="4898796" y="0"/>
          <a:ext cx="977264"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t>Required </a:t>
          </a:r>
          <a:r>
            <a:rPr lang="en-US" sz="1600" kern="1200" dirty="0" smtClean="0"/>
            <a:t>Level</a:t>
          </a:r>
          <a:endParaRPr lang="en-US" sz="1600" kern="1200" dirty="0"/>
        </a:p>
      </dsp:txBody>
      <dsp:txXfrm>
        <a:off x="4898796" y="0"/>
        <a:ext cx="977264" cy="1463040"/>
      </dsp:txXfrm>
    </dsp:sp>
    <dsp:sp modelId="{8785A6D3-5F66-4DAA-A545-C58DC072EB0B}">
      <dsp:nvSpPr>
        <dsp:cNvPr id="0" name=""/>
        <dsp:cNvSpPr/>
      </dsp:nvSpPr>
      <dsp:spPr>
        <a:xfrm>
          <a:off x="3740467" y="0"/>
          <a:ext cx="977264"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a:t>Indicator</a:t>
          </a:r>
        </a:p>
      </dsp:txBody>
      <dsp:txXfrm>
        <a:off x="3740467" y="0"/>
        <a:ext cx="977264" cy="1463040"/>
      </dsp:txXfrm>
    </dsp:sp>
    <dsp:sp modelId="{1A822C9F-558F-4AF0-BFC6-7D8E3EA0EB31}">
      <dsp:nvSpPr>
        <dsp:cNvPr id="0" name=""/>
        <dsp:cNvSpPr/>
      </dsp:nvSpPr>
      <dsp:spPr>
        <a:xfrm>
          <a:off x="2600324" y="0"/>
          <a:ext cx="977264"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a:t>CTQ</a:t>
          </a:r>
        </a:p>
      </dsp:txBody>
      <dsp:txXfrm>
        <a:off x="2600324" y="0"/>
        <a:ext cx="977264" cy="1463040"/>
      </dsp:txXfrm>
    </dsp:sp>
    <dsp:sp modelId="{D6159371-A5B2-45F2-9349-8D6190CB2577}">
      <dsp:nvSpPr>
        <dsp:cNvPr id="0" name=""/>
        <dsp:cNvSpPr/>
      </dsp:nvSpPr>
      <dsp:spPr>
        <a:xfrm>
          <a:off x="1460182" y="0"/>
          <a:ext cx="977264"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a:t>Output</a:t>
          </a:r>
        </a:p>
      </dsp:txBody>
      <dsp:txXfrm>
        <a:off x="1460182" y="0"/>
        <a:ext cx="977264" cy="1463040"/>
      </dsp:txXfrm>
    </dsp:sp>
    <dsp:sp modelId="{0A78F2C5-4F9C-44E7-9195-8B0A5B4C9967}">
      <dsp:nvSpPr>
        <dsp:cNvPr id="0" name=""/>
        <dsp:cNvSpPr/>
      </dsp:nvSpPr>
      <dsp:spPr>
        <a:xfrm>
          <a:off x="1541621" y="2985855"/>
          <a:ext cx="814387" cy="4071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Conforming Retread Tire</a:t>
          </a:r>
          <a:endParaRPr lang="en-US" sz="1200" kern="1200" dirty="0"/>
        </a:p>
      </dsp:txBody>
      <dsp:txXfrm>
        <a:off x="1553547" y="2997781"/>
        <a:ext cx="790535" cy="383341"/>
      </dsp:txXfrm>
    </dsp:sp>
    <dsp:sp modelId="{A142457D-0168-4941-AE95-8491ACA12556}">
      <dsp:nvSpPr>
        <dsp:cNvPr id="0" name=""/>
        <dsp:cNvSpPr/>
      </dsp:nvSpPr>
      <dsp:spPr>
        <a:xfrm rot="17230830">
          <a:off x="1967474" y="2655130"/>
          <a:ext cx="1102822" cy="15029"/>
        </a:xfrm>
        <a:custGeom>
          <a:avLst/>
          <a:gdLst/>
          <a:ahLst/>
          <a:cxnLst/>
          <a:rect l="0" t="0" r="0" b="0"/>
          <a:pathLst>
            <a:path>
              <a:moveTo>
                <a:pt x="0" y="7514"/>
              </a:moveTo>
              <a:lnTo>
                <a:pt x="1102822" y="75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91315" y="2635074"/>
        <a:ext cx="55141" cy="55141"/>
      </dsp:txXfrm>
    </dsp:sp>
    <dsp:sp modelId="{447EE5E9-867E-41C2-B939-4A36EA7508B0}">
      <dsp:nvSpPr>
        <dsp:cNvPr id="0" name=""/>
        <dsp:cNvSpPr/>
      </dsp:nvSpPr>
      <dsp:spPr>
        <a:xfrm>
          <a:off x="2681763" y="1932241"/>
          <a:ext cx="814387" cy="407193"/>
        </a:xfrm>
        <a:prstGeom prst="roundRect">
          <a:avLst>
            <a:gd name="adj" fmla="val 10000"/>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On Time Delivery</a:t>
          </a:r>
          <a:endParaRPr lang="en-US" sz="1200" kern="1200" dirty="0">
            <a:solidFill>
              <a:schemeClr val="tx1"/>
            </a:solidFill>
          </a:endParaRPr>
        </a:p>
      </dsp:txBody>
      <dsp:txXfrm>
        <a:off x="2693689" y="1944167"/>
        <a:ext cx="790535" cy="383341"/>
      </dsp:txXfrm>
    </dsp:sp>
    <dsp:sp modelId="{7AC90847-BE7E-44DA-AB6C-2EB90C5B4638}">
      <dsp:nvSpPr>
        <dsp:cNvPr id="0" name=""/>
        <dsp:cNvSpPr/>
      </dsp:nvSpPr>
      <dsp:spPr>
        <a:xfrm rot="18289469">
          <a:off x="3373811" y="1894187"/>
          <a:ext cx="570434" cy="15029"/>
        </a:xfrm>
        <a:custGeom>
          <a:avLst/>
          <a:gdLst/>
          <a:ahLst/>
          <a:cxnLst/>
          <a:rect l="0" t="0" r="0" b="0"/>
          <a:pathLst>
            <a:path>
              <a:moveTo>
                <a:pt x="0" y="7514"/>
              </a:moveTo>
              <a:lnTo>
                <a:pt x="570434"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4767" y="1887441"/>
        <a:ext cx="28521" cy="28521"/>
      </dsp:txXfrm>
    </dsp:sp>
    <dsp:sp modelId="{19A73156-637D-4164-B823-01F3E56338E5}">
      <dsp:nvSpPr>
        <dsp:cNvPr id="0" name=""/>
        <dsp:cNvSpPr/>
      </dsp:nvSpPr>
      <dsp:spPr>
        <a:xfrm>
          <a:off x="3821906" y="1463968"/>
          <a:ext cx="814387" cy="4071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Lead Time</a:t>
          </a:r>
          <a:endParaRPr lang="en-US" sz="1200" kern="1200" dirty="0"/>
        </a:p>
      </dsp:txBody>
      <dsp:txXfrm>
        <a:off x="3833832" y="1475894"/>
        <a:ext cx="790535" cy="383341"/>
      </dsp:txXfrm>
    </dsp:sp>
    <dsp:sp modelId="{BEB22382-89E5-4E65-B7D4-BB9493B34499}">
      <dsp:nvSpPr>
        <dsp:cNvPr id="0" name=""/>
        <dsp:cNvSpPr/>
      </dsp:nvSpPr>
      <dsp:spPr>
        <a:xfrm>
          <a:off x="4636293" y="1660050"/>
          <a:ext cx="325754" cy="15029"/>
        </a:xfrm>
        <a:custGeom>
          <a:avLst/>
          <a:gdLst/>
          <a:ahLst/>
          <a:cxnLst/>
          <a:rect l="0" t="0" r="0" b="0"/>
          <a:pathLst>
            <a:path>
              <a:moveTo>
                <a:pt x="0" y="7514"/>
              </a:moveTo>
              <a:lnTo>
                <a:pt x="325754"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91027" y="1659421"/>
        <a:ext cx="16287" cy="16287"/>
      </dsp:txXfrm>
    </dsp:sp>
    <dsp:sp modelId="{56966B17-DC26-45DA-88D9-FD61C85E3BA4}">
      <dsp:nvSpPr>
        <dsp:cNvPr id="0" name=""/>
        <dsp:cNvSpPr/>
      </dsp:nvSpPr>
      <dsp:spPr>
        <a:xfrm>
          <a:off x="4962048" y="1463968"/>
          <a:ext cx="814387" cy="4071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3000 min/tire</a:t>
          </a:r>
          <a:endParaRPr lang="en-US" sz="1200" kern="1200" dirty="0"/>
        </a:p>
      </dsp:txBody>
      <dsp:txXfrm>
        <a:off x="4973974" y="1475894"/>
        <a:ext cx="790535" cy="383341"/>
      </dsp:txXfrm>
    </dsp:sp>
    <dsp:sp modelId="{2D6C5EB4-8A86-489B-9A02-F2DEC18971DD}">
      <dsp:nvSpPr>
        <dsp:cNvPr id="0" name=""/>
        <dsp:cNvSpPr/>
      </dsp:nvSpPr>
      <dsp:spPr>
        <a:xfrm>
          <a:off x="5776436" y="1660050"/>
          <a:ext cx="325755" cy="15029"/>
        </a:xfrm>
        <a:custGeom>
          <a:avLst/>
          <a:gdLst/>
          <a:ahLst/>
          <a:cxnLst/>
          <a:rect l="0" t="0" r="0" b="0"/>
          <a:pathLst>
            <a:path>
              <a:moveTo>
                <a:pt x="0" y="7514"/>
              </a:moveTo>
              <a:lnTo>
                <a:pt x="325755"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31169" y="1659421"/>
        <a:ext cx="16287" cy="16287"/>
      </dsp:txXfrm>
    </dsp:sp>
    <dsp:sp modelId="{7080A398-1EE6-46DA-9B38-B789F14900B4}">
      <dsp:nvSpPr>
        <dsp:cNvPr id="0" name=""/>
        <dsp:cNvSpPr/>
      </dsp:nvSpPr>
      <dsp:spPr>
        <a:xfrm>
          <a:off x="6102191" y="1463968"/>
          <a:ext cx="814387" cy="407193"/>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4991 min/tire</a:t>
          </a:r>
          <a:endParaRPr lang="en-US" sz="1200" kern="1200" dirty="0"/>
        </a:p>
      </dsp:txBody>
      <dsp:txXfrm>
        <a:off x="6114117" y="1475894"/>
        <a:ext cx="790535" cy="383341"/>
      </dsp:txXfrm>
    </dsp:sp>
    <dsp:sp modelId="{C6C01DE7-684B-493A-9C6B-AB0600F784AA}">
      <dsp:nvSpPr>
        <dsp:cNvPr id="0" name=""/>
        <dsp:cNvSpPr/>
      </dsp:nvSpPr>
      <dsp:spPr>
        <a:xfrm>
          <a:off x="3496151" y="2128323"/>
          <a:ext cx="325754" cy="15029"/>
        </a:xfrm>
        <a:custGeom>
          <a:avLst/>
          <a:gdLst/>
          <a:ahLst/>
          <a:cxnLst/>
          <a:rect l="0" t="0" r="0" b="0"/>
          <a:pathLst>
            <a:path>
              <a:moveTo>
                <a:pt x="0" y="7514"/>
              </a:moveTo>
              <a:lnTo>
                <a:pt x="325754"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50884" y="2127694"/>
        <a:ext cx="16287" cy="16287"/>
      </dsp:txXfrm>
    </dsp:sp>
    <dsp:sp modelId="{170E0543-9980-4CB6-B9C0-CC296E852431}">
      <dsp:nvSpPr>
        <dsp:cNvPr id="0" name=""/>
        <dsp:cNvSpPr/>
      </dsp:nvSpPr>
      <dsp:spPr>
        <a:xfrm>
          <a:off x="3821906" y="1932241"/>
          <a:ext cx="814387" cy="407193"/>
        </a:xfrm>
        <a:prstGeom prst="roundRect">
          <a:avLst>
            <a:gd name="adj" fmla="val 10000"/>
          </a:avLst>
        </a:prstGeom>
        <a:solidFill>
          <a:srgbClr val="4F81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WIP</a:t>
          </a:r>
          <a:endParaRPr lang="en-US" sz="1200" kern="1200" dirty="0"/>
        </a:p>
      </dsp:txBody>
      <dsp:txXfrm>
        <a:off x="3833832" y="1944167"/>
        <a:ext cx="790535" cy="383341"/>
      </dsp:txXfrm>
    </dsp:sp>
    <dsp:sp modelId="{00A5617C-F1DC-470B-B46B-121453191D7E}">
      <dsp:nvSpPr>
        <dsp:cNvPr id="0" name=""/>
        <dsp:cNvSpPr/>
      </dsp:nvSpPr>
      <dsp:spPr>
        <a:xfrm>
          <a:off x="4636293" y="2128323"/>
          <a:ext cx="325754" cy="15029"/>
        </a:xfrm>
        <a:custGeom>
          <a:avLst/>
          <a:gdLst/>
          <a:ahLst/>
          <a:cxnLst/>
          <a:rect l="0" t="0" r="0" b="0"/>
          <a:pathLst>
            <a:path>
              <a:moveTo>
                <a:pt x="0" y="7514"/>
              </a:moveTo>
              <a:lnTo>
                <a:pt x="325754"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91027" y="2127694"/>
        <a:ext cx="16287" cy="16287"/>
      </dsp:txXfrm>
    </dsp:sp>
    <dsp:sp modelId="{373FC050-E5EF-4805-A669-68A3AABCB7DC}">
      <dsp:nvSpPr>
        <dsp:cNvPr id="0" name=""/>
        <dsp:cNvSpPr/>
      </dsp:nvSpPr>
      <dsp:spPr>
        <a:xfrm>
          <a:off x="4962048" y="1932241"/>
          <a:ext cx="814387" cy="4071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1000 tires</a:t>
          </a:r>
          <a:endParaRPr lang="en-US" sz="1200" kern="1200" dirty="0"/>
        </a:p>
      </dsp:txBody>
      <dsp:txXfrm>
        <a:off x="4973974" y="1944167"/>
        <a:ext cx="790535" cy="383341"/>
      </dsp:txXfrm>
    </dsp:sp>
    <dsp:sp modelId="{8D9C1390-C63C-4107-B33C-F4D0F63F4FD4}">
      <dsp:nvSpPr>
        <dsp:cNvPr id="0" name=""/>
        <dsp:cNvSpPr/>
      </dsp:nvSpPr>
      <dsp:spPr>
        <a:xfrm>
          <a:off x="5776436" y="2128323"/>
          <a:ext cx="325755" cy="15029"/>
        </a:xfrm>
        <a:custGeom>
          <a:avLst/>
          <a:gdLst/>
          <a:ahLst/>
          <a:cxnLst/>
          <a:rect l="0" t="0" r="0" b="0"/>
          <a:pathLst>
            <a:path>
              <a:moveTo>
                <a:pt x="0" y="7514"/>
              </a:moveTo>
              <a:lnTo>
                <a:pt x="325755"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31169" y="2127694"/>
        <a:ext cx="16287" cy="16287"/>
      </dsp:txXfrm>
    </dsp:sp>
    <dsp:sp modelId="{198DAD28-B142-4126-9F8A-67846763BAF4}">
      <dsp:nvSpPr>
        <dsp:cNvPr id="0" name=""/>
        <dsp:cNvSpPr/>
      </dsp:nvSpPr>
      <dsp:spPr>
        <a:xfrm>
          <a:off x="6102191" y="1932241"/>
          <a:ext cx="814387" cy="407193"/>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1683 tires</a:t>
          </a:r>
          <a:endParaRPr lang="en-US" sz="1200" kern="1200" dirty="0"/>
        </a:p>
      </dsp:txBody>
      <dsp:txXfrm>
        <a:off x="6114117" y="1944167"/>
        <a:ext cx="790535" cy="383341"/>
      </dsp:txXfrm>
    </dsp:sp>
    <dsp:sp modelId="{AB705C56-E328-4B38-976F-472E1BDAAEB5}">
      <dsp:nvSpPr>
        <dsp:cNvPr id="0" name=""/>
        <dsp:cNvSpPr/>
      </dsp:nvSpPr>
      <dsp:spPr>
        <a:xfrm rot="3310531">
          <a:off x="3373811" y="2362460"/>
          <a:ext cx="570434" cy="15029"/>
        </a:xfrm>
        <a:custGeom>
          <a:avLst/>
          <a:gdLst/>
          <a:ahLst/>
          <a:cxnLst/>
          <a:rect l="0" t="0" r="0" b="0"/>
          <a:pathLst>
            <a:path>
              <a:moveTo>
                <a:pt x="0" y="7514"/>
              </a:moveTo>
              <a:lnTo>
                <a:pt x="570434"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4767" y="2355713"/>
        <a:ext cx="28521" cy="28521"/>
      </dsp:txXfrm>
    </dsp:sp>
    <dsp:sp modelId="{AF3E7BB1-DFEF-4A36-8FF7-1F122C459746}">
      <dsp:nvSpPr>
        <dsp:cNvPr id="0" name=""/>
        <dsp:cNvSpPr/>
      </dsp:nvSpPr>
      <dsp:spPr>
        <a:xfrm>
          <a:off x="3821906" y="2400514"/>
          <a:ext cx="814387" cy="407193"/>
        </a:xfrm>
        <a:prstGeom prst="roundRect">
          <a:avLst>
            <a:gd name="adj" fmla="val 10000"/>
          </a:avLst>
        </a:prstGeom>
        <a:solidFill>
          <a:srgbClr val="4F81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Bottleneck CMA</a:t>
          </a:r>
          <a:endParaRPr lang="en-US" sz="1200" kern="1200" dirty="0"/>
        </a:p>
      </dsp:txBody>
      <dsp:txXfrm>
        <a:off x="3833832" y="2412440"/>
        <a:ext cx="790535" cy="383341"/>
      </dsp:txXfrm>
    </dsp:sp>
    <dsp:sp modelId="{FBCE2CCF-3A5F-427C-922C-BBC0B67635F3}">
      <dsp:nvSpPr>
        <dsp:cNvPr id="0" name=""/>
        <dsp:cNvSpPr/>
      </dsp:nvSpPr>
      <dsp:spPr>
        <a:xfrm>
          <a:off x="4636293" y="2596596"/>
          <a:ext cx="325754" cy="15029"/>
        </a:xfrm>
        <a:custGeom>
          <a:avLst/>
          <a:gdLst/>
          <a:ahLst/>
          <a:cxnLst/>
          <a:rect l="0" t="0" r="0" b="0"/>
          <a:pathLst>
            <a:path>
              <a:moveTo>
                <a:pt x="0" y="7514"/>
              </a:moveTo>
              <a:lnTo>
                <a:pt x="325754"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91027" y="2595967"/>
        <a:ext cx="16287" cy="16287"/>
      </dsp:txXfrm>
    </dsp:sp>
    <dsp:sp modelId="{2FBC30F2-DFB1-49E8-B7DF-5C309E18A458}">
      <dsp:nvSpPr>
        <dsp:cNvPr id="0" name=""/>
        <dsp:cNvSpPr/>
      </dsp:nvSpPr>
      <dsp:spPr>
        <a:xfrm>
          <a:off x="4962048" y="2400514"/>
          <a:ext cx="814387" cy="4071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238 tires/day</a:t>
          </a:r>
          <a:endParaRPr lang="en-US" sz="1200" kern="1200" dirty="0"/>
        </a:p>
      </dsp:txBody>
      <dsp:txXfrm>
        <a:off x="4973974" y="2412440"/>
        <a:ext cx="790535" cy="383341"/>
      </dsp:txXfrm>
    </dsp:sp>
    <dsp:sp modelId="{15A6EAC6-0B00-4C75-82F8-F7E3E0F35A1C}">
      <dsp:nvSpPr>
        <dsp:cNvPr id="0" name=""/>
        <dsp:cNvSpPr/>
      </dsp:nvSpPr>
      <dsp:spPr>
        <a:xfrm>
          <a:off x="5776436" y="2596596"/>
          <a:ext cx="325755" cy="15029"/>
        </a:xfrm>
        <a:custGeom>
          <a:avLst/>
          <a:gdLst/>
          <a:ahLst/>
          <a:cxnLst/>
          <a:rect l="0" t="0" r="0" b="0"/>
          <a:pathLst>
            <a:path>
              <a:moveTo>
                <a:pt x="0" y="7514"/>
              </a:moveTo>
              <a:lnTo>
                <a:pt x="325755"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31169" y="2595967"/>
        <a:ext cx="16287" cy="16287"/>
      </dsp:txXfrm>
    </dsp:sp>
    <dsp:sp modelId="{2932899C-E9CD-4F4D-84C2-83584ECC58DC}">
      <dsp:nvSpPr>
        <dsp:cNvPr id="0" name=""/>
        <dsp:cNvSpPr/>
      </dsp:nvSpPr>
      <dsp:spPr>
        <a:xfrm>
          <a:off x="6102191" y="2400514"/>
          <a:ext cx="814387" cy="407193"/>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214 tires/day</a:t>
          </a:r>
          <a:endParaRPr lang="en-US" sz="1200" kern="1200" dirty="0"/>
        </a:p>
      </dsp:txBody>
      <dsp:txXfrm>
        <a:off x="6114117" y="2412440"/>
        <a:ext cx="790535" cy="383341"/>
      </dsp:txXfrm>
    </dsp:sp>
    <dsp:sp modelId="{5AEC72A2-1DAA-4AAC-A7CE-5358A6227469}">
      <dsp:nvSpPr>
        <dsp:cNvPr id="0" name=""/>
        <dsp:cNvSpPr/>
      </dsp:nvSpPr>
      <dsp:spPr>
        <a:xfrm rot="20413970">
          <a:off x="2345810" y="3123403"/>
          <a:ext cx="346152" cy="15029"/>
        </a:xfrm>
        <a:custGeom>
          <a:avLst/>
          <a:gdLst/>
          <a:ahLst/>
          <a:cxnLst/>
          <a:rect l="0" t="0" r="0" b="0"/>
          <a:pathLst>
            <a:path>
              <a:moveTo>
                <a:pt x="0" y="7514"/>
              </a:moveTo>
              <a:lnTo>
                <a:pt x="346152" y="75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10232" y="3122264"/>
        <a:ext cx="17307" cy="17307"/>
      </dsp:txXfrm>
    </dsp:sp>
    <dsp:sp modelId="{47342BA5-5112-4706-A85C-0899FBB8FD5B}">
      <dsp:nvSpPr>
        <dsp:cNvPr id="0" name=""/>
        <dsp:cNvSpPr/>
      </dsp:nvSpPr>
      <dsp:spPr>
        <a:xfrm>
          <a:off x="2681763" y="2868787"/>
          <a:ext cx="814387" cy="4071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Correct Tires</a:t>
          </a:r>
          <a:endParaRPr lang="en-US" sz="1200" kern="1200" dirty="0"/>
        </a:p>
      </dsp:txBody>
      <dsp:txXfrm>
        <a:off x="2693689" y="2880713"/>
        <a:ext cx="790535" cy="383341"/>
      </dsp:txXfrm>
    </dsp:sp>
    <dsp:sp modelId="{AC90F873-DF4D-456A-9E4F-4EC81949EB2C}">
      <dsp:nvSpPr>
        <dsp:cNvPr id="0" name=""/>
        <dsp:cNvSpPr/>
      </dsp:nvSpPr>
      <dsp:spPr>
        <a:xfrm>
          <a:off x="3496151" y="3064869"/>
          <a:ext cx="325754" cy="15029"/>
        </a:xfrm>
        <a:custGeom>
          <a:avLst/>
          <a:gdLst/>
          <a:ahLst/>
          <a:cxnLst/>
          <a:rect l="0" t="0" r="0" b="0"/>
          <a:pathLst>
            <a:path>
              <a:moveTo>
                <a:pt x="0" y="7514"/>
              </a:moveTo>
              <a:lnTo>
                <a:pt x="325754"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50884" y="3064240"/>
        <a:ext cx="16287" cy="16287"/>
      </dsp:txXfrm>
    </dsp:sp>
    <dsp:sp modelId="{30131933-90AE-43A7-89B5-5F454FD74059}">
      <dsp:nvSpPr>
        <dsp:cNvPr id="0" name=""/>
        <dsp:cNvSpPr/>
      </dsp:nvSpPr>
      <dsp:spPr>
        <a:xfrm>
          <a:off x="3821906" y="2868787"/>
          <a:ext cx="814387" cy="4071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rgbClr val="FF0000"/>
              </a:solidFill>
            </a:rPr>
            <a:t>TREL</a:t>
          </a:r>
          <a:endParaRPr lang="en-US" sz="1200" kern="1200" dirty="0">
            <a:solidFill>
              <a:srgbClr val="FF0000"/>
            </a:solidFill>
          </a:endParaRPr>
        </a:p>
      </dsp:txBody>
      <dsp:txXfrm>
        <a:off x="3833832" y="2880713"/>
        <a:ext cx="790535" cy="383341"/>
      </dsp:txXfrm>
    </dsp:sp>
    <dsp:sp modelId="{909DB398-BBE2-4A0E-AD06-0A7C4D36FD28}">
      <dsp:nvSpPr>
        <dsp:cNvPr id="0" name=""/>
        <dsp:cNvSpPr/>
      </dsp:nvSpPr>
      <dsp:spPr>
        <a:xfrm>
          <a:off x="4636293" y="3064869"/>
          <a:ext cx="325754" cy="15029"/>
        </a:xfrm>
        <a:custGeom>
          <a:avLst/>
          <a:gdLst/>
          <a:ahLst/>
          <a:cxnLst/>
          <a:rect l="0" t="0" r="0" b="0"/>
          <a:pathLst>
            <a:path>
              <a:moveTo>
                <a:pt x="0" y="7514"/>
              </a:moveTo>
              <a:lnTo>
                <a:pt x="325754"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91027" y="3064240"/>
        <a:ext cx="16287" cy="16287"/>
      </dsp:txXfrm>
    </dsp:sp>
    <dsp:sp modelId="{F0D7F333-EB3E-46B7-9E49-E5EE1725C97C}">
      <dsp:nvSpPr>
        <dsp:cNvPr id="0" name=""/>
        <dsp:cNvSpPr/>
      </dsp:nvSpPr>
      <dsp:spPr>
        <a:xfrm>
          <a:off x="4962048" y="2868787"/>
          <a:ext cx="814387" cy="4071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en-US" sz="1200" kern="1200" dirty="0"/>
        </a:p>
      </dsp:txBody>
      <dsp:txXfrm>
        <a:off x="4973974" y="2880713"/>
        <a:ext cx="790535" cy="383341"/>
      </dsp:txXfrm>
    </dsp:sp>
    <dsp:sp modelId="{76742D56-4EBF-4240-BF18-504D2C5AB8C3}">
      <dsp:nvSpPr>
        <dsp:cNvPr id="0" name=""/>
        <dsp:cNvSpPr/>
      </dsp:nvSpPr>
      <dsp:spPr>
        <a:xfrm>
          <a:off x="5776436" y="3064869"/>
          <a:ext cx="325755" cy="15029"/>
        </a:xfrm>
        <a:custGeom>
          <a:avLst/>
          <a:gdLst/>
          <a:ahLst/>
          <a:cxnLst/>
          <a:rect l="0" t="0" r="0" b="0"/>
          <a:pathLst>
            <a:path>
              <a:moveTo>
                <a:pt x="0" y="7514"/>
              </a:moveTo>
              <a:lnTo>
                <a:pt x="325755"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31169" y="3064240"/>
        <a:ext cx="16287" cy="16287"/>
      </dsp:txXfrm>
    </dsp:sp>
    <dsp:sp modelId="{D78EF827-2D7D-4960-899A-0B55D95F7284}">
      <dsp:nvSpPr>
        <dsp:cNvPr id="0" name=""/>
        <dsp:cNvSpPr/>
      </dsp:nvSpPr>
      <dsp:spPr>
        <a:xfrm>
          <a:off x="6102191" y="2868787"/>
          <a:ext cx="814387" cy="407193"/>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en-US" sz="1200" kern="1200" dirty="0">
            <a:solidFill>
              <a:schemeClr val="bg1"/>
            </a:solidFill>
          </a:endParaRPr>
        </a:p>
      </dsp:txBody>
      <dsp:txXfrm>
        <a:off x="6114117" y="2880713"/>
        <a:ext cx="790535" cy="383341"/>
      </dsp:txXfrm>
    </dsp:sp>
    <dsp:sp modelId="{D2ACB351-48D6-46FC-8C4C-63678018E763}">
      <dsp:nvSpPr>
        <dsp:cNvPr id="0" name=""/>
        <dsp:cNvSpPr/>
      </dsp:nvSpPr>
      <dsp:spPr>
        <a:xfrm rot="2829178">
          <a:off x="2279375" y="3357539"/>
          <a:ext cx="479020" cy="15029"/>
        </a:xfrm>
        <a:custGeom>
          <a:avLst/>
          <a:gdLst/>
          <a:ahLst/>
          <a:cxnLst/>
          <a:rect l="0" t="0" r="0" b="0"/>
          <a:pathLst>
            <a:path>
              <a:moveTo>
                <a:pt x="0" y="7514"/>
              </a:moveTo>
              <a:lnTo>
                <a:pt x="479020" y="75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06910" y="3353078"/>
        <a:ext cx="23951" cy="23951"/>
      </dsp:txXfrm>
    </dsp:sp>
    <dsp:sp modelId="{1A3A9647-9E55-4021-AA2E-613C639C4F73}">
      <dsp:nvSpPr>
        <dsp:cNvPr id="0" name=""/>
        <dsp:cNvSpPr/>
      </dsp:nvSpPr>
      <dsp:spPr>
        <a:xfrm>
          <a:off x="2681763" y="3337059"/>
          <a:ext cx="814387" cy="4071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Quality</a:t>
          </a:r>
          <a:endParaRPr lang="en-US" sz="1200" kern="1200" dirty="0"/>
        </a:p>
      </dsp:txBody>
      <dsp:txXfrm>
        <a:off x="2693689" y="3348985"/>
        <a:ext cx="790535" cy="383341"/>
      </dsp:txXfrm>
    </dsp:sp>
    <dsp:sp modelId="{48419DEC-440D-44EE-92A6-00E2E3A4E664}">
      <dsp:nvSpPr>
        <dsp:cNvPr id="0" name=""/>
        <dsp:cNvSpPr/>
      </dsp:nvSpPr>
      <dsp:spPr>
        <a:xfrm>
          <a:off x="3496151" y="3533142"/>
          <a:ext cx="325754" cy="15029"/>
        </a:xfrm>
        <a:custGeom>
          <a:avLst/>
          <a:gdLst/>
          <a:ahLst/>
          <a:cxnLst/>
          <a:rect l="0" t="0" r="0" b="0"/>
          <a:pathLst>
            <a:path>
              <a:moveTo>
                <a:pt x="0" y="7514"/>
              </a:moveTo>
              <a:lnTo>
                <a:pt x="325754"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50884" y="3532512"/>
        <a:ext cx="16287" cy="16287"/>
      </dsp:txXfrm>
    </dsp:sp>
    <dsp:sp modelId="{3D3F5540-FBCA-46EF-92A7-94E0FEA615DE}">
      <dsp:nvSpPr>
        <dsp:cNvPr id="0" name=""/>
        <dsp:cNvSpPr/>
      </dsp:nvSpPr>
      <dsp:spPr>
        <a:xfrm>
          <a:off x="3821906" y="3337059"/>
          <a:ext cx="814387" cy="4071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Leak Rates</a:t>
          </a:r>
          <a:endParaRPr lang="en-US" sz="1200" kern="1200" dirty="0"/>
        </a:p>
      </dsp:txBody>
      <dsp:txXfrm>
        <a:off x="3833832" y="3348985"/>
        <a:ext cx="790535" cy="383341"/>
      </dsp:txXfrm>
    </dsp:sp>
    <dsp:sp modelId="{4B37BA7A-645F-4957-9530-38119A434678}">
      <dsp:nvSpPr>
        <dsp:cNvPr id="0" name=""/>
        <dsp:cNvSpPr/>
      </dsp:nvSpPr>
      <dsp:spPr>
        <a:xfrm>
          <a:off x="4636293" y="3533142"/>
          <a:ext cx="325754" cy="15029"/>
        </a:xfrm>
        <a:custGeom>
          <a:avLst/>
          <a:gdLst/>
          <a:ahLst/>
          <a:cxnLst/>
          <a:rect l="0" t="0" r="0" b="0"/>
          <a:pathLst>
            <a:path>
              <a:moveTo>
                <a:pt x="0" y="7514"/>
              </a:moveTo>
              <a:lnTo>
                <a:pt x="325754"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91027" y="3532512"/>
        <a:ext cx="16287" cy="16287"/>
      </dsp:txXfrm>
    </dsp:sp>
    <dsp:sp modelId="{41442193-D938-457F-BC48-A442EDE15896}">
      <dsp:nvSpPr>
        <dsp:cNvPr id="0" name=""/>
        <dsp:cNvSpPr/>
      </dsp:nvSpPr>
      <dsp:spPr>
        <a:xfrm>
          <a:off x="4962048" y="3337059"/>
          <a:ext cx="814387" cy="4071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tires/month</a:t>
          </a:r>
          <a:endParaRPr lang="en-US" sz="1200" kern="1200" dirty="0"/>
        </a:p>
      </dsp:txBody>
      <dsp:txXfrm>
        <a:off x="4973974" y="3348985"/>
        <a:ext cx="790535" cy="383341"/>
      </dsp:txXfrm>
    </dsp:sp>
    <dsp:sp modelId="{76A763CB-FDFF-4D6C-BA5B-FE18F5A97B79}">
      <dsp:nvSpPr>
        <dsp:cNvPr id="0" name=""/>
        <dsp:cNvSpPr/>
      </dsp:nvSpPr>
      <dsp:spPr>
        <a:xfrm>
          <a:off x="5776436" y="3533142"/>
          <a:ext cx="325755" cy="15029"/>
        </a:xfrm>
        <a:custGeom>
          <a:avLst/>
          <a:gdLst/>
          <a:ahLst/>
          <a:cxnLst/>
          <a:rect l="0" t="0" r="0" b="0"/>
          <a:pathLst>
            <a:path>
              <a:moveTo>
                <a:pt x="0" y="7514"/>
              </a:moveTo>
              <a:lnTo>
                <a:pt x="325755"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31169" y="3532512"/>
        <a:ext cx="16287" cy="16287"/>
      </dsp:txXfrm>
    </dsp:sp>
    <dsp:sp modelId="{AB5FD9F5-D24E-46F3-99DA-529307769CB8}">
      <dsp:nvSpPr>
        <dsp:cNvPr id="0" name=""/>
        <dsp:cNvSpPr/>
      </dsp:nvSpPr>
      <dsp:spPr>
        <a:xfrm>
          <a:off x="6102191" y="3337059"/>
          <a:ext cx="814387" cy="407193"/>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tires/month</a:t>
          </a:r>
          <a:endParaRPr lang="en-US" sz="1200" kern="1200" dirty="0"/>
        </a:p>
      </dsp:txBody>
      <dsp:txXfrm>
        <a:off x="6114117" y="3348985"/>
        <a:ext cx="790535" cy="383341"/>
      </dsp:txXfrm>
    </dsp:sp>
    <dsp:sp modelId="{C9F9BE39-B790-4BDD-8746-2D7F56F73AF2}">
      <dsp:nvSpPr>
        <dsp:cNvPr id="0" name=""/>
        <dsp:cNvSpPr/>
      </dsp:nvSpPr>
      <dsp:spPr>
        <a:xfrm rot="4369170">
          <a:off x="1967474" y="3708744"/>
          <a:ext cx="1102822" cy="15029"/>
        </a:xfrm>
        <a:custGeom>
          <a:avLst/>
          <a:gdLst/>
          <a:ahLst/>
          <a:cxnLst/>
          <a:rect l="0" t="0" r="0" b="0"/>
          <a:pathLst>
            <a:path>
              <a:moveTo>
                <a:pt x="0" y="7514"/>
              </a:moveTo>
              <a:lnTo>
                <a:pt x="1102822" y="75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91315" y="3688688"/>
        <a:ext cx="55141" cy="55141"/>
      </dsp:txXfrm>
    </dsp:sp>
    <dsp:sp modelId="{0228C664-6587-41D1-80EF-98C5D4F58F77}">
      <dsp:nvSpPr>
        <dsp:cNvPr id="0" name=""/>
        <dsp:cNvSpPr/>
      </dsp:nvSpPr>
      <dsp:spPr>
        <a:xfrm>
          <a:off x="2681763" y="4039469"/>
          <a:ext cx="814387" cy="407193"/>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MX" sz="1200" kern="1200" dirty="0" err="1" smtClean="0"/>
            <a:t>Cost</a:t>
          </a:r>
          <a:r>
            <a:rPr lang="es-MX" sz="1200" kern="1200" dirty="0" smtClean="0"/>
            <a:t> </a:t>
          </a:r>
          <a:endParaRPr lang="en-US" sz="1200" kern="1200" dirty="0"/>
        </a:p>
      </dsp:txBody>
      <dsp:txXfrm>
        <a:off x="2693689" y="4051395"/>
        <a:ext cx="790535" cy="383341"/>
      </dsp:txXfrm>
    </dsp:sp>
    <dsp:sp modelId="{316A80DF-DFAA-4124-B2F3-82C81AB4887A}">
      <dsp:nvSpPr>
        <dsp:cNvPr id="0" name=""/>
        <dsp:cNvSpPr/>
      </dsp:nvSpPr>
      <dsp:spPr>
        <a:xfrm rot="19457599">
          <a:off x="3458444" y="4118483"/>
          <a:ext cx="401168" cy="15029"/>
        </a:xfrm>
        <a:custGeom>
          <a:avLst/>
          <a:gdLst/>
          <a:ahLst/>
          <a:cxnLst/>
          <a:rect l="0" t="0" r="0" b="0"/>
          <a:pathLst>
            <a:path>
              <a:moveTo>
                <a:pt x="0" y="7514"/>
              </a:moveTo>
              <a:lnTo>
                <a:pt x="401168"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8999" y="4115968"/>
        <a:ext cx="20058" cy="20058"/>
      </dsp:txXfrm>
    </dsp:sp>
    <dsp:sp modelId="{1F7646C9-2E30-4AF7-9CB4-C0678E8AE282}">
      <dsp:nvSpPr>
        <dsp:cNvPr id="0" name=""/>
        <dsp:cNvSpPr/>
      </dsp:nvSpPr>
      <dsp:spPr>
        <a:xfrm>
          <a:off x="3821906" y="3805332"/>
          <a:ext cx="814387" cy="407193"/>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MX" sz="1200" kern="1200" dirty="0" err="1" smtClean="0"/>
            <a:t>Staffing</a:t>
          </a:r>
          <a:endParaRPr lang="es-MX" sz="1200" kern="1200" dirty="0" smtClean="0"/>
        </a:p>
      </dsp:txBody>
      <dsp:txXfrm>
        <a:off x="3833832" y="3817258"/>
        <a:ext cx="790535" cy="383341"/>
      </dsp:txXfrm>
    </dsp:sp>
    <dsp:sp modelId="{B46B70A7-2008-4115-89CC-4B3CE104F844}">
      <dsp:nvSpPr>
        <dsp:cNvPr id="0" name=""/>
        <dsp:cNvSpPr/>
      </dsp:nvSpPr>
      <dsp:spPr>
        <a:xfrm>
          <a:off x="4636293" y="4001414"/>
          <a:ext cx="325754" cy="15029"/>
        </a:xfrm>
        <a:custGeom>
          <a:avLst/>
          <a:gdLst/>
          <a:ahLst/>
          <a:cxnLst/>
          <a:rect l="0" t="0" r="0" b="0"/>
          <a:pathLst>
            <a:path>
              <a:moveTo>
                <a:pt x="0" y="7514"/>
              </a:moveTo>
              <a:lnTo>
                <a:pt x="325754"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91027" y="4000785"/>
        <a:ext cx="16287" cy="16287"/>
      </dsp:txXfrm>
    </dsp:sp>
    <dsp:sp modelId="{65FD3EF1-7BD6-497A-A7CB-07F43A163C39}">
      <dsp:nvSpPr>
        <dsp:cNvPr id="0" name=""/>
        <dsp:cNvSpPr/>
      </dsp:nvSpPr>
      <dsp:spPr>
        <a:xfrm>
          <a:off x="4962048" y="3805332"/>
          <a:ext cx="814387" cy="407193"/>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MX" sz="1200" kern="1200" dirty="0" smtClean="0"/>
            <a:t>29 </a:t>
          </a:r>
          <a:r>
            <a:rPr lang="es-MX" sz="1200" kern="1200" dirty="0" err="1" smtClean="0"/>
            <a:t>Operators</a:t>
          </a:r>
          <a:endParaRPr lang="es-MX" sz="1200" kern="1200" dirty="0" smtClean="0"/>
        </a:p>
      </dsp:txBody>
      <dsp:txXfrm>
        <a:off x="4973974" y="3817258"/>
        <a:ext cx="790535" cy="383341"/>
      </dsp:txXfrm>
    </dsp:sp>
    <dsp:sp modelId="{D93FCC45-07EC-4A70-89C5-F635A825A13C}">
      <dsp:nvSpPr>
        <dsp:cNvPr id="0" name=""/>
        <dsp:cNvSpPr/>
      </dsp:nvSpPr>
      <dsp:spPr>
        <a:xfrm>
          <a:off x="5776436" y="4001414"/>
          <a:ext cx="325755" cy="15029"/>
        </a:xfrm>
        <a:custGeom>
          <a:avLst/>
          <a:gdLst/>
          <a:ahLst/>
          <a:cxnLst/>
          <a:rect l="0" t="0" r="0" b="0"/>
          <a:pathLst>
            <a:path>
              <a:moveTo>
                <a:pt x="0" y="7514"/>
              </a:moveTo>
              <a:lnTo>
                <a:pt x="325755"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31169" y="4000785"/>
        <a:ext cx="16287" cy="16287"/>
      </dsp:txXfrm>
    </dsp:sp>
    <dsp:sp modelId="{2F372BC4-F602-4C0D-826E-67BC90F3D686}">
      <dsp:nvSpPr>
        <dsp:cNvPr id="0" name=""/>
        <dsp:cNvSpPr/>
      </dsp:nvSpPr>
      <dsp:spPr>
        <a:xfrm>
          <a:off x="6102191" y="3805332"/>
          <a:ext cx="814387" cy="407193"/>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MX" sz="1200" kern="1200" dirty="0" smtClean="0"/>
            <a:t>31 </a:t>
          </a:r>
          <a:r>
            <a:rPr lang="es-MX" sz="1200" kern="1200" dirty="0" err="1" smtClean="0"/>
            <a:t>operators</a:t>
          </a:r>
          <a:endParaRPr lang="es-MX" sz="1200" kern="1200" dirty="0" smtClean="0"/>
        </a:p>
      </dsp:txBody>
      <dsp:txXfrm>
        <a:off x="6114117" y="3817258"/>
        <a:ext cx="790535" cy="383341"/>
      </dsp:txXfrm>
    </dsp:sp>
    <dsp:sp modelId="{0C4E7C41-6894-4A81-95B3-2C28C17FF3A9}">
      <dsp:nvSpPr>
        <dsp:cNvPr id="0" name=""/>
        <dsp:cNvSpPr/>
      </dsp:nvSpPr>
      <dsp:spPr>
        <a:xfrm rot="2142401">
          <a:off x="3458444" y="4352619"/>
          <a:ext cx="401168" cy="15029"/>
        </a:xfrm>
        <a:custGeom>
          <a:avLst/>
          <a:gdLst/>
          <a:ahLst/>
          <a:cxnLst/>
          <a:rect l="0" t="0" r="0" b="0"/>
          <a:pathLst>
            <a:path>
              <a:moveTo>
                <a:pt x="0" y="7514"/>
              </a:moveTo>
              <a:lnTo>
                <a:pt x="401168"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8999" y="4350105"/>
        <a:ext cx="20058" cy="20058"/>
      </dsp:txXfrm>
    </dsp:sp>
    <dsp:sp modelId="{E531B960-B0FF-4E62-8B95-B6F70EE4B88D}">
      <dsp:nvSpPr>
        <dsp:cNvPr id="0" name=""/>
        <dsp:cNvSpPr/>
      </dsp:nvSpPr>
      <dsp:spPr>
        <a:xfrm>
          <a:off x="3821906" y="4273605"/>
          <a:ext cx="814387" cy="407193"/>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MX" sz="1200" kern="1200" dirty="0" smtClean="0"/>
            <a:t>TRO</a:t>
          </a:r>
          <a:endParaRPr lang="en-US" sz="1200" kern="1200" dirty="0"/>
        </a:p>
      </dsp:txBody>
      <dsp:txXfrm>
        <a:off x="3833832" y="4285531"/>
        <a:ext cx="790535" cy="383341"/>
      </dsp:txXfrm>
    </dsp:sp>
    <dsp:sp modelId="{9460ADC2-C140-48D1-BDE5-669C12A81D1B}">
      <dsp:nvSpPr>
        <dsp:cNvPr id="0" name=""/>
        <dsp:cNvSpPr/>
      </dsp:nvSpPr>
      <dsp:spPr>
        <a:xfrm>
          <a:off x="4636293" y="4469687"/>
          <a:ext cx="325754" cy="15029"/>
        </a:xfrm>
        <a:custGeom>
          <a:avLst/>
          <a:gdLst/>
          <a:ahLst/>
          <a:cxnLst/>
          <a:rect l="0" t="0" r="0" b="0"/>
          <a:pathLst>
            <a:path>
              <a:moveTo>
                <a:pt x="0" y="7514"/>
              </a:moveTo>
              <a:lnTo>
                <a:pt x="325754"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91027" y="4469058"/>
        <a:ext cx="16287" cy="16287"/>
      </dsp:txXfrm>
    </dsp:sp>
    <dsp:sp modelId="{DF5BFAB4-DDFE-4B7E-930B-E8A1D3D56C55}">
      <dsp:nvSpPr>
        <dsp:cNvPr id="0" name=""/>
        <dsp:cNvSpPr/>
      </dsp:nvSpPr>
      <dsp:spPr>
        <a:xfrm>
          <a:off x="4962048" y="4273605"/>
          <a:ext cx="814387" cy="407193"/>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&gt;85%</a:t>
          </a:r>
          <a:endParaRPr lang="en-US" sz="1200" kern="1200" dirty="0"/>
        </a:p>
      </dsp:txBody>
      <dsp:txXfrm>
        <a:off x="4973974" y="4285531"/>
        <a:ext cx="790535" cy="383341"/>
      </dsp:txXfrm>
    </dsp:sp>
    <dsp:sp modelId="{BE3ACC41-DD70-4F9F-A6D2-A7762E72A31F}">
      <dsp:nvSpPr>
        <dsp:cNvPr id="0" name=""/>
        <dsp:cNvSpPr/>
      </dsp:nvSpPr>
      <dsp:spPr>
        <a:xfrm>
          <a:off x="5776436" y="4469687"/>
          <a:ext cx="325755" cy="15029"/>
        </a:xfrm>
        <a:custGeom>
          <a:avLst/>
          <a:gdLst/>
          <a:ahLst/>
          <a:cxnLst/>
          <a:rect l="0" t="0" r="0" b="0"/>
          <a:pathLst>
            <a:path>
              <a:moveTo>
                <a:pt x="0" y="7514"/>
              </a:moveTo>
              <a:lnTo>
                <a:pt x="325755" y="7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31169" y="4469058"/>
        <a:ext cx="16287" cy="16287"/>
      </dsp:txXfrm>
    </dsp:sp>
    <dsp:sp modelId="{6D17E82D-64B0-4477-9884-A0BE68D7F3D5}">
      <dsp:nvSpPr>
        <dsp:cNvPr id="0" name=""/>
        <dsp:cNvSpPr/>
      </dsp:nvSpPr>
      <dsp:spPr>
        <a:xfrm>
          <a:off x="6102191" y="4273605"/>
          <a:ext cx="814387" cy="407193"/>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83.6%</a:t>
          </a:r>
          <a:endParaRPr lang="en-US" sz="1200" kern="1200" dirty="0"/>
        </a:p>
      </dsp:txBody>
      <dsp:txXfrm>
        <a:off x="6114117" y="4285531"/>
        <a:ext cx="790535" cy="38334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no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Define</a:t>
          </a:r>
          <a:endParaRPr lang="en-US" sz="1800" b="0"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t>Measure</a:t>
          </a:r>
          <a:endParaRPr lang="en-US" sz="1600" b="1"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Analyze</a:t>
          </a:r>
          <a:endParaRPr lang="en-US" sz="1600"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Improve</a:t>
          </a:r>
          <a:endParaRPr lang="en-US" sz="1600"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4AA1-72A8-4971-8495-59B8590B88DB}">
      <dsp:nvSpPr>
        <dsp:cNvPr id="0" name=""/>
        <dsp:cNvSpPr/>
      </dsp:nvSpPr>
      <dsp:spPr>
        <a:xfrm>
          <a:off x="1934" y="0"/>
          <a:ext cx="1721941" cy="304800"/>
        </a:xfrm>
        <a:prstGeom prst="chevron">
          <a:avLst/>
        </a:prstGeom>
        <a:no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0" kern="1200" dirty="0" smtClean="0"/>
            <a:t>Define</a:t>
          </a:r>
          <a:endParaRPr lang="en-US" sz="1800" b="0" kern="1200" dirty="0"/>
        </a:p>
      </dsp:txBody>
      <dsp:txXfrm>
        <a:off x="154334" y="0"/>
        <a:ext cx="1417141" cy="304800"/>
      </dsp:txXfrm>
    </dsp:sp>
    <dsp:sp modelId="{50CD21D7-9E3A-4FBB-919A-D0DDADC5800B}">
      <dsp:nvSpPr>
        <dsp:cNvPr id="0" name=""/>
        <dsp:cNvSpPr/>
      </dsp:nvSpPr>
      <dsp:spPr>
        <a:xfrm>
          <a:off x="1551682" y="0"/>
          <a:ext cx="1721941" cy="304800"/>
        </a:xfrm>
        <a:prstGeom prst="chevron">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1" kern="1200" dirty="0" smtClean="0"/>
            <a:t>Measure</a:t>
          </a:r>
          <a:endParaRPr lang="en-US" sz="1800" b="1" kern="1200" dirty="0"/>
        </a:p>
      </dsp:txBody>
      <dsp:txXfrm>
        <a:off x="1704082" y="0"/>
        <a:ext cx="1417141" cy="304800"/>
      </dsp:txXfrm>
    </dsp:sp>
    <dsp:sp modelId="{F4EC9DDD-C286-48F5-8865-473214FDFE7B}">
      <dsp:nvSpPr>
        <dsp:cNvPr id="0" name=""/>
        <dsp:cNvSpPr/>
      </dsp:nvSpPr>
      <dsp:spPr>
        <a:xfrm>
          <a:off x="3101429"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Analyze</a:t>
          </a:r>
          <a:endParaRPr lang="en-US" sz="1600" kern="1200" dirty="0"/>
        </a:p>
      </dsp:txBody>
      <dsp:txXfrm>
        <a:off x="3253829" y="0"/>
        <a:ext cx="1417141" cy="304800"/>
      </dsp:txXfrm>
    </dsp:sp>
    <dsp:sp modelId="{B510EEA2-6552-4E8C-95A1-EF3FC8AC163E}">
      <dsp:nvSpPr>
        <dsp:cNvPr id="0" name=""/>
        <dsp:cNvSpPr/>
      </dsp:nvSpPr>
      <dsp:spPr>
        <a:xfrm>
          <a:off x="4651176"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Improve</a:t>
          </a:r>
          <a:endParaRPr lang="en-US" sz="1600" kern="1200" dirty="0"/>
        </a:p>
      </dsp:txBody>
      <dsp:txXfrm>
        <a:off x="4803576" y="0"/>
        <a:ext cx="1417141" cy="304800"/>
      </dsp:txXfrm>
    </dsp:sp>
    <dsp:sp modelId="{2FDC8C87-E07D-4AE6-9B76-EE1B11BC22B6}">
      <dsp:nvSpPr>
        <dsp:cNvPr id="0" name=""/>
        <dsp:cNvSpPr/>
      </dsp:nvSpPr>
      <dsp:spPr>
        <a:xfrm>
          <a:off x="6200923" y="0"/>
          <a:ext cx="1721941" cy="30480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Control</a:t>
          </a:r>
          <a:endParaRPr lang="en-US" sz="1600" kern="1200" dirty="0"/>
        </a:p>
      </dsp:txBody>
      <dsp:txXfrm>
        <a:off x="6353323" y="0"/>
        <a:ext cx="1417141" cy="3048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3"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24"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5"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6"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45173164-0C13-4CC2-B96F-2F00EE4052F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1181160" y="696960"/>
            <a:ext cx="4647960" cy="3485880"/>
          </a:xfrm>
          <a:prstGeom prst="rect">
            <a:avLst/>
          </a:prstGeom>
        </p:spPr>
      </p:sp>
      <p:sp>
        <p:nvSpPr>
          <p:cNvPr id="278"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279"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D9A809CE-98D5-480B-AE04-42F28C2147B8}" type="slidenum">
              <a:rPr b="0" lang="en-US" sz="1200" spc="-1" strike="noStrike">
                <a:solidFill>
                  <a:srgbClr val="000000"/>
                </a:solidFill>
                <a:latin typeface="+mn-lt"/>
                <a:ea typeface="+mn-ea"/>
              </a:rPr>
              <a:t>20</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1181160" y="696960"/>
            <a:ext cx="4647960" cy="3485880"/>
          </a:xfrm>
          <a:prstGeom prst="rect">
            <a:avLst/>
          </a:prstGeom>
        </p:spPr>
      </p:sp>
      <p:sp>
        <p:nvSpPr>
          <p:cNvPr id="296" name="PlaceHolder 2"/>
          <p:cNvSpPr>
            <a:spLocks noGrp="1"/>
          </p:cNvSpPr>
          <p:nvPr>
            <p:ph type="body"/>
          </p:nvPr>
        </p:nvSpPr>
        <p:spPr>
          <a:xfrm>
            <a:off x="700920" y="4415760"/>
            <a:ext cx="5608080" cy="4183200"/>
          </a:xfrm>
          <a:prstGeom prst="rect">
            <a:avLst/>
          </a:prstGeom>
        </p:spPr>
        <p:txBody>
          <a:bodyPr lIns="93240" rIns="93240" tIns="46440" bIns="46440">
            <a:noAutofit/>
          </a:bodyPr>
          <a:p>
            <a:pPr marL="228600" indent="-228240">
              <a:lnSpc>
                <a:spcPct val="100000"/>
              </a:lnSpc>
              <a:buClr>
                <a:srgbClr val="000000"/>
              </a:buClr>
              <a:buFont typeface="StarSymbol"/>
              <a:buAutoNum type="arabicParenR"/>
            </a:pPr>
            <a:r>
              <a:rPr b="0" lang="en-US" sz="2000" spc="-1" strike="noStrike">
                <a:latin typeface="Arial"/>
              </a:rPr>
              <a:t>Focused on Aspect because it showed the highest lead time</a:t>
            </a:r>
            <a:endParaRPr b="0" lang="en-US" sz="2000" spc="-1" strike="noStrike">
              <a:latin typeface="Arial"/>
            </a:endParaRPr>
          </a:p>
          <a:p>
            <a:pPr marL="228600" indent="-228240">
              <a:lnSpc>
                <a:spcPct val="100000"/>
              </a:lnSpc>
              <a:buClr>
                <a:srgbClr val="000000"/>
              </a:buClr>
              <a:buFont typeface="StarSymbol"/>
              <a:buAutoNum type="arabicParenR"/>
            </a:pPr>
            <a:r>
              <a:rPr b="0" lang="en-US" sz="2000" spc="-1" strike="noStrike">
                <a:latin typeface="Arial"/>
              </a:rPr>
              <a:t>Focused on Balance because it was the bottleneck</a:t>
            </a:r>
            <a:endParaRPr b="0" lang="en-US" sz="2000" spc="-1" strike="noStrike">
              <a:latin typeface="Arial"/>
            </a:endParaRPr>
          </a:p>
          <a:p>
            <a:pPr marL="228600" indent="-228240">
              <a:lnSpc>
                <a:spcPct val="100000"/>
              </a:lnSpc>
              <a:buClr>
                <a:srgbClr val="000000"/>
              </a:buClr>
              <a:buFont typeface="StarSymbol"/>
              <a:buAutoNum type="arabicParenR"/>
            </a:pPr>
            <a:r>
              <a:rPr b="0" lang="en-US" sz="2000" spc="-1" strike="noStrike">
                <a:latin typeface="Arial"/>
              </a:rPr>
              <a:t>RCAs on Aspect Downtime and Balance Downtime with the operators at the RPP and with the Greenbelt Team</a:t>
            </a:r>
            <a:endParaRPr b="0" lang="en-US" sz="2000" spc="-1" strike="noStrike">
              <a:latin typeface="Arial"/>
            </a:endParaRPr>
          </a:p>
          <a:p>
            <a:pPr marL="228600" indent="-228240">
              <a:lnSpc>
                <a:spcPct val="100000"/>
              </a:lnSpc>
              <a:buClr>
                <a:srgbClr val="000000"/>
              </a:buClr>
              <a:buFont typeface="StarSymbol"/>
              <a:buAutoNum type="arabicParenR"/>
            </a:pPr>
            <a:r>
              <a:rPr b="0" lang="en-US" sz="2000" spc="-1" strike="noStrike">
                <a:latin typeface="Arial"/>
              </a:rPr>
              <a:t>Collected Downtime on HRxHR charts</a:t>
            </a:r>
            <a:endParaRPr b="0" lang="en-US" sz="2000" spc="-1" strike="noStrike">
              <a:latin typeface="Arial"/>
            </a:endParaRPr>
          </a:p>
        </p:txBody>
      </p:sp>
      <p:sp>
        <p:nvSpPr>
          <p:cNvPr id="297"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2AF564D4-A0E5-4209-96CA-3E1B0F20949C}" type="slidenum">
              <a:rPr b="0" lang="en-US" sz="1200" spc="-1" strike="noStrike">
                <a:solidFill>
                  <a:srgbClr val="000000"/>
                </a:solidFill>
                <a:latin typeface="+mn-lt"/>
                <a:ea typeface="+mn-ea"/>
              </a:rPr>
              <a:t>20</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1181160" y="696960"/>
            <a:ext cx="4647960" cy="3485880"/>
          </a:xfrm>
          <a:prstGeom prst="rect">
            <a:avLst/>
          </a:prstGeom>
        </p:spPr>
      </p:sp>
      <p:sp>
        <p:nvSpPr>
          <p:cNvPr id="299" name="PlaceHolder 2"/>
          <p:cNvSpPr>
            <a:spLocks noGrp="1"/>
          </p:cNvSpPr>
          <p:nvPr>
            <p:ph type="body"/>
          </p:nvPr>
        </p:nvSpPr>
        <p:spPr>
          <a:xfrm>
            <a:off x="700920" y="4415760"/>
            <a:ext cx="5608080" cy="4183200"/>
          </a:xfrm>
          <a:prstGeom prst="rect">
            <a:avLst/>
          </a:prstGeom>
        </p:spPr>
        <p:txBody>
          <a:bodyPr lIns="93240" rIns="93240" tIns="46440" bIns="46440">
            <a:noAutofit/>
          </a:bodyPr>
          <a:p>
            <a:pPr marL="216000" indent="-216000">
              <a:lnSpc>
                <a:spcPct val="100000"/>
              </a:lnSpc>
            </a:pPr>
            <a:r>
              <a:rPr b="0" lang="en-US" sz="2000" spc="-1" strike="noStrike">
                <a:latin typeface="Arial"/>
              </a:rPr>
              <a:t>AC has the machine capacity to keep up with curing and except for post capacity the equipment is cheap</a:t>
            </a:r>
            <a:endParaRPr b="0" lang="en-US" sz="2000" spc="-1" strike="noStrike">
              <a:latin typeface="Arial"/>
            </a:endParaRPr>
          </a:p>
        </p:txBody>
      </p:sp>
      <p:sp>
        <p:nvSpPr>
          <p:cNvPr id="300"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7A6B1164-8E5B-4D83-B55E-D20E01978AEC}" type="slidenum">
              <a:rPr b="0" lang="en-US" sz="1200" spc="-1" strike="noStrike">
                <a:solidFill>
                  <a:srgbClr val="000000"/>
                </a:solidFill>
                <a:latin typeface="+mn-lt"/>
                <a:ea typeface="+mn-ea"/>
              </a:rPr>
              <a:t>20</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1181160" y="696960"/>
            <a:ext cx="4647960" cy="3485880"/>
          </a:xfrm>
          <a:prstGeom prst="rect">
            <a:avLst/>
          </a:prstGeom>
        </p:spPr>
      </p:sp>
      <p:sp>
        <p:nvSpPr>
          <p:cNvPr id="302"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303"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A4EBC921-8E87-4576-9A44-D5BDAB2243B8}" type="slidenum">
              <a:rPr b="0" lang="en-US" sz="1200" spc="-1" strike="noStrike">
                <a:solidFill>
                  <a:srgbClr val="000000"/>
                </a:solidFill>
                <a:latin typeface="+mn-lt"/>
                <a:ea typeface="+mn-ea"/>
              </a:rPr>
              <a:t>20</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1181160" y="696960"/>
            <a:ext cx="4647960" cy="3485880"/>
          </a:xfrm>
          <a:prstGeom prst="rect">
            <a:avLst/>
          </a:prstGeom>
        </p:spPr>
      </p:sp>
      <p:sp>
        <p:nvSpPr>
          <p:cNvPr id="305" name="PlaceHolder 2"/>
          <p:cNvSpPr>
            <a:spLocks noGrp="1"/>
          </p:cNvSpPr>
          <p:nvPr>
            <p:ph type="body"/>
          </p:nvPr>
        </p:nvSpPr>
        <p:spPr>
          <a:xfrm>
            <a:off x="700920" y="4415760"/>
            <a:ext cx="5608080" cy="4183200"/>
          </a:xfrm>
          <a:prstGeom prst="rect">
            <a:avLst/>
          </a:prstGeom>
        </p:spPr>
        <p:txBody>
          <a:bodyPr lIns="93240" rIns="93240" tIns="46440" bIns="46440">
            <a:noAutofit/>
          </a:bodyPr>
          <a:p>
            <a:pPr marL="228600" indent="-228240">
              <a:lnSpc>
                <a:spcPct val="100000"/>
              </a:lnSpc>
              <a:buClr>
                <a:srgbClr val="000000"/>
              </a:buClr>
              <a:buFont typeface="StarSymbol"/>
              <a:buAutoNum type="arabicParenR"/>
            </a:pPr>
            <a:r>
              <a:rPr b="0" lang="en-US" sz="2000" spc="-1" strike="noStrike">
                <a:latin typeface="Arial"/>
              </a:rPr>
              <a:t>Train more operators on Final Inspection and move paperwork to un-bottleneck the post</a:t>
            </a:r>
            <a:endParaRPr b="0" lang="en-US" sz="2000" spc="-1" strike="noStrike">
              <a:latin typeface="Arial"/>
            </a:endParaRPr>
          </a:p>
          <a:p>
            <a:pPr marL="228600" indent="-228240">
              <a:lnSpc>
                <a:spcPct val="100000"/>
              </a:lnSpc>
              <a:buClr>
                <a:srgbClr val="000000"/>
              </a:buClr>
              <a:buFont typeface="StarSymbol"/>
              <a:buAutoNum type="arabicParenR"/>
            </a:pPr>
            <a:r>
              <a:rPr b="0" lang="en-US" sz="2000" spc="-1" strike="noStrike">
                <a:latin typeface="Arial"/>
              </a:rPr>
              <a:t>Use Kanbans and train more operators on Balance and Shearo to push the bottleneck back further (Shearo operator should not be the third balancer)</a:t>
            </a:r>
            <a:endParaRPr b="0" lang="en-US" sz="2000" spc="-1" strike="noStrike">
              <a:latin typeface="Arial"/>
            </a:endParaRPr>
          </a:p>
          <a:p>
            <a:pPr marL="228600" indent="-228240">
              <a:lnSpc>
                <a:spcPct val="100000"/>
              </a:lnSpc>
              <a:buClr>
                <a:srgbClr val="000000"/>
              </a:buClr>
              <a:buFont typeface="StarSymbol"/>
              <a:buAutoNum type="arabicParenR"/>
            </a:pPr>
            <a:r>
              <a:rPr b="0" lang="en-US" sz="2000" spc="-1" strike="noStrike">
                <a:latin typeface="Arial"/>
              </a:rPr>
              <a:t>Test Hotline inspection and Suppress ANT2 to reduce complexity and free staffing</a:t>
            </a:r>
            <a:endParaRPr b="0" lang="en-US" sz="2000" spc="-1" strike="noStrike">
              <a:latin typeface="Arial"/>
            </a:endParaRPr>
          </a:p>
          <a:p>
            <a:pPr marL="228600" indent="-228240">
              <a:lnSpc>
                <a:spcPct val="100000"/>
              </a:lnSpc>
              <a:buClr>
                <a:srgbClr val="000000"/>
              </a:buClr>
              <a:buFont typeface="StarSymbol"/>
              <a:buAutoNum type="arabicParenR"/>
            </a:pPr>
            <a:r>
              <a:rPr b="0" lang="en-US" sz="2000" spc="-1" strike="noStrike">
                <a:latin typeface="Arial"/>
              </a:rPr>
              <a:t>4 combine Final Inspection and ANT2, Combine R1 and R3 so inventory does not build up</a:t>
            </a:r>
            <a:endParaRPr b="0" lang="en-US" sz="2000" spc="-1" strike="noStrike">
              <a:latin typeface="Arial"/>
            </a:endParaRPr>
          </a:p>
        </p:txBody>
      </p:sp>
      <p:sp>
        <p:nvSpPr>
          <p:cNvPr id="306"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FEE4EDA7-2AE7-4F66-8268-926093A9F44D}" type="slidenum">
              <a:rPr b="0" lang="en-US" sz="1200" spc="-1" strike="noStrike">
                <a:solidFill>
                  <a:srgbClr val="000000"/>
                </a:solidFill>
                <a:latin typeface="+mn-lt"/>
                <a:ea typeface="+mn-ea"/>
              </a:rPr>
              <a:t>20</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1181160" y="696960"/>
            <a:ext cx="4647960" cy="3485880"/>
          </a:xfrm>
          <a:prstGeom prst="rect">
            <a:avLst/>
          </a:prstGeom>
        </p:spPr>
      </p:sp>
      <p:sp>
        <p:nvSpPr>
          <p:cNvPr id="308"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309"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5EFA22BE-1552-4089-A971-9F216348180B}" type="slidenum">
              <a:rPr b="0" lang="en-US" sz="1200" spc="-1" strike="noStrike">
                <a:solidFill>
                  <a:srgbClr val="000000"/>
                </a:solidFill>
                <a:latin typeface="+mn-lt"/>
                <a:ea typeface="+mn-ea"/>
              </a:rPr>
              <a:t>20</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1181160" y="696960"/>
            <a:ext cx="4647960" cy="3485880"/>
          </a:xfrm>
          <a:prstGeom prst="rect">
            <a:avLst/>
          </a:prstGeom>
        </p:spPr>
      </p:sp>
      <p:sp>
        <p:nvSpPr>
          <p:cNvPr id="311"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312"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2A76B8E2-24D1-408D-9659-9E328D3A733A}" type="slidenum">
              <a:rPr b="0" lang="en-US" sz="1200" spc="-1" strike="noStrike">
                <a:solidFill>
                  <a:srgbClr val="000000"/>
                </a:solidFill>
                <a:latin typeface="+mn-lt"/>
                <a:ea typeface="+mn-ea"/>
              </a:rPr>
              <a:t>20</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1181160" y="696960"/>
            <a:ext cx="4647960" cy="3485880"/>
          </a:xfrm>
          <a:prstGeom prst="rect">
            <a:avLst/>
          </a:prstGeom>
        </p:spPr>
      </p:sp>
      <p:sp>
        <p:nvSpPr>
          <p:cNvPr id="314"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315"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858E2D02-A403-4647-B821-CEF344DA6092}" type="slidenum">
              <a:rPr b="0" lang="en-US" sz="1200" spc="-1" strike="noStrike">
                <a:solidFill>
                  <a:srgbClr val="000000"/>
                </a:solidFill>
                <a:latin typeface="+mn-lt"/>
                <a:ea typeface="+mn-ea"/>
              </a:rPr>
              <a:t>20</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1181160" y="696960"/>
            <a:ext cx="4647960" cy="3485880"/>
          </a:xfrm>
          <a:prstGeom prst="rect">
            <a:avLst/>
          </a:prstGeom>
        </p:spPr>
      </p:sp>
      <p:sp>
        <p:nvSpPr>
          <p:cNvPr id="281" name="PlaceHolder 2"/>
          <p:cNvSpPr>
            <a:spLocks noGrp="1"/>
          </p:cNvSpPr>
          <p:nvPr>
            <p:ph type="body"/>
          </p:nvPr>
        </p:nvSpPr>
        <p:spPr>
          <a:xfrm>
            <a:off x="700920" y="4415760"/>
            <a:ext cx="5608080" cy="4183200"/>
          </a:xfrm>
          <a:prstGeom prst="rect">
            <a:avLst/>
          </a:prstGeom>
        </p:spPr>
        <p:txBody>
          <a:bodyPr lIns="93240" rIns="93240" tIns="46440" bIns="46440">
            <a:noAutofit/>
          </a:bodyPr>
          <a:p>
            <a:pPr marL="216000" indent="-216000">
              <a:lnSpc>
                <a:spcPct val="100000"/>
              </a:lnSpc>
            </a:pPr>
            <a:r>
              <a:rPr b="0" lang="en-US" sz="2000" spc="-1" strike="noStrike">
                <a:latin typeface="Arial"/>
              </a:rPr>
              <a:t>AC RTD should not have high levels of lead time because all the posts currently have the machine capacity to keep up with demand and besides shearo equipment is cheap.</a:t>
            </a:r>
            <a:endParaRPr b="0" lang="en-US" sz="2000" spc="-1" strike="noStrike">
              <a:latin typeface="Arial"/>
            </a:endParaRPr>
          </a:p>
        </p:txBody>
      </p:sp>
      <p:sp>
        <p:nvSpPr>
          <p:cNvPr id="282"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ADE5838E-C914-48C5-9290-D48040D25AD0}" type="slidenum">
              <a:rPr b="0" lang="en-US" sz="1200" spc="-1" strike="noStrike">
                <a:solidFill>
                  <a:srgbClr val="000000"/>
                </a:solidFill>
                <a:latin typeface="+mn-lt"/>
                <a:ea typeface="+mn-ea"/>
              </a:rPr>
              <a:t>20</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1181160" y="696960"/>
            <a:ext cx="4647960" cy="3485880"/>
          </a:xfrm>
          <a:prstGeom prst="rect">
            <a:avLst/>
          </a:prstGeom>
        </p:spPr>
      </p:sp>
      <p:sp>
        <p:nvSpPr>
          <p:cNvPr id="284"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285"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9A158635-2C5A-47E5-8A80-432BA31CCD2C}" type="slidenum">
              <a:rPr b="0" lang="en-US" sz="1200" spc="-1" strike="noStrike">
                <a:solidFill>
                  <a:srgbClr val="000000"/>
                </a:solidFill>
                <a:latin typeface="+mn-lt"/>
                <a:ea typeface="+mn-ea"/>
              </a:rPr>
              <a:t>20</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1181160" y="696960"/>
            <a:ext cx="4647960" cy="3485880"/>
          </a:xfrm>
          <a:prstGeom prst="rect">
            <a:avLst/>
          </a:prstGeom>
        </p:spPr>
      </p:sp>
      <p:sp>
        <p:nvSpPr>
          <p:cNvPr id="287" name="PlaceHolder 2"/>
          <p:cNvSpPr>
            <a:spLocks noGrp="1"/>
          </p:cNvSpPr>
          <p:nvPr>
            <p:ph type="body"/>
          </p:nvPr>
        </p:nvSpPr>
        <p:spPr>
          <a:xfrm>
            <a:off x="700920" y="4415760"/>
            <a:ext cx="5608080" cy="4183200"/>
          </a:xfrm>
          <a:prstGeom prst="rect">
            <a:avLst/>
          </a:prstGeom>
        </p:spPr>
        <p:txBody>
          <a:bodyPr lIns="93240" rIns="93240" tIns="46440" bIns="46440">
            <a:noAutofit/>
          </a:bodyPr>
          <a:p>
            <a:pPr marL="216000" indent="-216000">
              <a:lnSpc>
                <a:spcPct val="100000"/>
              </a:lnSpc>
            </a:pPr>
            <a:r>
              <a:rPr b="0" lang="en-US" sz="2000" spc="-1" strike="noStrike">
                <a:latin typeface="Arial"/>
              </a:rPr>
              <a:t>Describe the Flow</a:t>
            </a:r>
            <a:endParaRPr b="0" lang="en-US" sz="2000" spc="-1" strike="noStrike">
              <a:latin typeface="Arial"/>
            </a:endParaRPr>
          </a:p>
        </p:txBody>
      </p:sp>
      <p:sp>
        <p:nvSpPr>
          <p:cNvPr id="288"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2DE736CC-32C6-4748-8314-9E35897C3F9A}" type="slidenum">
              <a:rPr b="0" lang="en-US" sz="1200" spc="-1" strike="noStrike">
                <a:solidFill>
                  <a:srgbClr val="000000"/>
                </a:solidFill>
                <a:latin typeface="+mn-lt"/>
                <a:ea typeface="+mn-ea"/>
              </a:rPr>
              <a:t>20</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1181160" y="696960"/>
            <a:ext cx="4647960" cy="3485880"/>
          </a:xfrm>
          <a:prstGeom prst="rect">
            <a:avLst/>
          </a:prstGeom>
        </p:spPr>
      </p:sp>
      <p:sp>
        <p:nvSpPr>
          <p:cNvPr id="290"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291"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DEBB5C3D-15D7-428B-A05C-3ECB2EF1F42B}" type="slidenum">
              <a:rPr b="0" lang="en-US" sz="1200" spc="-1" strike="noStrike">
                <a:solidFill>
                  <a:srgbClr val="000000"/>
                </a:solidFill>
                <a:latin typeface="+mn-lt"/>
                <a:ea typeface="+mn-ea"/>
              </a:rPr>
              <a:t>20</a:t>
            </a:fld>
            <a:endParaRPr b="0" lang="en-US" sz="1200" spc="-1" strike="noStrike">
              <a:latin typeface="Times New Roman"/>
            </a:endParaRPr>
          </a:p>
        </p:txBody>
      </p:sp>
      <p:sp>
        <p:nvSpPr>
          <p:cNvPr id="292" name="TextShape 4"/>
          <p:cNvSpPr txBox="1"/>
          <p:nvPr/>
        </p:nvSpPr>
        <p:spPr>
          <a:xfrm>
            <a:off x="3970800" y="0"/>
            <a:ext cx="3037320" cy="464400"/>
          </a:xfrm>
          <a:prstGeom prst="rect">
            <a:avLst/>
          </a:prstGeom>
          <a:noFill/>
          <a:ln>
            <a:noFill/>
          </a:ln>
        </p:spPr>
        <p:txBody>
          <a:bodyPr lIns="93240" rIns="93240" tIns="46440" bIns="46440">
            <a:noAutofit/>
          </a:bodyPr>
          <a:p>
            <a:pPr algn="r">
              <a:lnSpc>
                <a:spcPct val="100000"/>
              </a:lnSpc>
            </a:pPr>
            <a:r>
              <a:rPr b="0" lang="en-US" sz="1200" spc="-1" strike="noStrike">
                <a:solidFill>
                  <a:srgbClr val="000000"/>
                </a:solidFill>
                <a:latin typeface="+mn-lt"/>
                <a:ea typeface="+mn-ea"/>
              </a:rPr>
              <a:t>6/7/2017</a:t>
            </a:r>
            <a:endParaRPr b="0" lang="en-US" sz="1200" spc="-1" strike="noStrike">
              <a:latin typeface="Times New Roman"/>
            </a:endParaRPr>
          </a:p>
        </p:txBody>
      </p:sp>
      <p:sp>
        <p:nvSpPr>
          <p:cNvPr id="293" name="TextShape 5"/>
          <p:cNvSpPr txBox="1"/>
          <p:nvPr/>
        </p:nvSpPr>
        <p:spPr>
          <a:xfrm>
            <a:off x="0" y="8830080"/>
            <a:ext cx="3037320" cy="464400"/>
          </a:xfrm>
          <a:prstGeom prst="rect">
            <a:avLst/>
          </a:prstGeom>
          <a:noFill/>
          <a:ln>
            <a:noFill/>
          </a:ln>
        </p:spPr>
        <p:txBody>
          <a:bodyPr lIns="93240" rIns="93240" tIns="46440" bIns="46440" anchor="b">
            <a:noAutofit/>
          </a:bodyPr>
          <a:p>
            <a:endParaRPr b="0" lang="en-US" sz="2400" spc="-1" strike="noStrike">
              <a:latin typeface="Times New Roman"/>
            </a:endParaRPr>
          </a:p>
        </p:txBody>
      </p:sp>
      <p:sp>
        <p:nvSpPr>
          <p:cNvPr id="294" name="TextShape 6"/>
          <p:cNvSpPr txBox="1"/>
          <p:nvPr/>
        </p:nvSpPr>
        <p:spPr>
          <a:xfrm>
            <a:off x="0" y="0"/>
            <a:ext cx="3037320" cy="464400"/>
          </a:xfrm>
          <a:prstGeom prst="rect">
            <a:avLst/>
          </a:prstGeom>
          <a:noFill/>
          <a:ln>
            <a:noFill/>
          </a:ln>
        </p:spPr>
        <p:txBody>
          <a:bodyPr lIns="93240" rIns="93240" tIns="46440" bIns="46440">
            <a:noAutofit/>
          </a:bodyPr>
          <a:p>
            <a:endParaRPr b="0" lang="en-US" sz="2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246960" y="1314720"/>
            <a:ext cx="856296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246960" y="3995640"/>
            <a:ext cx="856296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24696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3464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246960" y="399564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34640" y="399564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246960" y="131472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142080" y="131472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37200" y="131472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246960" y="399564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142080" y="399564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37200" y="399564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6" name="PlaceHolder 2"/>
          <p:cNvSpPr>
            <a:spLocks noGrp="1"/>
          </p:cNvSpPr>
          <p:nvPr>
            <p:ph type="subTitle"/>
          </p:nvPr>
        </p:nvSpPr>
        <p:spPr>
          <a:xfrm>
            <a:off x="246960" y="1314720"/>
            <a:ext cx="8562960" cy="5132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8" name="PlaceHolder 2"/>
          <p:cNvSpPr>
            <a:spLocks noGrp="1"/>
          </p:cNvSpPr>
          <p:nvPr>
            <p:ph type="body"/>
          </p:nvPr>
        </p:nvSpPr>
        <p:spPr>
          <a:xfrm>
            <a:off x="246960" y="1314720"/>
            <a:ext cx="8562960" cy="51321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0" name="PlaceHolder 2"/>
          <p:cNvSpPr>
            <a:spLocks noGrp="1"/>
          </p:cNvSpPr>
          <p:nvPr>
            <p:ph type="body"/>
          </p:nvPr>
        </p:nvSpPr>
        <p:spPr>
          <a:xfrm>
            <a:off x="246960" y="1314720"/>
            <a:ext cx="4178520" cy="5132160"/>
          </a:xfrm>
          <a:prstGeom prst="rect">
            <a:avLst/>
          </a:prstGeom>
        </p:spPr>
        <p:txBody>
          <a:bodyPr lIns="0" rIns="0" tIns="0" bIns="0">
            <a:normAutofit/>
          </a:bodyPr>
          <a:p>
            <a:endParaRPr b="0" lang="en-US" sz="3200" spc="-1" strike="noStrike">
              <a:solidFill>
                <a:srgbClr val="000000"/>
              </a:solidFill>
              <a:latin typeface="Calibri"/>
            </a:endParaRPr>
          </a:p>
        </p:txBody>
      </p:sp>
      <p:sp>
        <p:nvSpPr>
          <p:cNvPr id="51" name="PlaceHolder 3"/>
          <p:cNvSpPr>
            <a:spLocks noGrp="1"/>
          </p:cNvSpPr>
          <p:nvPr>
            <p:ph type="body"/>
          </p:nvPr>
        </p:nvSpPr>
        <p:spPr>
          <a:xfrm>
            <a:off x="4634640" y="1314720"/>
            <a:ext cx="4178520" cy="51321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169560" y="3240"/>
            <a:ext cx="8340840" cy="5045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24696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56" name="PlaceHolder 3"/>
          <p:cNvSpPr>
            <a:spLocks noGrp="1"/>
          </p:cNvSpPr>
          <p:nvPr>
            <p:ph type="body"/>
          </p:nvPr>
        </p:nvSpPr>
        <p:spPr>
          <a:xfrm>
            <a:off x="4634640" y="1314720"/>
            <a:ext cx="4178520" cy="51321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4"/>
          <p:cNvSpPr>
            <a:spLocks noGrp="1"/>
          </p:cNvSpPr>
          <p:nvPr>
            <p:ph type="body"/>
          </p:nvPr>
        </p:nvSpPr>
        <p:spPr>
          <a:xfrm>
            <a:off x="246960" y="399564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246960" y="1314720"/>
            <a:ext cx="8562960" cy="5132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9" name="PlaceHolder 2"/>
          <p:cNvSpPr>
            <a:spLocks noGrp="1"/>
          </p:cNvSpPr>
          <p:nvPr>
            <p:ph type="body"/>
          </p:nvPr>
        </p:nvSpPr>
        <p:spPr>
          <a:xfrm>
            <a:off x="246960" y="1314720"/>
            <a:ext cx="4178520" cy="5132160"/>
          </a:xfrm>
          <a:prstGeom prst="rect">
            <a:avLst/>
          </a:prstGeom>
        </p:spPr>
        <p:txBody>
          <a:bodyPr lIns="0" rIns="0" tIns="0" bIns="0">
            <a:normAutofit/>
          </a:bodyPr>
          <a:p>
            <a:endParaRPr b="0" lang="en-US" sz="3200" spc="-1" strike="noStrike">
              <a:solidFill>
                <a:srgbClr val="000000"/>
              </a:solidFill>
              <a:latin typeface="Calibri"/>
            </a:endParaRPr>
          </a:p>
        </p:txBody>
      </p:sp>
      <p:sp>
        <p:nvSpPr>
          <p:cNvPr id="60" name="PlaceHolder 3"/>
          <p:cNvSpPr>
            <a:spLocks noGrp="1"/>
          </p:cNvSpPr>
          <p:nvPr>
            <p:ph type="body"/>
          </p:nvPr>
        </p:nvSpPr>
        <p:spPr>
          <a:xfrm>
            <a:off x="463464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4"/>
          <p:cNvSpPr>
            <a:spLocks noGrp="1"/>
          </p:cNvSpPr>
          <p:nvPr>
            <p:ph type="body"/>
          </p:nvPr>
        </p:nvSpPr>
        <p:spPr>
          <a:xfrm>
            <a:off x="4634640" y="399564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3" name="PlaceHolder 2"/>
          <p:cNvSpPr>
            <a:spLocks noGrp="1"/>
          </p:cNvSpPr>
          <p:nvPr>
            <p:ph type="body"/>
          </p:nvPr>
        </p:nvSpPr>
        <p:spPr>
          <a:xfrm>
            <a:off x="24696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64" name="PlaceHolder 3"/>
          <p:cNvSpPr>
            <a:spLocks noGrp="1"/>
          </p:cNvSpPr>
          <p:nvPr>
            <p:ph type="body"/>
          </p:nvPr>
        </p:nvSpPr>
        <p:spPr>
          <a:xfrm>
            <a:off x="463464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4"/>
          <p:cNvSpPr>
            <a:spLocks noGrp="1"/>
          </p:cNvSpPr>
          <p:nvPr>
            <p:ph type="body"/>
          </p:nvPr>
        </p:nvSpPr>
        <p:spPr>
          <a:xfrm>
            <a:off x="246960" y="3995640"/>
            <a:ext cx="856296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7" name="PlaceHolder 2"/>
          <p:cNvSpPr>
            <a:spLocks noGrp="1"/>
          </p:cNvSpPr>
          <p:nvPr>
            <p:ph type="body"/>
          </p:nvPr>
        </p:nvSpPr>
        <p:spPr>
          <a:xfrm>
            <a:off x="246960" y="1314720"/>
            <a:ext cx="856296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68" name="PlaceHolder 3"/>
          <p:cNvSpPr>
            <a:spLocks noGrp="1"/>
          </p:cNvSpPr>
          <p:nvPr>
            <p:ph type="body"/>
          </p:nvPr>
        </p:nvSpPr>
        <p:spPr>
          <a:xfrm>
            <a:off x="246960" y="3995640"/>
            <a:ext cx="856296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type="body"/>
          </p:nvPr>
        </p:nvSpPr>
        <p:spPr>
          <a:xfrm>
            <a:off x="24696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71" name="PlaceHolder 3"/>
          <p:cNvSpPr>
            <a:spLocks noGrp="1"/>
          </p:cNvSpPr>
          <p:nvPr>
            <p:ph type="body"/>
          </p:nvPr>
        </p:nvSpPr>
        <p:spPr>
          <a:xfrm>
            <a:off x="463464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4"/>
          <p:cNvSpPr>
            <a:spLocks noGrp="1"/>
          </p:cNvSpPr>
          <p:nvPr>
            <p:ph type="body"/>
          </p:nvPr>
        </p:nvSpPr>
        <p:spPr>
          <a:xfrm>
            <a:off x="246960" y="399564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5"/>
          <p:cNvSpPr>
            <a:spLocks noGrp="1"/>
          </p:cNvSpPr>
          <p:nvPr>
            <p:ph type="body"/>
          </p:nvPr>
        </p:nvSpPr>
        <p:spPr>
          <a:xfrm>
            <a:off x="4634640" y="399564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5" name="PlaceHolder 2"/>
          <p:cNvSpPr>
            <a:spLocks noGrp="1"/>
          </p:cNvSpPr>
          <p:nvPr>
            <p:ph type="body"/>
          </p:nvPr>
        </p:nvSpPr>
        <p:spPr>
          <a:xfrm>
            <a:off x="246960" y="131472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76" name="PlaceHolder 3"/>
          <p:cNvSpPr>
            <a:spLocks noGrp="1"/>
          </p:cNvSpPr>
          <p:nvPr>
            <p:ph type="body"/>
          </p:nvPr>
        </p:nvSpPr>
        <p:spPr>
          <a:xfrm>
            <a:off x="3142080" y="131472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4"/>
          <p:cNvSpPr>
            <a:spLocks noGrp="1"/>
          </p:cNvSpPr>
          <p:nvPr>
            <p:ph type="body"/>
          </p:nvPr>
        </p:nvSpPr>
        <p:spPr>
          <a:xfrm>
            <a:off x="6037200" y="131472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5"/>
          <p:cNvSpPr>
            <a:spLocks noGrp="1"/>
          </p:cNvSpPr>
          <p:nvPr>
            <p:ph type="body"/>
          </p:nvPr>
        </p:nvSpPr>
        <p:spPr>
          <a:xfrm>
            <a:off x="246960" y="399564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6"/>
          <p:cNvSpPr>
            <a:spLocks noGrp="1"/>
          </p:cNvSpPr>
          <p:nvPr>
            <p:ph type="body"/>
          </p:nvPr>
        </p:nvSpPr>
        <p:spPr>
          <a:xfrm>
            <a:off x="3142080" y="399564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7"/>
          <p:cNvSpPr>
            <a:spLocks noGrp="1"/>
          </p:cNvSpPr>
          <p:nvPr>
            <p:ph type="body"/>
          </p:nvPr>
        </p:nvSpPr>
        <p:spPr>
          <a:xfrm>
            <a:off x="6037200" y="399564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7" name="PlaceHolder 2"/>
          <p:cNvSpPr>
            <a:spLocks noGrp="1"/>
          </p:cNvSpPr>
          <p:nvPr>
            <p:ph type="subTitle"/>
          </p:nvPr>
        </p:nvSpPr>
        <p:spPr>
          <a:xfrm>
            <a:off x="246960" y="1314720"/>
            <a:ext cx="8562960" cy="5132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9" name="PlaceHolder 2"/>
          <p:cNvSpPr>
            <a:spLocks noGrp="1"/>
          </p:cNvSpPr>
          <p:nvPr>
            <p:ph type="body"/>
          </p:nvPr>
        </p:nvSpPr>
        <p:spPr>
          <a:xfrm>
            <a:off x="246960" y="1314720"/>
            <a:ext cx="8562960" cy="51321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246960" y="1314720"/>
            <a:ext cx="4178520" cy="5132160"/>
          </a:xfrm>
          <a:prstGeom prst="rect">
            <a:avLst/>
          </a:prstGeom>
        </p:spPr>
        <p:txBody>
          <a:bodyPr lIns="0" rIns="0" tIns="0" bIns="0">
            <a:normAutofit/>
          </a:bodyPr>
          <a:p>
            <a:endParaRPr b="0" lang="en-US" sz="3200" spc="-1" strike="noStrike">
              <a:solidFill>
                <a:srgbClr val="000000"/>
              </a:solidFill>
              <a:latin typeface="Calibri"/>
            </a:endParaRPr>
          </a:p>
        </p:txBody>
      </p:sp>
      <p:sp>
        <p:nvSpPr>
          <p:cNvPr id="92" name="PlaceHolder 3"/>
          <p:cNvSpPr>
            <a:spLocks noGrp="1"/>
          </p:cNvSpPr>
          <p:nvPr>
            <p:ph type="body"/>
          </p:nvPr>
        </p:nvSpPr>
        <p:spPr>
          <a:xfrm>
            <a:off x="4634640" y="1314720"/>
            <a:ext cx="4178520" cy="51321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246960" y="1314720"/>
            <a:ext cx="8562960" cy="51321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169560" y="3240"/>
            <a:ext cx="8340840" cy="5045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24696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97" name="PlaceHolder 3"/>
          <p:cNvSpPr>
            <a:spLocks noGrp="1"/>
          </p:cNvSpPr>
          <p:nvPr>
            <p:ph type="body"/>
          </p:nvPr>
        </p:nvSpPr>
        <p:spPr>
          <a:xfrm>
            <a:off x="4634640" y="1314720"/>
            <a:ext cx="4178520" cy="513216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4"/>
          <p:cNvSpPr>
            <a:spLocks noGrp="1"/>
          </p:cNvSpPr>
          <p:nvPr>
            <p:ph type="body"/>
          </p:nvPr>
        </p:nvSpPr>
        <p:spPr>
          <a:xfrm>
            <a:off x="246960" y="399564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246960" y="1314720"/>
            <a:ext cx="4178520" cy="51321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1" name="PlaceHolder 3"/>
          <p:cNvSpPr>
            <a:spLocks noGrp="1"/>
          </p:cNvSpPr>
          <p:nvPr>
            <p:ph type="body"/>
          </p:nvPr>
        </p:nvSpPr>
        <p:spPr>
          <a:xfrm>
            <a:off x="463464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4"/>
          <p:cNvSpPr>
            <a:spLocks noGrp="1"/>
          </p:cNvSpPr>
          <p:nvPr>
            <p:ph type="body"/>
          </p:nvPr>
        </p:nvSpPr>
        <p:spPr>
          <a:xfrm>
            <a:off x="4634640" y="399564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24696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105" name="PlaceHolder 3"/>
          <p:cNvSpPr>
            <a:spLocks noGrp="1"/>
          </p:cNvSpPr>
          <p:nvPr>
            <p:ph type="body"/>
          </p:nvPr>
        </p:nvSpPr>
        <p:spPr>
          <a:xfrm>
            <a:off x="463464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4"/>
          <p:cNvSpPr>
            <a:spLocks noGrp="1"/>
          </p:cNvSpPr>
          <p:nvPr>
            <p:ph type="body"/>
          </p:nvPr>
        </p:nvSpPr>
        <p:spPr>
          <a:xfrm>
            <a:off x="246960" y="3995640"/>
            <a:ext cx="856296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246960" y="1314720"/>
            <a:ext cx="856296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109" name="PlaceHolder 3"/>
          <p:cNvSpPr>
            <a:spLocks noGrp="1"/>
          </p:cNvSpPr>
          <p:nvPr>
            <p:ph type="body"/>
          </p:nvPr>
        </p:nvSpPr>
        <p:spPr>
          <a:xfrm>
            <a:off x="246960" y="3995640"/>
            <a:ext cx="856296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24696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112" name="PlaceHolder 3"/>
          <p:cNvSpPr>
            <a:spLocks noGrp="1"/>
          </p:cNvSpPr>
          <p:nvPr>
            <p:ph type="body"/>
          </p:nvPr>
        </p:nvSpPr>
        <p:spPr>
          <a:xfrm>
            <a:off x="463464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4"/>
          <p:cNvSpPr>
            <a:spLocks noGrp="1"/>
          </p:cNvSpPr>
          <p:nvPr>
            <p:ph type="body"/>
          </p:nvPr>
        </p:nvSpPr>
        <p:spPr>
          <a:xfrm>
            <a:off x="246960" y="399564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5"/>
          <p:cNvSpPr>
            <a:spLocks noGrp="1"/>
          </p:cNvSpPr>
          <p:nvPr>
            <p:ph type="body"/>
          </p:nvPr>
        </p:nvSpPr>
        <p:spPr>
          <a:xfrm>
            <a:off x="4634640" y="399564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246960" y="131472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117" name="PlaceHolder 3"/>
          <p:cNvSpPr>
            <a:spLocks noGrp="1"/>
          </p:cNvSpPr>
          <p:nvPr>
            <p:ph type="body"/>
          </p:nvPr>
        </p:nvSpPr>
        <p:spPr>
          <a:xfrm>
            <a:off x="3142080" y="131472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4"/>
          <p:cNvSpPr>
            <a:spLocks noGrp="1"/>
          </p:cNvSpPr>
          <p:nvPr>
            <p:ph type="body"/>
          </p:nvPr>
        </p:nvSpPr>
        <p:spPr>
          <a:xfrm>
            <a:off x="6037200" y="131472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5"/>
          <p:cNvSpPr>
            <a:spLocks noGrp="1"/>
          </p:cNvSpPr>
          <p:nvPr>
            <p:ph type="body"/>
          </p:nvPr>
        </p:nvSpPr>
        <p:spPr>
          <a:xfrm>
            <a:off x="246960" y="399564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6"/>
          <p:cNvSpPr>
            <a:spLocks noGrp="1"/>
          </p:cNvSpPr>
          <p:nvPr>
            <p:ph type="body"/>
          </p:nvPr>
        </p:nvSpPr>
        <p:spPr>
          <a:xfrm>
            <a:off x="3142080" y="399564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7"/>
          <p:cNvSpPr>
            <a:spLocks noGrp="1"/>
          </p:cNvSpPr>
          <p:nvPr>
            <p:ph type="body"/>
          </p:nvPr>
        </p:nvSpPr>
        <p:spPr>
          <a:xfrm>
            <a:off x="6037200" y="3995640"/>
            <a:ext cx="275688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246960" y="1314720"/>
            <a:ext cx="4178520" cy="51321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34640" y="1314720"/>
            <a:ext cx="4178520" cy="51321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9560" y="3240"/>
            <a:ext cx="8340840" cy="5045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24696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34640" y="1314720"/>
            <a:ext cx="4178520" cy="51321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246960" y="399564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246960" y="1314720"/>
            <a:ext cx="4178520" cy="51321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3464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34640" y="399564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9560" y="3240"/>
            <a:ext cx="8340840" cy="1088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24696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34640" y="1314720"/>
            <a:ext cx="4178520" cy="244800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246960" y="3995640"/>
            <a:ext cx="8562960" cy="244800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3" descr=""/>
          <p:cNvPicPr/>
          <p:nvPr/>
        </p:nvPicPr>
        <p:blipFill>
          <a:blip r:embed="rId2"/>
          <a:stretch/>
        </p:blipFill>
        <p:spPr>
          <a:xfrm>
            <a:off x="0" y="0"/>
            <a:ext cx="9143640" cy="6857640"/>
          </a:xfrm>
          <a:prstGeom prst="rect">
            <a:avLst/>
          </a:prstGeom>
          <a:ln>
            <a:noFill/>
          </a:ln>
        </p:spPr>
      </p:pic>
      <p:sp>
        <p:nvSpPr>
          <p:cNvPr id="1" name="PlaceHolder 1"/>
          <p:cNvSpPr>
            <a:spLocks noGrp="1"/>
          </p:cNvSpPr>
          <p:nvPr>
            <p:ph type="title"/>
          </p:nvPr>
        </p:nvSpPr>
        <p:spPr>
          <a:xfrm>
            <a:off x="2240640" y="1606320"/>
            <a:ext cx="5683680" cy="3133080"/>
          </a:xfrm>
          <a:prstGeom prst="rect">
            <a:avLst/>
          </a:prstGeom>
        </p:spPr>
        <p:txBody>
          <a:bodyPr anchor="ctr">
            <a:noAutofit/>
          </a:bodyPr>
          <a:p>
            <a:pPr algn="ctr">
              <a:lnSpc>
                <a:spcPct val="90000"/>
              </a:lnSpc>
            </a:pPr>
            <a:r>
              <a:rPr b="1" i="1" lang="en-US" sz="4000" spc="-1" strike="noStrike" cap="all">
                <a:solidFill>
                  <a:srgbClr val="ffffff"/>
                </a:solidFill>
                <a:latin typeface="Arial Black"/>
              </a:rPr>
              <a:t>Heading</a:t>
            </a:r>
            <a:endParaRPr b="0" lang="en-US" sz="4000" spc="-1" strike="noStrike">
              <a:solidFill>
                <a:srgbClr val="000000"/>
              </a:solidFill>
              <a:latin typeface="Calibri"/>
            </a:endParaRPr>
          </a:p>
        </p:txBody>
      </p:sp>
      <p:pic>
        <p:nvPicPr>
          <p:cNvPr id="2" name="Picture 2" descr=""/>
          <p:cNvPicPr/>
          <p:nvPr/>
        </p:nvPicPr>
        <p:blipFill>
          <a:blip r:embed="rId3"/>
          <a:stretch/>
        </p:blipFill>
        <p:spPr>
          <a:xfrm>
            <a:off x="-1401120" y="222120"/>
            <a:ext cx="5910840" cy="7008840"/>
          </a:xfrm>
          <a:prstGeom prst="rect">
            <a:avLst/>
          </a:prstGeom>
          <a:ln>
            <a:noFill/>
          </a:ln>
        </p:spPr>
      </p:pic>
      <p:sp>
        <p:nvSpPr>
          <p:cNvPr id="3" name="CustomShape 2"/>
          <p:cNvSpPr/>
          <p:nvPr/>
        </p:nvSpPr>
        <p:spPr>
          <a:xfrm>
            <a:off x="-135720" y="6651720"/>
            <a:ext cx="8517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700" spc="-1" strike="noStrike">
                <a:solidFill>
                  <a:srgbClr val="595959"/>
                </a:solidFill>
                <a:latin typeface="Arial Black"/>
              </a:rPr>
              <a:t>Page </a:t>
            </a:r>
            <a:fld id="{549FCC88-9555-4DC0-A39B-37BF51E4A0C8}" type="slidenum">
              <a:rPr b="0" lang="fr-FR" sz="700" spc="-1" strike="noStrike">
                <a:solidFill>
                  <a:srgbClr val="595959"/>
                </a:solidFill>
                <a:latin typeface="Arial"/>
              </a:rPr>
              <a:t>&lt;number&gt;</a:t>
            </a:fld>
            <a:endParaRPr b="0" lang="en-US" sz="700" spc="-1" strike="noStrike">
              <a:latin typeface="Arial"/>
            </a:endParaRPr>
          </a:p>
        </p:txBody>
      </p:sp>
      <p:sp>
        <p:nvSpPr>
          <p:cNvPr id="4"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3" descr=""/>
          <p:cNvPicPr/>
          <p:nvPr/>
        </p:nvPicPr>
        <p:blipFill>
          <a:blip r:embed="rId2"/>
          <a:stretch/>
        </p:blipFill>
        <p:spPr>
          <a:xfrm>
            <a:off x="0" y="0"/>
            <a:ext cx="9143640" cy="6857640"/>
          </a:xfrm>
          <a:prstGeom prst="rect">
            <a:avLst/>
          </a:prstGeom>
          <a:ln>
            <a:noFill/>
          </a:ln>
        </p:spPr>
      </p:pic>
      <p:sp>
        <p:nvSpPr>
          <p:cNvPr id="42" name="PlaceHolder 1"/>
          <p:cNvSpPr>
            <a:spLocks noGrp="1"/>
          </p:cNvSpPr>
          <p:nvPr>
            <p:ph type="title"/>
          </p:nvPr>
        </p:nvSpPr>
        <p:spPr>
          <a:xfrm>
            <a:off x="169560" y="3240"/>
            <a:ext cx="8340840" cy="1088280"/>
          </a:xfrm>
          <a:prstGeom prst="rect">
            <a:avLst/>
          </a:prstGeom>
        </p:spPr>
        <p:txBody>
          <a:bodyPr anchor="ctr">
            <a:noAutofit/>
          </a:bodyPr>
          <a:p>
            <a:pPr>
              <a:lnSpc>
                <a:spcPct val="100000"/>
              </a:lnSpc>
            </a:pPr>
            <a:r>
              <a:rPr b="0" i="1" lang="fr-FR" sz="2400" spc="-1" strike="noStrike" cap="all">
                <a:solidFill>
                  <a:srgbClr val="ffffff"/>
                </a:solidFill>
                <a:latin typeface="Arial Black"/>
              </a:rPr>
              <a:t>Heading</a:t>
            </a:r>
            <a:endParaRPr b="0" lang="en-US" sz="2400" spc="-1" strike="noStrike">
              <a:solidFill>
                <a:srgbClr val="000000"/>
              </a:solidFill>
              <a:latin typeface="Calibri"/>
            </a:endParaRPr>
          </a:p>
        </p:txBody>
      </p:sp>
      <p:sp>
        <p:nvSpPr>
          <p:cNvPr id="43" name="PlaceHolder 2"/>
          <p:cNvSpPr>
            <a:spLocks noGrp="1"/>
          </p:cNvSpPr>
          <p:nvPr>
            <p:ph type="body"/>
          </p:nvPr>
        </p:nvSpPr>
        <p:spPr>
          <a:xfrm>
            <a:off x="246960" y="1314720"/>
            <a:ext cx="8562960" cy="5132160"/>
          </a:xfrm>
          <a:prstGeom prst="rect">
            <a:avLst/>
          </a:prstGeom>
        </p:spPr>
        <p:txBody>
          <a:bodyPr>
            <a:noAutofit/>
          </a:bodyPr>
          <a:p>
            <a:pPr marL="343080" indent="-342720">
              <a:lnSpc>
                <a:spcPct val="150000"/>
              </a:lnSpc>
              <a:spcBef>
                <a:spcPts val="479"/>
              </a:spcBef>
              <a:buSzPct val="100000"/>
              <a:buBlip>
                <a:blip r:embed="rId3"/>
              </a:buBlip>
            </a:pPr>
            <a:r>
              <a:rPr b="0" lang="fr-FR" sz="2400" spc="-1" strike="noStrike">
                <a:solidFill>
                  <a:srgbClr val="595959"/>
                </a:solidFill>
                <a:latin typeface="Arial"/>
              </a:rPr>
              <a:t>Text</a:t>
            </a:r>
            <a:endParaRPr b="0" lang="en-US" sz="2400" spc="-1" strike="noStrike">
              <a:solidFill>
                <a:srgbClr val="000000"/>
              </a:solidFill>
              <a:latin typeface="Calibri"/>
            </a:endParaRPr>
          </a:p>
          <a:p>
            <a:pPr lvl="1" marL="800280" indent="-342720">
              <a:lnSpc>
                <a:spcPct val="150000"/>
              </a:lnSpc>
              <a:spcBef>
                <a:spcPts val="400"/>
              </a:spcBef>
              <a:buSzPct val="100101"/>
              <a:buBlip>
                <a:blip r:embed="rId4"/>
              </a:buBlip>
            </a:pPr>
            <a:r>
              <a:rPr b="0" lang="fr-FR" sz="2000" spc="-1" strike="noStrike">
                <a:solidFill>
                  <a:srgbClr val="595959"/>
                </a:solidFill>
                <a:latin typeface="Arial"/>
              </a:rPr>
              <a:t>Second level text</a:t>
            </a:r>
            <a:endParaRPr b="0" lang="en-US" sz="2000" spc="-1" strike="noStrike">
              <a:solidFill>
                <a:srgbClr val="000000"/>
              </a:solidFill>
              <a:latin typeface="Calibri"/>
            </a:endParaRPr>
          </a:p>
          <a:p>
            <a:pPr lvl="2" marL="1200240" indent="-285480">
              <a:lnSpc>
                <a:spcPct val="150000"/>
              </a:lnSpc>
              <a:spcBef>
                <a:spcPts val="360"/>
              </a:spcBef>
              <a:buSzPct val="100045"/>
              <a:buBlip>
                <a:blip r:embed="rId5"/>
              </a:buBlip>
            </a:pPr>
            <a:r>
              <a:rPr b="0" lang="fr-FR" sz="1800" spc="-1" strike="noStrike">
                <a:solidFill>
                  <a:srgbClr val="595959"/>
                </a:solidFill>
                <a:latin typeface="Arial"/>
              </a:rPr>
              <a:t>Third level text</a:t>
            </a:r>
            <a:endParaRPr b="0" lang="en-US" sz="1800" spc="-1" strike="noStrike">
              <a:solidFill>
                <a:srgbClr val="000000"/>
              </a:solidFill>
              <a:latin typeface="Calibri"/>
            </a:endParaRPr>
          </a:p>
        </p:txBody>
      </p:sp>
      <p:sp>
        <p:nvSpPr>
          <p:cNvPr id="44" name="CustomShape 3"/>
          <p:cNvSpPr/>
          <p:nvPr/>
        </p:nvSpPr>
        <p:spPr>
          <a:xfrm>
            <a:off x="-135720" y="6651720"/>
            <a:ext cx="8517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700" spc="-1" strike="noStrike">
                <a:solidFill>
                  <a:srgbClr val="595959"/>
                </a:solidFill>
                <a:latin typeface="Arial Black"/>
              </a:rPr>
              <a:t>Page </a:t>
            </a:r>
            <a:fld id="{9C34F3A1-0F0C-499D-8A0C-D90B31A9B84F}" type="slidenum">
              <a:rPr b="0" lang="fr-FR" sz="700" spc="-1" strike="noStrike">
                <a:solidFill>
                  <a:srgbClr val="595959"/>
                </a:solidFill>
                <a:latin typeface="Arial"/>
              </a:rPr>
              <a:t>&lt;number&gt;</a:t>
            </a:fld>
            <a:endParaRPr b="0" lang="en-US" sz="7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Picture 3" descr=""/>
          <p:cNvPicPr/>
          <p:nvPr/>
        </p:nvPicPr>
        <p:blipFill>
          <a:blip r:embed="rId2"/>
          <a:stretch/>
        </p:blipFill>
        <p:spPr>
          <a:xfrm>
            <a:off x="0" y="0"/>
            <a:ext cx="9143640" cy="6857640"/>
          </a:xfrm>
          <a:prstGeom prst="rect">
            <a:avLst/>
          </a:prstGeom>
          <a:ln>
            <a:noFill/>
          </a:ln>
        </p:spPr>
      </p:pic>
      <p:sp>
        <p:nvSpPr>
          <p:cNvPr id="82" name="PlaceHolder 1"/>
          <p:cNvSpPr>
            <a:spLocks noGrp="1"/>
          </p:cNvSpPr>
          <p:nvPr>
            <p:ph type="title"/>
          </p:nvPr>
        </p:nvSpPr>
        <p:spPr>
          <a:xfrm>
            <a:off x="169560" y="3240"/>
            <a:ext cx="8340840" cy="1088280"/>
          </a:xfrm>
          <a:prstGeom prst="rect">
            <a:avLst/>
          </a:prstGeom>
        </p:spPr>
        <p:txBody>
          <a:bodyPr anchor="ctr">
            <a:noAutofit/>
          </a:bodyPr>
          <a:p>
            <a:pPr>
              <a:lnSpc>
                <a:spcPct val="100000"/>
              </a:lnSpc>
            </a:pPr>
            <a:r>
              <a:rPr b="0" i="1" lang="fr-FR" sz="2400" spc="-1" strike="noStrike" cap="all">
                <a:solidFill>
                  <a:srgbClr val="ffffff"/>
                </a:solidFill>
                <a:latin typeface="Arial Black"/>
              </a:rPr>
              <a:t>Heading</a:t>
            </a:r>
            <a:endParaRPr b="0" lang="en-US" sz="2400" spc="-1" strike="noStrike">
              <a:solidFill>
                <a:srgbClr val="000000"/>
              </a:solidFill>
              <a:latin typeface="Calibri"/>
            </a:endParaRPr>
          </a:p>
        </p:txBody>
      </p:sp>
      <p:sp>
        <p:nvSpPr>
          <p:cNvPr id="83" name="PlaceHolder 2"/>
          <p:cNvSpPr>
            <a:spLocks noGrp="1"/>
          </p:cNvSpPr>
          <p:nvPr>
            <p:ph type="body"/>
          </p:nvPr>
        </p:nvSpPr>
        <p:spPr>
          <a:xfrm>
            <a:off x="1309320" y="5259600"/>
            <a:ext cx="4766400" cy="894960"/>
          </a:xfrm>
          <a:prstGeom prst="rect">
            <a:avLst/>
          </a:prstGeom>
        </p:spPr>
        <p:txBody>
          <a:bodyPr>
            <a:noAutofit/>
          </a:bodyPr>
          <a:p>
            <a:pPr>
              <a:lnSpc>
                <a:spcPct val="100000"/>
              </a:lnSpc>
              <a:spcBef>
                <a:spcPts val="320"/>
              </a:spcBef>
            </a:pPr>
            <a:r>
              <a:rPr b="1" lang="en-US" sz="1600" spc="-1" strike="noStrike">
                <a:solidFill>
                  <a:srgbClr val="595959"/>
                </a:solidFill>
                <a:latin typeface="Arial"/>
              </a:rPr>
              <a:t>Picture caption</a:t>
            </a:r>
            <a:endParaRPr b="0" lang="en-US" sz="1600" spc="-1" strike="noStrike">
              <a:solidFill>
                <a:srgbClr val="000000"/>
              </a:solidFill>
              <a:latin typeface="Calibri"/>
            </a:endParaRPr>
          </a:p>
        </p:txBody>
      </p:sp>
      <p:sp>
        <p:nvSpPr>
          <p:cNvPr id="84" name="PlaceHolder 3"/>
          <p:cNvSpPr>
            <a:spLocks noGrp="1"/>
          </p:cNvSpPr>
          <p:nvPr>
            <p:ph type="body"/>
          </p:nvPr>
        </p:nvSpPr>
        <p:spPr>
          <a:xfrm>
            <a:off x="1309680" y="1751760"/>
            <a:ext cx="5915880" cy="3507480"/>
          </a:xfrm>
          <a:prstGeom prst="rect">
            <a:avLst/>
          </a:prstGeom>
        </p:spPr>
        <p:txBody>
          <a:bodyPr lIns="90000" rIns="90000" tIns="45000" bIns="45000">
            <a:noAutofit/>
          </a:bodyPr>
          <a:p>
            <a:pPr>
              <a:lnSpc>
                <a:spcPct val="100000"/>
              </a:lnSpc>
            </a:pPr>
            <a:r>
              <a:rPr b="0" lang="fr-FR" sz="1800" spc="-1" strike="noStrike">
                <a:solidFill>
                  <a:srgbClr val="000000"/>
                </a:solidFill>
                <a:latin typeface="Calibri"/>
              </a:rPr>
              <a:t>Click on the icon to add an image</a:t>
            </a:r>
            <a:endParaRPr b="0" lang="en-US" sz="1800" spc="-1" strike="noStrike">
              <a:solidFill>
                <a:srgbClr val="000000"/>
              </a:solidFill>
              <a:latin typeface="Calibri"/>
            </a:endParaRPr>
          </a:p>
        </p:txBody>
      </p:sp>
      <p:sp>
        <p:nvSpPr>
          <p:cNvPr id="85" name="CustomShape 4"/>
          <p:cNvSpPr/>
          <p:nvPr/>
        </p:nvSpPr>
        <p:spPr>
          <a:xfrm>
            <a:off x="-135720" y="6651720"/>
            <a:ext cx="851760" cy="196920"/>
          </a:xfrm>
          <a:prstGeom prst="rect">
            <a:avLst/>
          </a:prstGeom>
          <a:noFill/>
          <a:ln>
            <a:noFill/>
          </a:ln>
        </p:spPr>
        <p:style>
          <a:lnRef idx="2"/>
          <a:fillRef idx="0"/>
          <a:effectRef idx="0"/>
          <a:fontRef idx="minor"/>
        </p:style>
        <p:txBody>
          <a:bodyPr wrap="none" lIns="90000" rIns="90000" tIns="45000" bIns="45000">
            <a:spAutoFit/>
          </a:bodyPr>
          <a:p>
            <a:pPr>
              <a:lnSpc>
                <a:spcPct val="100000"/>
              </a:lnSpc>
            </a:pPr>
            <a:r>
              <a:rPr b="0" lang="fr-FR" sz="700" spc="-1" strike="noStrike">
                <a:solidFill>
                  <a:srgbClr val="595959"/>
                </a:solidFill>
                <a:latin typeface="Arial Black"/>
              </a:rPr>
              <a:t>Page </a:t>
            </a:r>
            <a:fld id="{221DA2AA-0E9E-4188-B7A9-300865B7E820}" type="slidenum">
              <a:rPr b="0" lang="fr-FR" sz="700" spc="-1" strike="noStrike">
                <a:solidFill>
                  <a:srgbClr val="595959"/>
                </a:solidFill>
                <a:latin typeface="Arial"/>
              </a:rPr>
              <a:t>&lt;number&gt;</a:t>
            </a:fld>
            <a:endParaRPr b="0" lang="en-US" sz="7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diagramData" Target="../diagrams/data9.xml"/><Relationship Id="rId2" Type="http://schemas.openxmlformats.org/officeDocument/2006/relationships/diagramLayout" Target="../diagrams/layout9.xml"/><Relationship Id="rId3" Type="http://schemas.openxmlformats.org/officeDocument/2006/relationships/diagramQuickStyle" Target="../diagrams/quickStyle9.xml"/><Relationship Id="rId4" Type="http://schemas.openxmlformats.org/officeDocument/2006/relationships/diagramColors" Target="../diagrams/colors9.xml"/><Relationship Id="rId5" Type="http://schemas.microsoft.com/office/2007/relationships/diagramDrawing" Target="../diagrams/drawing9.xml"/><Relationship Id="rId6" Type="http://schemas.openxmlformats.org/officeDocument/2006/relationships/image" Target="../media/image38.jpeg"/><Relationship Id="rId7" Type="http://schemas.openxmlformats.org/officeDocument/2006/relationships/image" Target="../media/image39.jpeg"/><Relationship Id="rId8" Type="http://schemas.openxmlformats.org/officeDocument/2006/relationships/image" Target="../media/image40.jpeg"/><Relationship Id="rId9" Type="http://schemas.openxmlformats.org/officeDocument/2006/relationships/image" Target="../media/image41.jpeg"/><Relationship Id="rId10" Type="http://schemas.openxmlformats.org/officeDocument/2006/relationships/chart" Target="../charts/chart8.xml"/><Relationship Id="rId11" Type="http://schemas.openxmlformats.org/officeDocument/2006/relationships/image" Target="../media/image42.png"/><Relationship Id="rId12" Type="http://schemas.openxmlformats.org/officeDocument/2006/relationships/chart" Target="../charts/chart9.xml"/><Relationship Id="rId13" Type="http://schemas.openxmlformats.org/officeDocument/2006/relationships/chart" Target="../charts/chart10.xml"/><Relationship Id="rId14" Type="http://schemas.openxmlformats.org/officeDocument/2006/relationships/slideLayout" Target="../slideLayouts/slideLayout13.xml"/><Relationship Id="rId1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diagramData" Target="../diagrams/data10.xml"/><Relationship Id="rId2" Type="http://schemas.openxmlformats.org/officeDocument/2006/relationships/diagramLayout" Target="../diagrams/layout10.xml"/><Relationship Id="rId3" Type="http://schemas.openxmlformats.org/officeDocument/2006/relationships/diagramQuickStyle" Target="../diagrams/quickStyle10.xml"/><Relationship Id="rId4" Type="http://schemas.openxmlformats.org/officeDocument/2006/relationships/diagramColors" Target="../diagrams/colors10.xml"/><Relationship Id="rId5" Type="http://schemas.microsoft.com/office/2007/relationships/diagramDrawing" Target="../diagrams/drawing10.xml"/><Relationship Id="rId6" Type="http://schemas.openxmlformats.org/officeDocument/2006/relationships/image" Target="../media/image43.jpeg"/><Relationship Id="rId7" Type="http://schemas.openxmlformats.org/officeDocument/2006/relationships/image" Target="../media/image44.png"/><Relationship Id="rId8" Type="http://schemas.openxmlformats.org/officeDocument/2006/relationships/image" Target="../media/image45.wmf"/><Relationship Id="rId9"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diagramData" Target="../diagrams/data11.xml"/><Relationship Id="rId2" Type="http://schemas.openxmlformats.org/officeDocument/2006/relationships/diagramLayout" Target="../diagrams/layout11.xml"/><Relationship Id="rId3" Type="http://schemas.openxmlformats.org/officeDocument/2006/relationships/diagramQuickStyle" Target="../diagrams/quickStyle11.xml"/><Relationship Id="rId4" Type="http://schemas.openxmlformats.org/officeDocument/2006/relationships/diagramColors" Target="../diagrams/colors11.xml"/><Relationship Id="rId5" Type="http://schemas.microsoft.com/office/2007/relationships/diagramDrawing" Target="../diagrams/drawing11.xml"/><Relationship Id="rId6" Type="http://schemas.openxmlformats.org/officeDocument/2006/relationships/image" Target="../media/image46.wmf"/><Relationship Id="rId7"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diagramData" Target="../diagrams/data12.xml"/><Relationship Id="rId2" Type="http://schemas.openxmlformats.org/officeDocument/2006/relationships/diagramLayout" Target="../diagrams/layout12.xml"/><Relationship Id="rId3" Type="http://schemas.openxmlformats.org/officeDocument/2006/relationships/diagramQuickStyle" Target="../diagrams/quickStyle12.xml"/><Relationship Id="rId4" Type="http://schemas.openxmlformats.org/officeDocument/2006/relationships/diagramColors" Target="../diagrams/colors12.xml"/><Relationship Id="rId5" Type="http://schemas.microsoft.com/office/2007/relationships/diagramDrawing" Target="../diagrams/drawing12.xml"/><Relationship Id="rId6" Type="http://schemas.openxmlformats.org/officeDocument/2006/relationships/image" Target="../media/image47.jpeg"/><Relationship Id="rId7" Type="http://schemas.openxmlformats.org/officeDocument/2006/relationships/image" Target="../media/image48.jpeg"/><Relationship Id="rId8" Type="http://schemas.openxmlformats.org/officeDocument/2006/relationships/image" Target="../media/image49.jpeg"/><Relationship Id="rId9" Type="http://schemas.openxmlformats.org/officeDocument/2006/relationships/image" Target="../media/image50.jpeg"/><Relationship Id="rId10"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diagramData" Target="../diagrams/data13.xml"/><Relationship Id="rId2" Type="http://schemas.openxmlformats.org/officeDocument/2006/relationships/diagramLayout" Target="../diagrams/layout13.xml"/><Relationship Id="rId3" Type="http://schemas.openxmlformats.org/officeDocument/2006/relationships/diagramQuickStyle" Target="../diagrams/quickStyle13.xml"/><Relationship Id="rId4" Type="http://schemas.openxmlformats.org/officeDocument/2006/relationships/diagramColors" Target="../diagrams/colors13.xml"/><Relationship Id="rId5" Type="http://schemas.microsoft.com/office/2007/relationships/diagramDrawing" Target="../diagrams/drawing13.xml"/><Relationship Id="rId6" Type="http://schemas.openxmlformats.org/officeDocument/2006/relationships/chart" Target="../charts/chart11.xml"/><Relationship Id="rId7" Type="http://schemas.openxmlformats.org/officeDocument/2006/relationships/image" Target="../media/image51.jpeg"/><Relationship Id="rId8"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diagramData" Target="../diagrams/data14.xml"/><Relationship Id="rId2" Type="http://schemas.openxmlformats.org/officeDocument/2006/relationships/diagramLayout" Target="../diagrams/layout14.xml"/><Relationship Id="rId3" Type="http://schemas.openxmlformats.org/officeDocument/2006/relationships/diagramQuickStyle" Target="../diagrams/quickStyle14.xml"/><Relationship Id="rId4" Type="http://schemas.openxmlformats.org/officeDocument/2006/relationships/diagramColors" Target="../diagrams/colors14.xml"/><Relationship Id="rId5" Type="http://schemas.microsoft.com/office/2007/relationships/diagramDrawing" Target="../diagrams/drawing14.xml"/><Relationship Id="rId6" Type="http://schemas.openxmlformats.org/officeDocument/2006/relationships/image" Target="../media/image52.wmf"/><Relationship Id="rId7"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diagramData" Target="../diagrams/data15.xml"/><Relationship Id="rId2" Type="http://schemas.openxmlformats.org/officeDocument/2006/relationships/diagramLayout" Target="../diagrams/layout15.xml"/><Relationship Id="rId3" Type="http://schemas.openxmlformats.org/officeDocument/2006/relationships/diagramQuickStyle" Target="../diagrams/quickStyle15.xml"/><Relationship Id="rId4" Type="http://schemas.openxmlformats.org/officeDocument/2006/relationships/diagramColors" Target="../diagrams/colors15.xml"/><Relationship Id="rId5" Type="http://schemas.microsoft.com/office/2007/relationships/diagramDrawing" Target="../diagrams/drawing15.xml"/><Relationship Id="rId6" Type="http://schemas.openxmlformats.org/officeDocument/2006/relationships/image" Target="../media/image53.jpeg"/><Relationship Id="rId7" Type="http://schemas.openxmlformats.org/officeDocument/2006/relationships/image" Target="../media/image54.jpeg"/><Relationship Id="rId8"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diagramData" Target="../diagrams/data16.xml"/><Relationship Id="rId2" Type="http://schemas.openxmlformats.org/officeDocument/2006/relationships/diagramLayout" Target="../diagrams/layout16.xml"/><Relationship Id="rId3" Type="http://schemas.openxmlformats.org/officeDocument/2006/relationships/diagramQuickStyle" Target="../diagrams/quickStyle16.xml"/><Relationship Id="rId4" Type="http://schemas.openxmlformats.org/officeDocument/2006/relationships/diagramColors" Target="../diagrams/colors16.xml"/><Relationship Id="rId5" Type="http://schemas.microsoft.com/office/2007/relationships/diagramDrawing" Target="../diagrams/drawing16.xml"/><Relationship Id="rId6" Type="http://schemas.openxmlformats.org/officeDocument/2006/relationships/image" Target="../media/image55.png"/><Relationship Id="rId7" Type="http://schemas.openxmlformats.org/officeDocument/2006/relationships/image" Target="../media/image56.png"/><Relationship Id="rId8" Type="http://schemas.openxmlformats.org/officeDocument/2006/relationships/image" Target="../media/image57.png"/><Relationship Id="rId9" Type="http://schemas.openxmlformats.org/officeDocument/2006/relationships/image" Target="../media/image58.png"/><Relationship Id="rId10" Type="http://schemas.openxmlformats.org/officeDocument/2006/relationships/image" Target="../media/image59.png"/><Relationship Id="rId11" Type="http://schemas.openxmlformats.org/officeDocument/2006/relationships/image" Target="../media/image60.png"/><Relationship Id="rId12" Type="http://schemas.openxmlformats.org/officeDocument/2006/relationships/image" Target="../media/image61.png"/><Relationship Id="rId13" Type="http://schemas.openxmlformats.org/officeDocument/2006/relationships/image" Target="../media/image62.png"/><Relationship Id="rId14" Type="http://schemas.openxmlformats.org/officeDocument/2006/relationships/image" Target="../media/image63.jpeg"/><Relationship Id="rId15" Type="http://schemas.openxmlformats.org/officeDocument/2006/relationships/slideLayout" Target="../slideLayouts/slideLayout13.xml"/><Relationship Id="rId16"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diagramData" Target="../diagrams/data17.xml"/><Relationship Id="rId2" Type="http://schemas.openxmlformats.org/officeDocument/2006/relationships/diagramLayout" Target="../diagrams/layout17.xml"/><Relationship Id="rId3" Type="http://schemas.openxmlformats.org/officeDocument/2006/relationships/diagramQuickStyle" Target="../diagrams/quickStyle17.xml"/><Relationship Id="rId4" Type="http://schemas.openxmlformats.org/officeDocument/2006/relationships/diagramColors" Target="../diagrams/colors17.xml"/><Relationship Id="rId5" Type="http://schemas.microsoft.com/office/2007/relationships/diagramDrawing" Target="../diagrams/drawing17.xml"/><Relationship Id="rId6" Type="http://schemas.openxmlformats.org/officeDocument/2006/relationships/image" Target="../media/image64.wmf"/><Relationship Id="rId7" Type="http://schemas.openxmlformats.org/officeDocument/2006/relationships/slideLayout" Target="../slideLayouts/slideLayout13.xml"/><Relationship Id="rId8"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diagramData" Target="../diagrams/data18.xml"/><Relationship Id="rId2" Type="http://schemas.openxmlformats.org/officeDocument/2006/relationships/diagramLayout" Target="../diagrams/layout18.xml"/><Relationship Id="rId3" Type="http://schemas.openxmlformats.org/officeDocument/2006/relationships/diagramQuickStyle" Target="../diagrams/quickStyle18.xml"/><Relationship Id="rId4" Type="http://schemas.openxmlformats.org/officeDocument/2006/relationships/diagramColors" Target="../diagrams/colors18.xml"/><Relationship Id="rId5" Type="http://schemas.microsoft.com/office/2007/relationships/diagramDrawing" Target="../diagrams/drawing18.xml"/><Relationship Id="rId6" Type="http://schemas.openxmlformats.org/officeDocument/2006/relationships/image" Target="../media/image65.wmf"/><Relationship Id="rId7" Type="http://schemas.openxmlformats.org/officeDocument/2006/relationships/image" Target="../media/image66.wmf"/><Relationship Id="rId8" Type="http://schemas.openxmlformats.org/officeDocument/2006/relationships/slideLayout" Target="../slideLayouts/slideLayout13.xml"/><Relationship Id="rId9"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wmf"/><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jpeg"/><Relationship Id="rId11" Type="http://schemas.openxmlformats.org/officeDocument/2006/relationships/chart" Target="../charts/chart1.xml"/><Relationship Id="rId12" Type="http://schemas.openxmlformats.org/officeDocument/2006/relationships/chart" Target="../charts/chart2.xml"/><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wmf"/><Relationship Id="rId19" Type="http://schemas.openxmlformats.org/officeDocument/2006/relationships/image" Target="../media/image27.wmf"/><Relationship Id="rId20" Type="http://schemas.openxmlformats.org/officeDocument/2006/relationships/image" Target="../media/image28.jpeg"/><Relationship Id="rId21" Type="http://schemas.openxmlformats.org/officeDocument/2006/relationships/image" Target="../media/image29.wmf"/><Relationship Id="rId22" Type="http://schemas.openxmlformats.org/officeDocument/2006/relationships/image" Target="../media/image30.wmf"/><Relationship Id="rId2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diagramData" Target="../diagrams/data19.xml"/><Relationship Id="rId2" Type="http://schemas.openxmlformats.org/officeDocument/2006/relationships/diagramLayout" Target="../diagrams/layout19.xml"/><Relationship Id="rId3" Type="http://schemas.openxmlformats.org/officeDocument/2006/relationships/diagramQuickStyle" Target="../diagrams/quickStyle19.xml"/><Relationship Id="rId4" Type="http://schemas.openxmlformats.org/officeDocument/2006/relationships/diagramColors" Target="../diagrams/colors19.xml"/><Relationship Id="rId5" Type="http://schemas.microsoft.com/office/2007/relationships/diagramDrawing" Target="../diagrams/drawing19.xml"/><Relationship Id="rId6" Type="http://schemas.openxmlformats.org/officeDocument/2006/relationships/image" Target="../media/image67.png"/><Relationship Id="rId7" Type="http://schemas.openxmlformats.org/officeDocument/2006/relationships/image" Target="../media/image68.wmf"/><Relationship Id="rId8" Type="http://schemas.openxmlformats.org/officeDocument/2006/relationships/slideLayout" Target="../slideLayouts/slideLayout13.xml"/><Relationship Id="rId9"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diagramData" Target="../diagrams/data20.xml"/><Relationship Id="rId2" Type="http://schemas.openxmlformats.org/officeDocument/2006/relationships/diagramLayout" Target="../diagrams/layout20.xml"/><Relationship Id="rId3" Type="http://schemas.openxmlformats.org/officeDocument/2006/relationships/diagramQuickStyle" Target="../diagrams/quickStyle20.xml"/><Relationship Id="rId4" Type="http://schemas.openxmlformats.org/officeDocument/2006/relationships/diagramColors" Target="../diagrams/colors20.xml"/><Relationship Id="rId5" Type="http://schemas.microsoft.com/office/2007/relationships/diagramDrawing" Target="../diagrams/drawing20.xml"/><Relationship Id="rId6" Type="http://schemas.openxmlformats.org/officeDocument/2006/relationships/image" Target="../media/image69.wmf"/><Relationship Id="rId7" Type="http://schemas.openxmlformats.org/officeDocument/2006/relationships/image" Target="../media/image70.wmf"/><Relationship Id="rId8" Type="http://schemas.openxmlformats.org/officeDocument/2006/relationships/image" Target="../media/image71.jpeg"/><Relationship Id="rId9" Type="http://schemas.openxmlformats.org/officeDocument/2006/relationships/image" Target="../media/image72.wmf"/><Relationship Id="rId10" Type="http://schemas.openxmlformats.org/officeDocument/2006/relationships/image" Target="../media/image73.wmf"/><Relationship Id="rId1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74.wmf"/><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chart" Target="../charts/chart12.xml"/><Relationship Id="rId2" Type="http://schemas.openxmlformats.org/officeDocument/2006/relationships/chart" Target="../charts/chart13.xml"/><Relationship Id="rId3" Type="http://schemas.openxmlformats.org/officeDocument/2006/relationships/chart" Target="../charts/chart14.xml"/><Relationship Id="rId4" Type="http://schemas.openxmlformats.org/officeDocument/2006/relationships/image" Target="../media/image75.wmf"/><Relationship Id="rId5" Type="http://schemas.openxmlformats.org/officeDocument/2006/relationships/slideLayout" Target="../slideLayouts/slideLayout13.xml"/><Relationship Id="rId6"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image" Target="../media/image31.png"/><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chart" Target="../charts/chart3.xml"/><Relationship Id="rId7" Type="http://schemas.openxmlformats.org/officeDocument/2006/relationships/image" Target="../media/image32.jpeg"/><Relationship Id="rId8" Type="http://schemas.openxmlformats.org/officeDocument/2006/relationships/slideLayout" Target="../slideLayouts/slideLayout13.xml"/><Relationship Id="rId9"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chart" Target="../charts/chart4.xml"/><Relationship Id="rId7" Type="http://schemas.openxmlformats.org/officeDocument/2006/relationships/chart" Target="../charts/chart5.xml"/><Relationship Id="rId8" Type="http://schemas.openxmlformats.org/officeDocument/2006/relationships/chart" Target="../charts/chart6.xml"/><Relationship Id="rId9"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diagramData" Target="../diagrams/data4.xml"/><Relationship Id="rId2" Type="http://schemas.openxmlformats.org/officeDocument/2006/relationships/diagramLayout" Target="../diagrams/layout4.xml"/><Relationship Id="rId3" Type="http://schemas.openxmlformats.org/officeDocument/2006/relationships/diagramQuickStyle" Target="../diagrams/quickStyle4.xml"/><Relationship Id="rId4" Type="http://schemas.openxmlformats.org/officeDocument/2006/relationships/diagramColors" Target="../diagrams/colors4.xml"/><Relationship Id="rId5" Type="http://schemas.microsoft.com/office/2007/relationships/diagramDrawing" Target="../diagrams/drawing4.xml"/><Relationship Id="rId6" Type="http://schemas.openxmlformats.org/officeDocument/2006/relationships/image" Target="../media/image33.wmf"/><Relationship Id="rId7" Type="http://schemas.openxmlformats.org/officeDocument/2006/relationships/image" Target="../media/image34.wmf"/><Relationship Id="rId8" Type="http://schemas.openxmlformats.org/officeDocument/2006/relationships/slideLayout" Target="../slideLayouts/slideLayout13.xml"/><Relationship Id="rId9"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diagramData" Target="../diagrams/data5.xml"/><Relationship Id="rId2" Type="http://schemas.openxmlformats.org/officeDocument/2006/relationships/diagramLayout" Target="../diagrams/layout5.xml"/><Relationship Id="rId3" Type="http://schemas.openxmlformats.org/officeDocument/2006/relationships/diagramQuickStyle" Target="../diagrams/quickStyle5.xml"/><Relationship Id="rId4" Type="http://schemas.openxmlformats.org/officeDocument/2006/relationships/diagramColors" Target="../diagrams/colors5.xml"/><Relationship Id="rId5" Type="http://schemas.microsoft.com/office/2007/relationships/diagramDrawing" Target="../diagrams/drawing5.xml"/><Relationship Id="rId6" Type="http://schemas.openxmlformats.org/officeDocument/2006/relationships/image" Target="../media/image35.wmf"/><Relationship Id="rId7" Type="http://schemas.openxmlformats.org/officeDocument/2006/relationships/slideLayout" Target="../slideLayouts/slideLayout13.xml"/><Relationship Id="rId8"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diagramData" Target="../diagrams/data6.xml"/><Relationship Id="rId2" Type="http://schemas.openxmlformats.org/officeDocument/2006/relationships/diagramLayout" Target="../diagrams/layout6.xml"/><Relationship Id="rId3" Type="http://schemas.openxmlformats.org/officeDocument/2006/relationships/diagramQuickStyle" Target="../diagrams/quickStyle6.xml"/><Relationship Id="rId4" Type="http://schemas.openxmlformats.org/officeDocument/2006/relationships/diagramColors" Target="../diagrams/colors6.xml"/><Relationship Id="rId5" Type="http://schemas.microsoft.com/office/2007/relationships/diagramDrawing" Target="../diagrams/drawing6.xml"/><Relationship Id="rId6" Type="http://schemas.openxmlformats.org/officeDocument/2006/relationships/diagramData" Target="../diagrams/data7.xml"/><Relationship Id="rId7" Type="http://schemas.openxmlformats.org/officeDocument/2006/relationships/diagramLayout" Target="../diagrams/layout7.xml"/><Relationship Id="rId8" Type="http://schemas.openxmlformats.org/officeDocument/2006/relationships/diagramQuickStyle" Target="../diagrams/quickStyle7.xml"/><Relationship Id="rId9" Type="http://schemas.openxmlformats.org/officeDocument/2006/relationships/diagramColors" Target="../diagrams/colors7.xml"/><Relationship Id="rId10" Type="http://schemas.microsoft.com/office/2007/relationships/diagramDrawing" Target="../diagrams/drawing7.xml"/><Relationship Id="rId11" Type="http://schemas.openxmlformats.org/officeDocument/2006/relationships/image" Target="../media/image36.jpeg"/><Relationship Id="rId12" Type="http://schemas.openxmlformats.org/officeDocument/2006/relationships/slideLayout" Target="../slideLayouts/slideLayout25.xml"/><Relationship Id="rId1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diagramData" Target="../diagrams/data8.xml"/><Relationship Id="rId2" Type="http://schemas.openxmlformats.org/officeDocument/2006/relationships/diagramLayout" Target="../diagrams/layout8.xml"/><Relationship Id="rId3" Type="http://schemas.openxmlformats.org/officeDocument/2006/relationships/diagramQuickStyle" Target="../diagrams/quickStyle8.xml"/><Relationship Id="rId4" Type="http://schemas.openxmlformats.org/officeDocument/2006/relationships/diagramColors" Target="../diagrams/colors8.xml"/><Relationship Id="rId5" Type="http://schemas.microsoft.com/office/2007/relationships/diagramDrawing" Target="../diagrams/drawing8.xml"/><Relationship Id="rId6" Type="http://schemas.openxmlformats.org/officeDocument/2006/relationships/image" Target="../media/image37.wmf"/><Relationship Id="rId7" Type="http://schemas.openxmlformats.org/officeDocument/2006/relationships/chart" Target="../charts/chart7.xml"/><Relationship Id="rId8"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2240640" y="1606320"/>
            <a:ext cx="5683680" cy="2355840"/>
          </a:xfrm>
          <a:prstGeom prst="rect">
            <a:avLst/>
          </a:prstGeom>
          <a:noFill/>
          <a:ln>
            <a:noFill/>
          </a:ln>
        </p:spPr>
        <p:txBody>
          <a:bodyPr anchor="ctr">
            <a:normAutofit/>
          </a:bodyPr>
          <a:p>
            <a:pPr algn="ctr">
              <a:lnSpc>
                <a:spcPct val="90000"/>
              </a:lnSpc>
            </a:pPr>
            <a:r>
              <a:rPr b="1" i="1" lang="fr-FR" sz="4000" spc="-1" strike="noStrike" cap="all">
                <a:solidFill>
                  <a:srgbClr val="ffffff"/>
                </a:solidFill>
                <a:latin typeface="Arial Black"/>
              </a:rPr>
              <a:t>Poor flow in After Cure Rtd</a:t>
            </a:r>
            <a:br/>
            <a:r>
              <a:rPr b="1" i="1" lang="fr-FR" sz="2400" spc="-1" strike="noStrike" cap="all">
                <a:solidFill>
                  <a:srgbClr val="ffffff"/>
                </a:solidFill>
                <a:latin typeface="Arial Black"/>
              </a:rPr>
              <a:t>Adam Herrman</a:t>
            </a:r>
            <a:br/>
            <a:r>
              <a:rPr b="1" i="1" lang="fr-FR" sz="2000" spc="-1" strike="noStrike" cap="all">
                <a:solidFill>
                  <a:srgbClr val="ffffff"/>
                </a:solidFill>
                <a:latin typeface="Arial Black"/>
              </a:rPr>
              <a:t>March 16</a:t>
            </a:r>
            <a:r>
              <a:rPr b="1" i="1" lang="fr-FR" sz="2000" spc="-1" strike="noStrike" baseline="30000" cap="all">
                <a:solidFill>
                  <a:srgbClr val="ffffff"/>
                </a:solidFill>
                <a:latin typeface="Arial Black"/>
              </a:rPr>
              <a:t>th</a:t>
            </a:r>
            <a:r>
              <a:rPr b="1" i="1" lang="fr-FR" sz="2000" spc="-1" strike="noStrike" cap="all">
                <a:solidFill>
                  <a:srgbClr val="ffffff"/>
                </a:solidFill>
                <a:latin typeface="Arial Black"/>
              </a:rPr>
              <a:t> 2018</a:t>
            </a:r>
            <a:endParaRPr b="0" lang="en-US" sz="2000" spc="-1" strike="noStrike">
              <a:solidFill>
                <a:srgbClr val="000000"/>
              </a:solidFill>
              <a:latin typeface="Calibri"/>
            </a:endParaRPr>
          </a:p>
        </p:txBody>
      </p:sp>
      <p:sp>
        <p:nvSpPr>
          <p:cNvPr id="129" name="CustomShape 2"/>
          <p:cNvSpPr/>
          <p:nvPr/>
        </p:nvSpPr>
        <p:spPr>
          <a:xfrm>
            <a:off x="2743200" y="4114800"/>
            <a:ext cx="3962160" cy="1566360"/>
          </a:xfrm>
          <a:prstGeom prst="rect">
            <a:avLst/>
          </a:prstGeom>
          <a:noFill/>
          <a:ln>
            <a:noFill/>
          </a:ln>
        </p:spPr>
        <p:style>
          <a:lnRef idx="0"/>
          <a:fillRef idx="0"/>
          <a:effectRef idx="0"/>
          <a:fontRef idx="minor"/>
        </p:style>
      </p:sp>
      <p:pic>
        <p:nvPicPr>
          <p:cNvPr id="130" name="Picture 2" descr="C:\Users\n550287\Desktop\2018 - Greenbelt Certification V2\Pictures\Gemba Walk 2.JPG"/>
          <p:cNvPicPr/>
          <p:nvPr/>
        </p:nvPicPr>
        <p:blipFill>
          <a:blip r:embed="rId1"/>
          <a:stretch/>
        </p:blipFill>
        <p:spPr>
          <a:xfrm>
            <a:off x="6095880" y="0"/>
            <a:ext cx="3047760" cy="1676160"/>
          </a:xfrm>
          <a:prstGeom prst="rect">
            <a:avLst/>
          </a:prstGeom>
          <a:ln>
            <a:noFill/>
          </a:ln>
        </p:spPr>
      </p:pic>
      <p:pic>
        <p:nvPicPr>
          <p:cNvPr id="131" name="Picture 3" descr="C:\Users\n550287\Desktop\P2220163.JPG"/>
          <p:cNvPicPr/>
          <p:nvPr/>
        </p:nvPicPr>
        <p:blipFill>
          <a:blip r:embed="rId2"/>
          <a:stretch/>
        </p:blipFill>
        <p:spPr>
          <a:xfrm>
            <a:off x="1523880" y="3999960"/>
            <a:ext cx="3809520" cy="2857680"/>
          </a:xfrm>
          <a:prstGeom prst="rect">
            <a:avLst/>
          </a:prstGeom>
          <a:ln>
            <a:noFill/>
          </a:ln>
        </p:spPr>
      </p:pic>
      <p:pic>
        <p:nvPicPr>
          <p:cNvPr id="132" name="Picture 4" descr="C:\Users\n550287\Desktop\P2220161.JPG"/>
          <p:cNvPicPr/>
          <p:nvPr/>
        </p:nvPicPr>
        <p:blipFill>
          <a:blip r:embed="rId3"/>
          <a:stretch/>
        </p:blipFill>
        <p:spPr>
          <a:xfrm>
            <a:off x="5334120" y="3999960"/>
            <a:ext cx="3809520" cy="285768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169560" y="3240"/>
            <a:ext cx="8340840" cy="1088280"/>
          </a:xfrm>
          <a:prstGeom prst="rect">
            <a:avLst/>
          </a:prstGeom>
          <a:noFill/>
          <a:ln>
            <a:noFill/>
          </a:ln>
        </p:spPr>
        <p:txBody>
          <a:bodyPr anchor="ctr">
            <a:normAutofit/>
          </a:bodyPr>
          <a:p>
            <a:pPr>
              <a:lnSpc>
                <a:spcPct val="100000"/>
              </a:lnSpc>
            </a:pPr>
            <a:r>
              <a:rPr b="0" i="1" lang="en-US" sz="2000" spc="-1" strike="noStrike" cap="all">
                <a:solidFill>
                  <a:srgbClr val="ffffff"/>
                </a:solidFill>
                <a:latin typeface="Arial Black"/>
              </a:rPr>
              <a:t>Team brainstorming </a:t>
            </a:r>
            <a:br/>
            <a:r>
              <a:rPr b="0" i="1" lang="en-US" sz="2000" spc="-1" strike="noStrike" cap="all">
                <a:solidFill>
                  <a:srgbClr val="ffffff"/>
                </a:solidFill>
                <a:latin typeface="Arial Black"/>
              </a:rPr>
              <a:t>for wastes</a:t>
            </a:r>
            <a:endParaRPr b="0" lang="en-US" sz="2000" spc="-1" strike="noStrike">
              <a:solidFill>
                <a:srgbClr val="000000"/>
              </a:solidFill>
              <a:latin typeface="Calibri"/>
            </a:endParaRPr>
          </a:p>
        </p:txBody>
      </p:sp>
      <p:graphicFrame>
        <p:nvGraphicFramePr>
          <p:cNvPr id="9" name="Diagram9"/>
          <p:cNvGraphicFramePr/>
          <p:nvPr>
            <p:extLst>
              <p:ext uri="{D42A27DB-BD31-4B8C-83A1-F6EECF244321}">
                <p14:modId xmlns:p14="http://schemas.microsoft.com/office/powerpoint/2010/main" val="2052086455"/>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02" name="CustomShape 2"/>
          <p:cNvSpPr/>
          <p:nvPr/>
        </p:nvSpPr>
        <p:spPr>
          <a:xfrm>
            <a:off x="4712400" y="238680"/>
            <a:ext cx="3593160" cy="516600"/>
          </a:xfrm>
          <a:prstGeom prst="rect">
            <a:avLst/>
          </a:prstGeom>
          <a:solidFill>
            <a:schemeClr val="lt1">
              <a:hueOff val="0"/>
              <a:satOff val="0"/>
              <a:lumOff val="0"/>
              <a:alphaOff val="0"/>
            </a:schemeClr>
          </a:solidFill>
          <a:ln>
            <a:noFill/>
          </a:ln>
        </p:spPr>
        <p:style>
          <a:lnRef idx="2"/>
          <a:fillRef idx="0"/>
          <a:effectRef idx="0"/>
          <a:fontRef idx="minor"/>
        </p:style>
        <p:txBody>
          <a:bodyPr lIns="90000" rIns="90000" tIns="45000" bIns="45000">
            <a:spAutoFit/>
          </a:bodyPr>
          <a:p>
            <a:pPr algn="just">
              <a:lnSpc>
                <a:spcPct val="100000"/>
              </a:lnSpc>
            </a:pPr>
            <a:r>
              <a:rPr b="1" lang="en-US" sz="1400" spc="-1" strike="noStrike">
                <a:solidFill>
                  <a:srgbClr val="ffffff"/>
                </a:solidFill>
                <a:latin typeface="Calibri"/>
              </a:rPr>
              <a:t>Why:  </a:t>
            </a:r>
            <a:r>
              <a:rPr b="0" lang="en-US" sz="1400" spc="-1" strike="noStrike">
                <a:solidFill>
                  <a:srgbClr val="ffffff"/>
                </a:solidFill>
                <a:latin typeface="Calibri"/>
              </a:rPr>
              <a:t>Identify possible root causes X´s </a:t>
            </a:r>
            <a:endParaRPr b="0" lang="en-US" sz="1400" spc="-1" strike="noStrike">
              <a:latin typeface="Arial"/>
            </a:endParaRPr>
          </a:p>
          <a:p>
            <a:pPr algn="just">
              <a:lnSpc>
                <a:spcPct val="100000"/>
              </a:lnSpc>
            </a:pPr>
            <a:r>
              <a:rPr b="1" lang="en-US" sz="1400" spc="-1" strike="noStrike">
                <a:solidFill>
                  <a:srgbClr val="ffffff"/>
                </a:solidFill>
                <a:latin typeface="Calibri"/>
              </a:rPr>
              <a:t>Results: </a:t>
            </a:r>
            <a:r>
              <a:rPr b="0" lang="en-US" sz="1400" spc="-1" strike="noStrike">
                <a:solidFill>
                  <a:srgbClr val="ffffff"/>
                </a:solidFill>
                <a:latin typeface="Calibri"/>
              </a:rPr>
              <a:t>Input to waste hunting</a:t>
            </a:r>
            <a:endParaRPr b="0" lang="en-US" sz="1400" spc="-1" strike="noStrike">
              <a:latin typeface="Arial"/>
            </a:endParaRPr>
          </a:p>
        </p:txBody>
      </p:sp>
      <p:pic>
        <p:nvPicPr>
          <p:cNvPr id="203" name="Picture 3" descr="C:\Users\n550287\Desktop\2018 - Greenbelt Certification V2\Pictures\Aspect Losses RCA 2.JPG"/>
          <p:cNvPicPr/>
          <p:nvPr/>
        </p:nvPicPr>
        <p:blipFill>
          <a:blip r:embed="rId6"/>
          <a:stretch/>
        </p:blipFill>
        <p:spPr>
          <a:xfrm>
            <a:off x="6688800" y="2743200"/>
            <a:ext cx="2156400" cy="1649520"/>
          </a:xfrm>
          <a:prstGeom prst="rect">
            <a:avLst/>
          </a:prstGeom>
          <a:ln>
            <a:noFill/>
          </a:ln>
        </p:spPr>
      </p:pic>
      <p:pic>
        <p:nvPicPr>
          <p:cNvPr id="204" name="Picture 4" descr="C:\Users\n550287\Desktop\2018 - Greenbelt Certification V2\Pictures\Balance Losses RCA.JPG"/>
          <p:cNvPicPr/>
          <p:nvPr/>
        </p:nvPicPr>
        <p:blipFill>
          <a:blip r:embed="rId7"/>
          <a:stretch/>
        </p:blipFill>
        <p:spPr>
          <a:xfrm>
            <a:off x="4479120" y="2743200"/>
            <a:ext cx="2209320" cy="1657440"/>
          </a:xfrm>
          <a:prstGeom prst="rect">
            <a:avLst/>
          </a:prstGeom>
          <a:ln>
            <a:noFill/>
          </a:ln>
        </p:spPr>
      </p:pic>
      <p:pic>
        <p:nvPicPr>
          <p:cNvPr id="205" name="Picture 6" descr="C:\Users\n550287\Desktop\2018 - Greenbelt Certification V2\Pictures\Causes of Grinding Pads RCA.JPG"/>
          <p:cNvPicPr/>
          <p:nvPr/>
        </p:nvPicPr>
        <p:blipFill>
          <a:blip r:embed="rId8"/>
          <a:stretch/>
        </p:blipFill>
        <p:spPr>
          <a:xfrm>
            <a:off x="6636240" y="1085400"/>
            <a:ext cx="2209320" cy="1657440"/>
          </a:xfrm>
          <a:prstGeom prst="rect">
            <a:avLst/>
          </a:prstGeom>
          <a:ln>
            <a:noFill/>
          </a:ln>
        </p:spPr>
      </p:pic>
      <p:pic>
        <p:nvPicPr>
          <p:cNvPr id="206" name="Picture 7" descr="C:\Users\n550287\Desktop\2018 - Greenbelt Certification V2\Pictures\Causes of Overflow RCA.JPG"/>
          <p:cNvPicPr/>
          <p:nvPr/>
        </p:nvPicPr>
        <p:blipFill>
          <a:blip r:embed="rId9"/>
          <a:stretch/>
        </p:blipFill>
        <p:spPr>
          <a:xfrm>
            <a:off x="4479120" y="1102320"/>
            <a:ext cx="2171880" cy="1640520"/>
          </a:xfrm>
          <a:prstGeom prst="rect">
            <a:avLst/>
          </a:prstGeom>
          <a:ln>
            <a:noFill/>
          </a:ln>
        </p:spPr>
      </p:pic>
      <p:graphicFrame>
        <p:nvGraphicFramePr>
          <p:cNvPr id="207" name="Chart 12"/>
          <p:cNvGraphicFramePr/>
          <p:nvPr/>
        </p:nvGraphicFramePr>
        <p:xfrm>
          <a:off x="0" y="1066680"/>
          <a:ext cx="4463640" cy="1752840"/>
        </p:xfrm>
        <a:graphic>
          <a:graphicData uri="http://schemas.openxmlformats.org/drawingml/2006/chart">
            <c:chart xmlns:c="http://schemas.openxmlformats.org/drawingml/2006/chart" xmlns:r="http://schemas.openxmlformats.org/officeDocument/2006/relationships" r:id="rId10"/>
          </a:graphicData>
        </a:graphic>
      </p:graphicFrame>
      <p:pic>
        <p:nvPicPr>
          <p:cNvPr id="208" name="Picture 2" descr=""/>
          <p:cNvPicPr/>
          <p:nvPr/>
        </p:nvPicPr>
        <p:blipFill>
          <a:blip r:embed="rId11"/>
          <a:stretch/>
        </p:blipFill>
        <p:spPr>
          <a:xfrm>
            <a:off x="76320" y="2743200"/>
            <a:ext cx="4402440" cy="1856880"/>
          </a:xfrm>
          <a:prstGeom prst="rect">
            <a:avLst/>
          </a:prstGeom>
          <a:ln>
            <a:noFill/>
          </a:ln>
        </p:spPr>
      </p:pic>
      <p:sp>
        <p:nvSpPr>
          <p:cNvPr id="209" name="CustomShape 3"/>
          <p:cNvSpPr/>
          <p:nvPr/>
        </p:nvSpPr>
        <p:spPr>
          <a:xfrm>
            <a:off x="2400480" y="3504960"/>
            <a:ext cx="647280" cy="30492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10" name="CustomShape 4"/>
          <p:cNvSpPr/>
          <p:nvPr/>
        </p:nvSpPr>
        <p:spPr>
          <a:xfrm>
            <a:off x="609480" y="1441080"/>
            <a:ext cx="304560" cy="22860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11" name="CustomShape 5"/>
          <p:cNvSpPr/>
          <p:nvPr/>
        </p:nvSpPr>
        <p:spPr>
          <a:xfrm>
            <a:off x="4213800" y="2381400"/>
            <a:ext cx="530280" cy="722880"/>
          </a:xfrm>
          <a:prstGeom prst="rightArrow">
            <a:avLst>
              <a:gd name="adj1" fmla="val 50000"/>
              <a:gd name="adj2" fmla="val 50000"/>
            </a:avLst>
          </a:prstGeom>
          <a:solidFill>
            <a:srgbClr val="ffff00"/>
          </a:solidFill>
          <a:ln>
            <a:solidFill>
              <a:schemeClr val="tx1"/>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2" name="CustomShape 6"/>
          <p:cNvSpPr/>
          <p:nvPr/>
        </p:nvSpPr>
        <p:spPr>
          <a:xfrm rot="5400000">
            <a:off x="6386040" y="4038840"/>
            <a:ext cx="530280" cy="722880"/>
          </a:xfrm>
          <a:prstGeom prst="rightArrow">
            <a:avLst>
              <a:gd name="adj1" fmla="val 50000"/>
              <a:gd name="adj2" fmla="val 50000"/>
            </a:avLst>
          </a:prstGeom>
          <a:solidFill>
            <a:srgbClr val="ffff00"/>
          </a:solidFill>
          <a:ln>
            <a:solidFill>
              <a:schemeClr val="tx1"/>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graphicFrame>
        <p:nvGraphicFramePr>
          <p:cNvPr id="213" name="Chart 17"/>
          <p:cNvGraphicFramePr/>
          <p:nvPr/>
        </p:nvGraphicFramePr>
        <p:xfrm>
          <a:off x="4479120" y="4479480"/>
          <a:ext cx="4694400" cy="19602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14" name="Chart 19"/>
          <p:cNvGraphicFramePr/>
          <p:nvPr/>
        </p:nvGraphicFramePr>
        <p:xfrm>
          <a:off x="187560" y="4479480"/>
          <a:ext cx="4180320" cy="1890000"/>
        </p:xfrm>
        <a:graphic>
          <a:graphicData uri="http://schemas.openxmlformats.org/drawingml/2006/chart">
            <c:chart xmlns:c="http://schemas.openxmlformats.org/drawingml/2006/chart" xmlns:r="http://schemas.openxmlformats.org/officeDocument/2006/relationships" r:id="rId13"/>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169560" y="3240"/>
            <a:ext cx="8340840" cy="1088280"/>
          </a:xfrm>
          <a:prstGeom prst="rect">
            <a:avLst/>
          </a:prstGeom>
          <a:noFill/>
          <a:ln>
            <a:noFill/>
          </a:ln>
        </p:spPr>
        <p:txBody>
          <a:bodyPr anchor="ctr">
            <a:noAutofit/>
          </a:bodyPr>
          <a:p>
            <a:pPr>
              <a:lnSpc>
                <a:spcPct val="100000"/>
              </a:lnSpc>
            </a:pPr>
            <a:r>
              <a:rPr b="0" i="1" lang="es-MX" sz="2400" spc="-1" strike="noStrike" cap="all">
                <a:solidFill>
                  <a:srgbClr val="ffffff"/>
                </a:solidFill>
                <a:latin typeface="Arial Black"/>
              </a:rPr>
              <a:t>Waste hunting</a:t>
            </a:r>
            <a:endParaRPr b="0" lang="en-US" sz="2400" spc="-1" strike="noStrike">
              <a:solidFill>
                <a:srgbClr val="000000"/>
              </a:solidFill>
              <a:latin typeface="Calibri"/>
            </a:endParaRPr>
          </a:p>
        </p:txBody>
      </p:sp>
      <p:sp>
        <p:nvSpPr>
          <p:cNvPr id="216" name="CustomShape 2"/>
          <p:cNvSpPr/>
          <p:nvPr/>
        </p:nvSpPr>
        <p:spPr>
          <a:xfrm>
            <a:off x="4648320" y="315000"/>
            <a:ext cx="3593160" cy="516600"/>
          </a:xfrm>
          <a:prstGeom prst="rect">
            <a:avLst/>
          </a:prstGeom>
          <a:solidFill>
            <a:srgbClr val="27509b"/>
          </a:solidFill>
          <a:ln>
            <a:noFill/>
          </a:ln>
        </p:spPr>
        <p:style>
          <a:lnRef idx="0"/>
          <a:fillRef idx="0"/>
          <a:effectRef idx="0"/>
          <a:fontRef idx="minor"/>
        </p:style>
        <p:txBody>
          <a:bodyPr lIns="90000" rIns="90000" tIns="45000" bIns="45000">
            <a:spAutoFit/>
          </a:bodyPr>
          <a:p>
            <a:pPr algn="just">
              <a:lnSpc>
                <a:spcPct val="100000"/>
              </a:lnSpc>
            </a:pPr>
            <a:r>
              <a:rPr b="1" lang="en-US" sz="1400" spc="-1" strike="noStrike">
                <a:solidFill>
                  <a:srgbClr val="ffffff"/>
                </a:solidFill>
                <a:latin typeface="Calibri"/>
              </a:rPr>
              <a:t>Why:  </a:t>
            </a:r>
            <a:r>
              <a:rPr b="0" lang="en-US" sz="1400" spc="-1" strike="noStrike">
                <a:solidFill>
                  <a:srgbClr val="ffffff"/>
                </a:solidFill>
                <a:latin typeface="Calibri"/>
              </a:rPr>
              <a:t>Identify the principals wastes (X´S)</a:t>
            </a:r>
            <a:endParaRPr b="0" lang="en-US" sz="1400" spc="-1" strike="noStrike">
              <a:latin typeface="Arial"/>
            </a:endParaRPr>
          </a:p>
          <a:p>
            <a:pPr algn="just">
              <a:lnSpc>
                <a:spcPct val="100000"/>
              </a:lnSpc>
            </a:pPr>
            <a:r>
              <a:rPr b="1" lang="en-US" sz="1400" spc="-1" strike="noStrike">
                <a:solidFill>
                  <a:srgbClr val="ffffff"/>
                </a:solidFill>
                <a:latin typeface="Calibri"/>
              </a:rPr>
              <a:t>Results: </a:t>
            </a:r>
            <a:r>
              <a:rPr b="0" lang="en-US" sz="1400" spc="-1" strike="noStrike">
                <a:solidFill>
                  <a:srgbClr val="ffffff"/>
                </a:solidFill>
                <a:latin typeface="Calibri"/>
              </a:rPr>
              <a:t>Define possible X´s</a:t>
            </a:r>
            <a:endParaRPr b="0" lang="en-US" sz="1400" spc="-1" strike="noStrike">
              <a:latin typeface="Arial"/>
            </a:endParaRPr>
          </a:p>
        </p:txBody>
      </p:sp>
      <p:graphicFrame>
        <p:nvGraphicFramePr>
          <p:cNvPr id="10" name="Diagram10"/>
          <p:cNvGraphicFramePr/>
          <p:nvPr>
            <p:extLst>
              <p:ext uri="{D42A27DB-BD31-4B8C-83A1-F6EECF244321}">
                <p14:modId xmlns:p14="http://schemas.microsoft.com/office/powerpoint/2010/main" val="951016625"/>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17" name="Picture 2" descr="C:\Users\n550287\Desktop\2018 - Greenbelt Certification V2\Pictures\Gemba Walk 3.JPG"/>
          <p:cNvPicPr/>
          <p:nvPr/>
        </p:nvPicPr>
        <p:blipFill>
          <a:blip r:embed="rId6"/>
          <a:srcRect l="20656" t="21273" r="9805" b="14288"/>
          <a:stretch/>
        </p:blipFill>
        <p:spPr>
          <a:xfrm>
            <a:off x="38160" y="1054440"/>
            <a:ext cx="2100600" cy="1459800"/>
          </a:xfrm>
          <a:prstGeom prst="rect">
            <a:avLst/>
          </a:prstGeom>
          <a:ln>
            <a:noFill/>
          </a:ln>
        </p:spPr>
      </p:pic>
      <p:pic>
        <p:nvPicPr>
          <p:cNvPr id="218" name="Picture 2" descr=""/>
          <p:cNvPicPr/>
          <p:nvPr/>
        </p:nvPicPr>
        <p:blipFill>
          <a:blip r:embed="rId7"/>
          <a:stretch/>
        </p:blipFill>
        <p:spPr>
          <a:xfrm>
            <a:off x="6722640" y="1054440"/>
            <a:ext cx="2154240" cy="1459800"/>
          </a:xfrm>
          <a:prstGeom prst="rect">
            <a:avLst/>
          </a:prstGeom>
          <a:ln>
            <a:noFill/>
          </a:ln>
        </p:spPr>
      </p:pic>
      <p:pic>
        <p:nvPicPr>
          <p:cNvPr id="219" name="Picture 2" descr=""/>
          <p:cNvPicPr/>
          <p:nvPr/>
        </p:nvPicPr>
        <p:blipFill>
          <a:blip r:embed="rId8"/>
          <a:stretch/>
        </p:blipFill>
        <p:spPr>
          <a:xfrm>
            <a:off x="38160" y="2514600"/>
            <a:ext cx="8838720" cy="39247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169560" y="3240"/>
            <a:ext cx="8340840" cy="1088280"/>
          </a:xfrm>
          <a:prstGeom prst="rect">
            <a:avLst/>
          </a:prstGeom>
          <a:noFill/>
          <a:ln>
            <a:noFill/>
          </a:ln>
        </p:spPr>
        <p:txBody>
          <a:bodyPr anchor="ctr">
            <a:noAutofit/>
          </a:bodyPr>
          <a:p>
            <a:pPr>
              <a:lnSpc>
                <a:spcPct val="100000"/>
              </a:lnSpc>
            </a:pPr>
            <a:r>
              <a:rPr b="0" i="1" lang="es-MX" sz="2400" spc="-1" strike="noStrike" cap="all">
                <a:solidFill>
                  <a:srgbClr val="ffffff"/>
                </a:solidFill>
                <a:latin typeface="Arial Black"/>
              </a:rPr>
              <a:t>Prioritization of Causes (X’s)</a:t>
            </a:r>
            <a:endParaRPr b="0" lang="en-US" sz="2400" spc="-1" strike="noStrike">
              <a:solidFill>
                <a:srgbClr val="000000"/>
              </a:solidFill>
              <a:latin typeface="Calibri"/>
            </a:endParaRPr>
          </a:p>
        </p:txBody>
      </p:sp>
      <p:sp>
        <p:nvSpPr>
          <p:cNvPr id="221" name="CustomShape 2"/>
          <p:cNvSpPr/>
          <p:nvPr/>
        </p:nvSpPr>
        <p:spPr>
          <a:xfrm>
            <a:off x="482760" y="1371600"/>
            <a:ext cx="8229240" cy="957600"/>
          </a:xfrm>
          <a:prstGeom prst="rect">
            <a:avLst/>
          </a:prstGeom>
          <a:noFill/>
          <a:ln>
            <a:noFill/>
          </a:ln>
        </p:spPr>
        <p:style>
          <a:lnRef idx="2"/>
          <a:fillRef idx="0"/>
          <a:effectRef idx="0"/>
          <a:fontRef idx="minor"/>
        </p:style>
        <p:txBody>
          <a:bodyPr lIns="90000" rIns="90000" tIns="45000" bIns="45000">
            <a:spAutoFit/>
          </a:bodyPr>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After the analysis of the VSM, waste hunting and the data collection, the team choose 4 main causes through a prioritization matrix</a:t>
            </a:r>
            <a:r>
              <a:rPr b="0" lang="es-MX" sz="1600" spc="-1" strike="noStrike">
                <a:solidFill>
                  <a:srgbClr val="000000"/>
                </a:solidFill>
                <a:latin typeface="Arial"/>
              </a:rPr>
              <a:t> </a:t>
            </a:r>
            <a:endParaRPr b="0" lang="en-US" sz="1600" spc="-1" strike="noStrike">
              <a:latin typeface="Arial"/>
            </a:endParaRPr>
          </a:p>
          <a:p>
            <a:pPr algn="just">
              <a:lnSpc>
                <a:spcPct val="100000"/>
              </a:lnSpc>
            </a:pPr>
            <a:endParaRPr b="0" lang="en-US" sz="16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All the wastes were prioritized, top 6 are shown below</a:t>
            </a:r>
            <a:endParaRPr b="0" lang="en-US" sz="1600" spc="-1" strike="noStrike">
              <a:latin typeface="Arial"/>
            </a:endParaRPr>
          </a:p>
        </p:txBody>
      </p:sp>
      <p:graphicFrame>
        <p:nvGraphicFramePr>
          <p:cNvPr id="11" name="Diagram11"/>
          <p:cNvGraphicFramePr/>
          <p:nvPr>
            <p:extLst>
              <p:ext uri="{D42A27DB-BD31-4B8C-83A1-F6EECF244321}">
                <p14:modId xmlns:p14="http://schemas.microsoft.com/office/powerpoint/2010/main" val="1694197299"/>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22" name="Picture 5" descr=""/>
          <p:cNvPicPr/>
          <p:nvPr/>
        </p:nvPicPr>
        <p:blipFill>
          <a:blip r:embed="rId6"/>
          <a:stretch/>
        </p:blipFill>
        <p:spPr>
          <a:xfrm>
            <a:off x="0" y="2396160"/>
            <a:ext cx="9143640" cy="3741480"/>
          </a:xfrm>
          <a:prstGeom prst="rect">
            <a:avLst/>
          </a:prstGeom>
          <a:ln>
            <a:noFill/>
          </a:ln>
        </p:spPr>
      </p:pic>
      <p:sp>
        <p:nvSpPr>
          <p:cNvPr id="223" name="CustomShape 3"/>
          <p:cNvSpPr/>
          <p:nvPr/>
        </p:nvSpPr>
        <p:spPr>
          <a:xfrm>
            <a:off x="0" y="3200400"/>
            <a:ext cx="9143640" cy="1294920"/>
          </a:xfrm>
          <a:prstGeom prst="rect">
            <a:avLst/>
          </a:prstGeom>
          <a:noFill/>
          <a:ln w="28440">
            <a:solidFill>
              <a:schemeClr val="dk1">
                <a:shade val="80000"/>
                <a:hueOff val="0"/>
                <a:satOff val="0"/>
                <a:lumOff val="0"/>
                <a:alphaOff val="0"/>
              </a:schemeClr>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169560" y="3240"/>
            <a:ext cx="8340840" cy="1088280"/>
          </a:xfrm>
          <a:prstGeom prst="rect">
            <a:avLst/>
          </a:prstGeom>
          <a:noFill/>
          <a:ln>
            <a:noFill/>
          </a:ln>
        </p:spPr>
        <p:txBody>
          <a:bodyPr anchor="ctr">
            <a:normAutofit fontScale="66000"/>
          </a:bodyPr>
          <a:p>
            <a:pPr>
              <a:lnSpc>
                <a:spcPct val="100000"/>
              </a:lnSpc>
            </a:pPr>
            <a:br/>
            <a:r>
              <a:rPr b="0" i="1" lang="es-MX" sz="2400" spc="-1" strike="noStrike" cap="all">
                <a:solidFill>
                  <a:srgbClr val="ffffff"/>
                </a:solidFill>
                <a:latin typeface="Arial Black"/>
              </a:rPr>
              <a:t> </a:t>
            </a:r>
            <a:r>
              <a:rPr b="0" i="1" lang="es-MX" sz="2400" spc="-1" strike="noStrike" cap="all">
                <a:solidFill>
                  <a:srgbClr val="ffffff"/>
                </a:solidFill>
                <a:latin typeface="Arial Black"/>
              </a:rPr>
              <a:t>Non Value Added Inspections – Benchmarking / Value Added Analysis</a:t>
            </a:r>
            <a:endParaRPr b="0" lang="en-US" sz="2400" spc="-1" strike="noStrike">
              <a:solidFill>
                <a:srgbClr val="000000"/>
              </a:solidFill>
              <a:latin typeface="Calibri"/>
            </a:endParaRPr>
          </a:p>
        </p:txBody>
      </p:sp>
      <p:graphicFrame>
        <p:nvGraphicFramePr>
          <p:cNvPr id="12" name="Diagram12"/>
          <p:cNvGraphicFramePr/>
          <p:nvPr>
            <p:extLst>
              <p:ext uri="{D42A27DB-BD31-4B8C-83A1-F6EECF244321}">
                <p14:modId xmlns:p14="http://schemas.microsoft.com/office/powerpoint/2010/main" val="338161377"/>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25" name="CustomShape 2"/>
          <p:cNvSpPr/>
          <p:nvPr/>
        </p:nvSpPr>
        <p:spPr>
          <a:xfrm>
            <a:off x="0" y="990720"/>
            <a:ext cx="6400440" cy="2219760"/>
          </a:xfrm>
          <a:prstGeom prst="rect">
            <a:avLst/>
          </a:prstGeom>
          <a:noFill/>
          <a:ln>
            <a:noFill/>
          </a:ln>
        </p:spPr>
        <p:style>
          <a:lnRef idx="2"/>
          <a:fillRef idx="0"/>
          <a:effectRef idx="0"/>
          <a:fontRef idx="minor"/>
        </p:style>
        <p:txBody>
          <a:bodyPr lIns="90000" rIns="90000" tIns="45000" bIns="45000">
            <a:spAutoFit/>
          </a:bodyPr>
          <a:p>
            <a:pPr algn="just">
              <a:lnSpc>
                <a:spcPct val="100000"/>
              </a:lnSpc>
            </a:pPr>
            <a:endParaRPr b="0" lang="en-US" sz="18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Remove requirement for 100% ANT2 for R5 repairs</a:t>
            </a:r>
            <a:endParaRPr b="0" lang="en-US" sz="1600" spc="-1" strike="noStrike">
              <a:latin typeface="Arial"/>
            </a:endParaRPr>
          </a:p>
          <a:p>
            <a:pPr algn="just">
              <a:lnSpc>
                <a:spcPct val="100000"/>
              </a:lnSpc>
            </a:pPr>
            <a:endParaRPr b="0" lang="en-US" sz="16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Remove requirement for  100% ANT2 for Bias tires</a:t>
            </a:r>
            <a:endParaRPr b="0" lang="en-US" sz="1600" spc="-1" strike="noStrike">
              <a:latin typeface="Arial"/>
            </a:endParaRPr>
          </a:p>
          <a:p>
            <a:pPr algn="just">
              <a:lnSpc>
                <a:spcPct val="100000"/>
              </a:lnSpc>
            </a:pPr>
            <a:endParaRPr b="0" lang="en-US" sz="16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No counter verification at Final Inspection</a:t>
            </a:r>
            <a:endParaRPr b="0" lang="en-US" sz="1600" spc="-1" strike="noStrike">
              <a:latin typeface="Arial"/>
            </a:endParaRPr>
          </a:p>
          <a:p>
            <a:pPr algn="just">
              <a:lnSpc>
                <a:spcPct val="100000"/>
              </a:lnSpc>
            </a:pPr>
            <a:endParaRPr b="0" lang="en-US" sz="16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Hotline Inspection</a:t>
            </a:r>
            <a:endParaRPr b="0" lang="en-US" sz="1600" spc="-1" strike="noStrike">
              <a:latin typeface="Arial"/>
            </a:endParaRPr>
          </a:p>
          <a:p>
            <a:pPr algn="just">
              <a:lnSpc>
                <a:spcPct val="100000"/>
              </a:lnSpc>
            </a:pPr>
            <a:endParaRPr b="0" lang="en-US" sz="1600" spc="-1" strike="noStrike">
              <a:latin typeface="Arial"/>
            </a:endParaRPr>
          </a:p>
        </p:txBody>
      </p:sp>
      <p:pic>
        <p:nvPicPr>
          <p:cNvPr id="226" name="Picture 3" descr="D:\DCIM\100OLYMP\P3140221.JPG"/>
          <p:cNvPicPr/>
          <p:nvPr/>
        </p:nvPicPr>
        <p:blipFill>
          <a:blip r:embed="rId6"/>
          <a:stretch/>
        </p:blipFill>
        <p:spPr>
          <a:xfrm>
            <a:off x="6581880" y="1084320"/>
            <a:ext cx="2533320" cy="1900080"/>
          </a:xfrm>
          <a:prstGeom prst="rect">
            <a:avLst/>
          </a:prstGeom>
          <a:ln>
            <a:noFill/>
          </a:ln>
        </p:spPr>
      </p:pic>
      <p:pic>
        <p:nvPicPr>
          <p:cNvPr id="227" name="Picture 4" descr="D:\DCIM\100OLYMP\P3130213.JPG"/>
          <p:cNvPicPr/>
          <p:nvPr/>
        </p:nvPicPr>
        <p:blipFill>
          <a:blip r:embed="rId7"/>
          <a:stretch/>
        </p:blipFill>
        <p:spPr>
          <a:xfrm>
            <a:off x="0" y="4117680"/>
            <a:ext cx="3047760" cy="2286000"/>
          </a:xfrm>
          <a:prstGeom prst="rect">
            <a:avLst/>
          </a:prstGeom>
          <a:ln>
            <a:noFill/>
          </a:ln>
        </p:spPr>
      </p:pic>
      <p:pic>
        <p:nvPicPr>
          <p:cNvPr id="228" name="Picture 5" descr="D:\DCIM\100OLYMP\P3130212.JPG"/>
          <p:cNvPicPr/>
          <p:nvPr/>
        </p:nvPicPr>
        <p:blipFill>
          <a:blip r:embed="rId8"/>
          <a:stretch/>
        </p:blipFill>
        <p:spPr>
          <a:xfrm>
            <a:off x="2895480" y="4117680"/>
            <a:ext cx="3047760" cy="2286000"/>
          </a:xfrm>
          <a:prstGeom prst="rect">
            <a:avLst/>
          </a:prstGeom>
          <a:ln>
            <a:noFill/>
          </a:ln>
        </p:spPr>
      </p:pic>
      <p:pic>
        <p:nvPicPr>
          <p:cNvPr id="229" name="Picture 6" descr="D:\DCIM\100OLYMP\P3130211.JPG"/>
          <p:cNvPicPr/>
          <p:nvPr/>
        </p:nvPicPr>
        <p:blipFill>
          <a:blip r:embed="rId9"/>
          <a:stretch/>
        </p:blipFill>
        <p:spPr>
          <a:xfrm>
            <a:off x="5943600" y="4117680"/>
            <a:ext cx="3047760" cy="22860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169560" y="3240"/>
            <a:ext cx="8340840" cy="1088280"/>
          </a:xfrm>
          <a:prstGeom prst="rect">
            <a:avLst/>
          </a:prstGeom>
          <a:noFill/>
          <a:ln>
            <a:noFill/>
          </a:ln>
        </p:spPr>
        <p:txBody>
          <a:bodyPr anchor="ctr">
            <a:normAutofit fontScale="43000"/>
          </a:bodyPr>
          <a:p>
            <a:pPr>
              <a:lnSpc>
                <a:spcPct val="100000"/>
              </a:lnSpc>
            </a:pPr>
            <a:br/>
            <a:r>
              <a:rPr b="0" i="1" lang="es-MX" sz="2400" spc="-1" strike="noStrike" cap="all">
                <a:solidFill>
                  <a:srgbClr val="ffffff"/>
                </a:solidFill>
                <a:latin typeface="Arial Black"/>
              </a:rPr>
              <a:t>Bottleneck Flow - Continuous Observation </a:t>
            </a:r>
            <a:br/>
            <a:endParaRPr b="0" lang="en-US" sz="2400" spc="-1" strike="noStrike">
              <a:solidFill>
                <a:srgbClr val="000000"/>
              </a:solidFill>
              <a:latin typeface="Calibri"/>
            </a:endParaRPr>
          </a:p>
        </p:txBody>
      </p:sp>
      <p:graphicFrame>
        <p:nvGraphicFramePr>
          <p:cNvPr id="13" name="Diagram13"/>
          <p:cNvGraphicFramePr/>
          <p:nvPr>
            <p:extLst>
              <p:ext uri="{D42A27DB-BD31-4B8C-83A1-F6EECF244321}">
                <p14:modId xmlns:p14="http://schemas.microsoft.com/office/powerpoint/2010/main" val="1353533564"/>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31" name="CustomShape 2"/>
          <p:cNvSpPr/>
          <p:nvPr/>
        </p:nvSpPr>
        <p:spPr>
          <a:xfrm>
            <a:off x="17640" y="1066680"/>
            <a:ext cx="5772960" cy="2949840"/>
          </a:xfrm>
          <a:prstGeom prst="rect">
            <a:avLst/>
          </a:prstGeom>
          <a:noFill/>
          <a:ln>
            <a:noFill/>
          </a:ln>
        </p:spPr>
        <p:style>
          <a:lnRef idx="2"/>
          <a:fillRef idx="0"/>
          <a:effectRef idx="0"/>
          <a:fontRef idx="minor"/>
        </p:style>
        <p:txBody>
          <a:bodyPr lIns="90000" rIns="90000" tIns="45000" bIns="45000">
            <a:spAutoFit/>
          </a:bodyPr>
          <a:p>
            <a:pPr algn="just">
              <a:lnSpc>
                <a:spcPct val="100000"/>
              </a:lnSpc>
            </a:pPr>
            <a:endParaRPr b="0" lang="en-US" sz="18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Shuffling Inventory (not respecting lanes)</a:t>
            </a:r>
            <a:endParaRPr b="0" lang="en-US" sz="16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Picking high priority tires out of inventory (not respecting FIFO</a:t>
            </a:r>
            <a:endParaRPr b="0" lang="en-US" sz="16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Large amounts of time entering data into LEA</a:t>
            </a:r>
            <a:endParaRPr b="0" lang="en-US" sz="16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1 set of rollers per spreader</a:t>
            </a:r>
            <a:endParaRPr b="0" lang="en-US" sz="16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ROLLING TIRES OFF SPREADER (SAFETY!!!)</a:t>
            </a:r>
            <a:endParaRPr b="0" lang="en-US" sz="16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Non standardized bolt sizes on balance spiders</a:t>
            </a:r>
            <a:endParaRPr b="0" lang="en-US" sz="16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Long 5 minute briefing</a:t>
            </a:r>
            <a:endParaRPr b="0" lang="en-US" sz="16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During the observation 0% of the time was spent waiting on the balancers or spreaders. Even with 3 Balancers.</a:t>
            </a:r>
            <a:endParaRPr b="0" lang="en-US" sz="1600" spc="-1" strike="noStrike">
              <a:latin typeface="Arial"/>
            </a:endParaRPr>
          </a:p>
          <a:p>
            <a:pPr algn="just">
              <a:lnSpc>
                <a:spcPct val="100000"/>
              </a:lnSpc>
            </a:pPr>
            <a:endParaRPr b="0" lang="en-US" sz="1600" spc="-1" strike="noStrike">
              <a:latin typeface="Arial"/>
            </a:endParaRPr>
          </a:p>
        </p:txBody>
      </p:sp>
      <p:graphicFrame>
        <p:nvGraphicFramePr>
          <p:cNvPr id="232" name="Chart 6"/>
          <p:cNvGraphicFramePr/>
          <p:nvPr/>
        </p:nvGraphicFramePr>
        <p:xfrm>
          <a:off x="5410080" y="1066680"/>
          <a:ext cx="4950360" cy="2561760"/>
        </p:xfrm>
        <a:graphic>
          <a:graphicData uri="http://schemas.openxmlformats.org/drawingml/2006/chart">
            <c:chart xmlns:c="http://schemas.openxmlformats.org/drawingml/2006/chart" xmlns:r="http://schemas.openxmlformats.org/officeDocument/2006/relationships" r:id="rId6"/>
          </a:graphicData>
        </a:graphic>
      </p:graphicFrame>
      <p:pic>
        <p:nvPicPr>
          <p:cNvPr id="233" name="Picture 2" descr="C:\Users\n550287\Desktop\2018 - Greenbelt Certification V2\Pictures\Balance Kanbans.jpg"/>
          <p:cNvPicPr/>
          <p:nvPr/>
        </p:nvPicPr>
        <p:blipFill>
          <a:blip r:embed="rId7"/>
          <a:stretch/>
        </p:blipFill>
        <p:spPr>
          <a:xfrm>
            <a:off x="5334120" y="3619440"/>
            <a:ext cx="3809520" cy="28573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169560" y="3240"/>
            <a:ext cx="8340840" cy="1088280"/>
          </a:xfrm>
          <a:prstGeom prst="rect">
            <a:avLst/>
          </a:prstGeom>
          <a:noFill/>
          <a:ln>
            <a:noFill/>
          </a:ln>
        </p:spPr>
        <p:txBody>
          <a:bodyPr anchor="ctr">
            <a:normAutofit fontScale="43000"/>
          </a:bodyPr>
          <a:p>
            <a:pPr>
              <a:lnSpc>
                <a:spcPct val="100000"/>
              </a:lnSpc>
            </a:pPr>
            <a:br/>
            <a:r>
              <a:rPr b="0" i="1" lang="es-MX" sz="2400" spc="-1" strike="noStrike" cap="all">
                <a:solidFill>
                  <a:srgbClr val="ffffff"/>
                </a:solidFill>
                <a:latin typeface="Arial Black"/>
              </a:rPr>
              <a:t>Lack of Staffing - Test of Bottleneck Kanban System / Training matrix</a:t>
            </a:r>
            <a:br/>
            <a:endParaRPr b="0" lang="en-US" sz="2400" spc="-1" strike="noStrike">
              <a:solidFill>
                <a:srgbClr val="000000"/>
              </a:solidFill>
              <a:latin typeface="Calibri"/>
            </a:endParaRPr>
          </a:p>
        </p:txBody>
      </p:sp>
      <p:graphicFrame>
        <p:nvGraphicFramePr>
          <p:cNvPr id="14" name="Diagram14"/>
          <p:cNvGraphicFramePr/>
          <p:nvPr>
            <p:extLst>
              <p:ext uri="{D42A27DB-BD31-4B8C-83A1-F6EECF244321}">
                <p14:modId xmlns:p14="http://schemas.microsoft.com/office/powerpoint/2010/main" val="1734376143"/>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35" name="Picture 3" descr=""/>
          <p:cNvPicPr/>
          <p:nvPr/>
        </p:nvPicPr>
        <p:blipFill>
          <a:blip r:embed="rId6"/>
          <a:stretch/>
        </p:blipFill>
        <p:spPr>
          <a:xfrm>
            <a:off x="0" y="3809880"/>
            <a:ext cx="9143640" cy="2661480"/>
          </a:xfrm>
          <a:prstGeom prst="rect">
            <a:avLst/>
          </a:prstGeom>
          <a:ln>
            <a:noFill/>
          </a:ln>
        </p:spPr>
      </p:pic>
      <p:sp>
        <p:nvSpPr>
          <p:cNvPr id="236" name="CustomShape 2"/>
          <p:cNvSpPr/>
          <p:nvPr/>
        </p:nvSpPr>
        <p:spPr>
          <a:xfrm>
            <a:off x="-20160" y="3440520"/>
            <a:ext cx="4343040" cy="364680"/>
          </a:xfrm>
          <a:prstGeom prst="rect">
            <a:avLst/>
          </a:prstGeom>
          <a:noFill/>
          <a:ln>
            <a:noFill/>
          </a:ln>
        </p:spPr>
        <p:style>
          <a:lnRef idx="2"/>
          <a:fillRef idx="0"/>
          <a:effectRef idx="0"/>
          <a:fontRef idx="minor"/>
        </p:style>
        <p:txBody>
          <a:bodyPr lIns="90000" rIns="90000" tIns="45000" bIns="45000">
            <a:spAutoFit/>
          </a:bodyPr>
          <a:p>
            <a:pPr marL="285840" indent="-285480">
              <a:lnSpc>
                <a:spcPct val="100000"/>
              </a:lnSpc>
              <a:buClr>
                <a:srgbClr val="ff0000"/>
              </a:buClr>
              <a:buFont typeface="Arial"/>
              <a:buChar char="•"/>
            </a:pPr>
            <a:r>
              <a:rPr b="0" lang="en-US" sz="1800" spc="-1" strike="noStrike">
                <a:solidFill>
                  <a:srgbClr val="ff0000"/>
                </a:solidFill>
                <a:latin typeface="Calibri"/>
              </a:rPr>
              <a:t>Red indicates lack of trained personnel</a:t>
            </a:r>
            <a:endParaRPr b="0" lang="en-US" sz="1800" spc="-1" strike="noStrike">
              <a:latin typeface="Arial"/>
            </a:endParaRPr>
          </a:p>
        </p:txBody>
      </p:sp>
      <p:sp>
        <p:nvSpPr>
          <p:cNvPr id="237" name="CustomShape 3"/>
          <p:cNvSpPr/>
          <p:nvPr/>
        </p:nvSpPr>
        <p:spPr>
          <a:xfrm>
            <a:off x="0" y="1143000"/>
            <a:ext cx="8991360" cy="2219760"/>
          </a:xfrm>
          <a:prstGeom prst="rect">
            <a:avLst/>
          </a:prstGeom>
          <a:noFill/>
          <a:ln>
            <a:noFill/>
          </a:ln>
        </p:spPr>
        <p:style>
          <a:lnRef idx="0"/>
          <a:fillRef idx="0"/>
          <a:effectRef idx="0"/>
          <a:fontRef idx="minor"/>
        </p:style>
        <p:txBody>
          <a:bodyPr lIns="90000" rIns="90000" tIns="45000" bIns="45000">
            <a:spAutoFit/>
          </a:bodyPr>
          <a:p>
            <a:pPr algn="just">
              <a:lnSpc>
                <a:spcPct val="100000"/>
              </a:lnSpc>
            </a:pPr>
            <a:endParaRPr b="0" lang="en-US" sz="18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Tested new rules for managing inventory at the bottleneck and monitored the results.</a:t>
            </a:r>
            <a:endParaRPr b="0" lang="en-US" sz="1600" spc="-1" strike="noStrike">
              <a:latin typeface="Arial"/>
            </a:endParaRPr>
          </a:p>
          <a:p>
            <a:pPr lvl="1" marL="743040" indent="-285480" algn="just">
              <a:lnSpc>
                <a:spcPct val="100000"/>
              </a:lnSpc>
              <a:buClr>
                <a:srgbClr val="ffff00"/>
              </a:buClr>
              <a:buSzPct val="120000"/>
              <a:buFont typeface="Wingdings" charset="2"/>
              <a:buChar char=""/>
            </a:pPr>
            <a:r>
              <a:rPr b="0" lang="en-US" sz="1600" spc="-1" strike="noStrike">
                <a:solidFill>
                  <a:srgbClr val="000000"/>
                </a:solidFill>
                <a:latin typeface="Arial"/>
              </a:rPr>
              <a:t>If Balance inventory has over 3 lanes full increase balance staffing to 3 until one lane is full</a:t>
            </a:r>
            <a:endParaRPr b="0" lang="en-US" sz="1600" spc="-1" strike="noStrike">
              <a:latin typeface="Arial"/>
            </a:endParaRPr>
          </a:p>
          <a:p>
            <a:pPr lvl="1" marL="743040" indent="-285480" algn="just">
              <a:lnSpc>
                <a:spcPct val="100000"/>
              </a:lnSpc>
              <a:buClr>
                <a:srgbClr val="ffff00"/>
              </a:buClr>
              <a:buSzPct val="120000"/>
              <a:buFont typeface="Wingdings" charset="2"/>
              <a:buChar char=""/>
            </a:pPr>
            <a:r>
              <a:rPr b="0" lang="en-US" sz="1600" spc="-1" strike="noStrike">
                <a:solidFill>
                  <a:srgbClr val="000000"/>
                </a:solidFill>
                <a:latin typeface="Arial"/>
              </a:rPr>
              <a:t>If less that lane if full at balance increase shearo staffing to 1 until 3 lanes are full</a:t>
            </a:r>
            <a:endParaRPr b="0" lang="en-US" sz="1600" spc="-1" strike="noStrike">
              <a:latin typeface="Arial"/>
            </a:endParaRPr>
          </a:p>
          <a:p>
            <a:pPr lvl="1" marL="743040" indent="-285480" algn="just">
              <a:lnSpc>
                <a:spcPct val="100000"/>
              </a:lnSpc>
              <a:buClr>
                <a:srgbClr val="ffff00"/>
              </a:buClr>
              <a:buSzPct val="120000"/>
              <a:buFont typeface="Wingdings" charset="2"/>
              <a:buChar char=""/>
            </a:pPr>
            <a:r>
              <a:rPr b="0" lang="en-US" sz="1600" spc="-1" strike="noStrike">
                <a:solidFill>
                  <a:srgbClr val="000000"/>
                </a:solidFill>
                <a:latin typeface="Arial"/>
              </a:rPr>
              <a:t>If balance is staffed at 2 or more increase staffing at Final Inspection to 2</a:t>
            </a:r>
            <a:endParaRPr b="0" lang="en-US" sz="16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When this plan was tested we found that:</a:t>
            </a:r>
            <a:endParaRPr b="0" lang="en-US" sz="1600" spc="-1" strike="noStrike">
              <a:latin typeface="Arial"/>
            </a:endParaRPr>
          </a:p>
          <a:p>
            <a:pPr lvl="1" marL="743040" indent="-285480" algn="just">
              <a:lnSpc>
                <a:spcPct val="100000"/>
              </a:lnSpc>
              <a:buClr>
                <a:srgbClr val="ffff00"/>
              </a:buClr>
              <a:buSzPct val="120000"/>
              <a:buFont typeface="Wingdings" charset="2"/>
              <a:buChar char=""/>
            </a:pPr>
            <a:r>
              <a:rPr b="0" lang="en-US" sz="1600" spc="-1" strike="noStrike">
                <a:solidFill>
                  <a:srgbClr val="000000"/>
                </a:solidFill>
                <a:latin typeface="Arial"/>
              </a:rPr>
              <a:t>Final Inspection was bottlenecked due to a lack of trained personnel</a:t>
            </a:r>
            <a:endParaRPr b="0" lang="en-US" sz="1600" spc="-1" strike="noStrike">
              <a:latin typeface="Arial"/>
            </a:endParaRPr>
          </a:p>
          <a:p>
            <a:pPr lvl="1" marL="743040" indent="-285480" algn="just">
              <a:lnSpc>
                <a:spcPct val="100000"/>
              </a:lnSpc>
              <a:buClr>
                <a:srgbClr val="ffff00"/>
              </a:buClr>
              <a:buSzPct val="120000"/>
              <a:buFont typeface="Wingdings" charset="2"/>
              <a:buChar char=""/>
            </a:pPr>
            <a:r>
              <a:rPr b="0" lang="en-US" sz="1600" spc="-1" strike="noStrike">
                <a:solidFill>
                  <a:srgbClr val="000000"/>
                </a:solidFill>
                <a:latin typeface="Arial"/>
              </a:rPr>
              <a:t>Shearo inventory overflowed if Shearo was shut down to fully staff balance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169560" y="3240"/>
            <a:ext cx="8340840" cy="1088280"/>
          </a:xfrm>
          <a:prstGeom prst="rect">
            <a:avLst/>
          </a:prstGeom>
          <a:noFill/>
          <a:ln>
            <a:noFill/>
          </a:ln>
        </p:spPr>
        <p:txBody>
          <a:bodyPr anchor="ctr">
            <a:normAutofit fontScale="43000"/>
          </a:bodyPr>
          <a:p>
            <a:pPr>
              <a:lnSpc>
                <a:spcPct val="100000"/>
              </a:lnSpc>
            </a:pPr>
            <a:br/>
            <a:r>
              <a:rPr b="0" i="1" lang="es-MX" sz="2400" spc="-1" strike="noStrike" cap="all">
                <a:solidFill>
                  <a:srgbClr val="ffffff"/>
                </a:solidFill>
                <a:latin typeface="Arial Black"/>
              </a:rPr>
              <a:t>Partial Staffing -Test of Bottleneck Kanban System / training matrix</a:t>
            </a:r>
            <a:br/>
            <a:endParaRPr b="0" lang="en-US" sz="2400" spc="-1" strike="noStrike">
              <a:solidFill>
                <a:srgbClr val="000000"/>
              </a:solidFill>
              <a:latin typeface="Calibri"/>
            </a:endParaRPr>
          </a:p>
        </p:txBody>
      </p:sp>
      <p:graphicFrame>
        <p:nvGraphicFramePr>
          <p:cNvPr id="15" name="Diagram15"/>
          <p:cNvGraphicFramePr/>
          <p:nvPr>
            <p:extLst>
              <p:ext uri="{D42A27DB-BD31-4B8C-83A1-F6EECF244321}">
                <p14:modId xmlns:p14="http://schemas.microsoft.com/office/powerpoint/2010/main" val="1594324610"/>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39" name="CustomShape 2"/>
          <p:cNvSpPr/>
          <p:nvPr/>
        </p:nvSpPr>
        <p:spPr>
          <a:xfrm>
            <a:off x="5040" y="1122120"/>
            <a:ext cx="5404680" cy="3254040"/>
          </a:xfrm>
          <a:prstGeom prst="rect">
            <a:avLst/>
          </a:prstGeom>
          <a:noFill/>
          <a:ln>
            <a:noFill/>
          </a:ln>
        </p:spPr>
        <p:style>
          <a:lnRef idx="2"/>
          <a:fillRef idx="0"/>
          <a:effectRef idx="0"/>
          <a:fontRef idx="minor"/>
        </p:style>
        <p:txBody>
          <a:bodyPr lIns="90000" rIns="90000" tIns="45000" bIns="45000">
            <a:spAutoFit/>
          </a:bodyPr>
          <a:p>
            <a:pPr algn="just">
              <a:lnSpc>
                <a:spcPct val="100000"/>
              </a:lnSpc>
            </a:pPr>
            <a:endParaRPr b="0" lang="en-US" sz="18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Aspect, R3, Shearo, and ANT2 are not fully staffed because they can outrun the bottleneck.</a:t>
            </a:r>
            <a:endParaRPr b="0" lang="en-US" sz="1600" spc="-1" strike="noStrike">
              <a:latin typeface="Arial"/>
            </a:endParaRPr>
          </a:p>
          <a:p>
            <a:pPr algn="just">
              <a:lnSpc>
                <a:spcPct val="100000"/>
              </a:lnSpc>
            </a:pPr>
            <a:endParaRPr b="0" lang="en-US" sz="16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R3 and ANT2 are staffed less than once a shift.</a:t>
            </a:r>
            <a:endParaRPr b="0" lang="en-US" sz="1600" spc="-1" strike="noStrike">
              <a:latin typeface="Arial"/>
            </a:endParaRPr>
          </a:p>
          <a:p>
            <a:pPr algn="just">
              <a:lnSpc>
                <a:spcPct val="100000"/>
              </a:lnSpc>
            </a:pPr>
            <a:endParaRPr b="0" lang="en-US" sz="16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Not every crew has enough personnel trained on these posts to run them when the inventory overflows.</a:t>
            </a:r>
            <a:endParaRPr b="0" lang="en-US" sz="1600" spc="-1" strike="noStrike">
              <a:latin typeface="Arial"/>
            </a:endParaRPr>
          </a:p>
          <a:p>
            <a:pPr algn="just">
              <a:lnSpc>
                <a:spcPct val="100000"/>
              </a:lnSpc>
            </a:pPr>
            <a:endParaRPr b="0" lang="en-US" sz="1600" spc="-1" strike="noStrike">
              <a:latin typeface="Arial"/>
            </a:endParaRPr>
          </a:p>
          <a:p>
            <a:pPr marL="285840" indent="-285480" algn="just">
              <a:lnSpc>
                <a:spcPct val="100000"/>
              </a:lnSpc>
              <a:buClr>
                <a:srgbClr val="ffff00"/>
              </a:buClr>
              <a:buSzPct val="120000"/>
              <a:buFont typeface="Wingdings" charset="2"/>
              <a:buChar char=""/>
            </a:pPr>
            <a:r>
              <a:rPr b="0" lang="en-US" sz="1600" spc="-1" strike="noStrike">
                <a:solidFill>
                  <a:srgbClr val="000000"/>
                </a:solidFill>
                <a:latin typeface="Arial"/>
              </a:rPr>
              <a:t>Inventory at these posts is allowed to pile up excessively before the post is run, creating flow issues and high lead times.</a:t>
            </a:r>
            <a:endParaRPr b="0" lang="en-US" sz="1600" spc="-1" strike="noStrike">
              <a:latin typeface="Arial"/>
            </a:endParaRPr>
          </a:p>
          <a:p>
            <a:pPr algn="just">
              <a:lnSpc>
                <a:spcPct val="100000"/>
              </a:lnSpc>
            </a:pPr>
            <a:endParaRPr b="0" lang="en-US" sz="1600" spc="-1" strike="noStrike">
              <a:latin typeface="Arial"/>
            </a:endParaRPr>
          </a:p>
        </p:txBody>
      </p:sp>
      <p:pic>
        <p:nvPicPr>
          <p:cNvPr id="240" name="Picture 3" descr="C:\Users\n550287\Desktop\2018 - Greenbelt Certification V2\Pictures\P2220161.JPG"/>
          <p:cNvPicPr/>
          <p:nvPr/>
        </p:nvPicPr>
        <p:blipFill>
          <a:blip r:embed="rId6"/>
          <a:stretch/>
        </p:blipFill>
        <p:spPr>
          <a:xfrm>
            <a:off x="5560920" y="1122120"/>
            <a:ext cx="3582720" cy="2687400"/>
          </a:xfrm>
          <a:prstGeom prst="rect">
            <a:avLst/>
          </a:prstGeom>
          <a:ln>
            <a:noFill/>
          </a:ln>
        </p:spPr>
      </p:pic>
      <p:pic>
        <p:nvPicPr>
          <p:cNvPr id="241" name="Picture 5" descr="C:\Users\n550287\Desktop\2018 - Greenbelt Certification V2\Pictures\P2220163.JPG"/>
          <p:cNvPicPr/>
          <p:nvPr/>
        </p:nvPicPr>
        <p:blipFill>
          <a:blip r:embed="rId7"/>
          <a:stretch/>
        </p:blipFill>
        <p:spPr>
          <a:xfrm>
            <a:off x="5560920" y="3772080"/>
            <a:ext cx="3582720" cy="26874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169560" y="3240"/>
            <a:ext cx="8340840" cy="1088280"/>
          </a:xfrm>
          <a:prstGeom prst="rect">
            <a:avLst/>
          </a:prstGeom>
          <a:noFill/>
          <a:ln>
            <a:noFill/>
          </a:ln>
        </p:spPr>
        <p:txBody>
          <a:bodyPr anchor="ctr">
            <a:normAutofit fontScale="43000"/>
          </a:bodyPr>
          <a:p>
            <a:pPr>
              <a:lnSpc>
                <a:spcPct val="100000"/>
              </a:lnSpc>
            </a:pPr>
            <a:br/>
            <a:r>
              <a:rPr b="0" i="1" lang="es-MX" sz="2400" spc="-1" strike="noStrike" cap="all">
                <a:solidFill>
                  <a:srgbClr val="ffffff"/>
                </a:solidFill>
                <a:latin typeface="Arial Black"/>
              </a:rPr>
              <a:t>improvements - Difficulties of Pull System in After cUre Retread</a:t>
            </a:r>
            <a:br/>
            <a:endParaRPr b="0" lang="en-US" sz="2400" spc="-1" strike="noStrike">
              <a:solidFill>
                <a:srgbClr val="000000"/>
              </a:solidFill>
              <a:latin typeface="Calibri"/>
            </a:endParaRPr>
          </a:p>
        </p:txBody>
      </p:sp>
      <p:graphicFrame>
        <p:nvGraphicFramePr>
          <p:cNvPr id="16" name="Diagram16"/>
          <p:cNvGraphicFramePr/>
          <p:nvPr>
            <p:extLst>
              <p:ext uri="{D42A27DB-BD31-4B8C-83A1-F6EECF244321}">
                <p14:modId xmlns:p14="http://schemas.microsoft.com/office/powerpoint/2010/main" val="3738594066"/>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43" name="TextShape 2"/>
          <p:cNvSpPr txBox="1"/>
          <p:nvPr/>
        </p:nvSpPr>
        <p:spPr>
          <a:xfrm>
            <a:off x="-228600" y="1066680"/>
            <a:ext cx="4723920" cy="5181120"/>
          </a:xfrm>
          <a:prstGeom prst="rect">
            <a:avLst/>
          </a:prstGeom>
          <a:noFill/>
          <a:ln>
            <a:noFill/>
          </a:ln>
        </p:spPr>
        <p:txBody>
          <a:bodyPr>
            <a:normAutofit/>
          </a:bodyPr>
          <a:p>
            <a:pPr lvl="1" marL="574560" indent="-285480" algn="just">
              <a:lnSpc>
                <a:spcPct val="150000"/>
              </a:lnSpc>
              <a:spcBef>
                <a:spcPts val="320"/>
              </a:spcBef>
              <a:buSzPct val="120061"/>
              <a:buBlip>
                <a:blip r:embed="rId6"/>
              </a:buBlip>
            </a:pPr>
            <a:r>
              <a:rPr b="0" lang="en-US" sz="1600" spc="-1" strike="noStrike">
                <a:solidFill>
                  <a:srgbClr val="000000"/>
                </a:solidFill>
                <a:latin typeface="Arial"/>
              </a:rPr>
              <a:t>Warehouse is over 1 hour away.</a:t>
            </a:r>
            <a:endParaRPr b="0" lang="en-US" sz="1600" spc="-1" strike="noStrike">
              <a:solidFill>
                <a:srgbClr val="000000"/>
              </a:solidFill>
              <a:latin typeface="Calibri"/>
            </a:endParaRPr>
          </a:p>
          <a:p>
            <a:pPr lvl="1" marL="574560" indent="-285480" algn="just">
              <a:lnSpc>
                <a:spcPct val="150000"/>
              </a:lnSpc>
              <a:spcBef>
                <a:spcPts val="320"/>
              </a:spcBef>
              <a:buSzPct val="120061"/>
              <a:buBlip>
                <a:blip r:embed="rId7"/>
              </a:buBlip>
            </a:pPr>
            <a:r>
              <a:rPr b="0" lang="en-US" sz="1600" spc="-1" strike="noStrike">
                <a:solidFill>
                  <a:srgbClr val="000000"/>
                </a:solidFill>
                <a:latin typeface="Arial"/>
              </a:rPr>
              <a:t>Tires are moved individually by hand.</a:t>
            </a:r>
            <a:endParaRPr b="0" lang="en-US" sz="1600" spc="-1" strike="noStrike">
              <a:solidFill>
                <a:srgbClr val="000000"/>
              </a:solidFill>
              <a:latin typeface="Calibri"/>
            </a:endParaRPr>
          </a:p>
          <a:p>
            <a:pPr lvl="1" marL="574560" indent="-285480" algn="just">
              <a:lnSpc>
                <a:spcPct val="150000"/>
              </a:lnSpc>
              <a:spcBef>
                <a:spcPts val="320"/>
              </a:spcBef>
              <a:buSzPct val="120061"/>
              <a:buBlip>
                <a:blip r:embed="rId8"/>
              </a:buBlip>
            </a:pPr>
            <a:r>
              <a:rPr b="0" lang="en-US" sz="1600" spc="-1" strike="noStrike">
                <a:solidFill>
                  <a:srgbClr val="000000"/>
                </a:solidFill>
                <a:latin typeface="Arial"/>
              </a:rPr>
              <a:t>24 separate tires sizes running each month.</a:t>
            </a:r>
            <a:endParaRPr b="0" lang="en-US" sz="1600" spc="-1" strike="noStrike">
              <a:solidFill>
                <a:srgbClr val="000000"/>
              </a:solidFill>
              <a:latin typeface="Calibri"/>
            </a:endParaRPr>
          </a:p>
          <a:p>
            <a:pPr lvl="1" marL="574560" indent="-285480" algn="just">
              <a:lnSpc>
                <a:spcPct val="150000"/>
              </a:lnSpc>
              <a:spcBef>
                <a:spcPts val="320"/>
              </a:spcBef>
              <a:buSzPct val="120061"/>
              <a:buBlip>
                <a:blip r:embed="rId9"/>
              </a:buBlip>
            </a:pPr>
            <a:r>
              <a:rPr b="0" lang="en-US" sz="1600" spc="-1" strike="noStrike">
                <a:solidFill>
                  <a:srgbClr val="000000"/>
                </a:solidFill>
                <a:latin typeface="Arial"/>
              </a:rPr>
              <a:t>Inventory space is very limited because tires are stored on the floor.</a:t>
            </a:r>
            <a:endParaRPr b="0" lang="en-US" sz="1600" spc="-1" strike="noStrike">
              <a:solidFill>
                <a:srgbClr val="000000"/>
              </a:solidFill>
              <a:latin typeface="Calibri"/>
            </a:endParaRPr>
          </a:p>
          <a:p>
            <a:pPr lvl="1" marL="574560" indent="-285480" algn="just">
              <a:lnSpc>
                <a:spcPct val="150000"/>
              </a:lnSpc>
              <a:spcBef>
                <a:spcPts val="320"/>
              </a:spcBef>
              <a:buSzPct val="120061"/>
              <a:buBlip>
                <a:blip r:embed="rId10"/>
              </a:buBlip>
            </a:pPr>
            <a:r>
              <a:rPr b="0" lang="en-US" sz="1600" spc="-1" strike="noStrike">
                <a:solidFill>
                  <a:srgbClr val="000000"/>
                </a:solidFill>
                <a:latin typeface="Arial"/>
              </a:rPr>
              <a:t>Tires must wait 1 hour after curing before passing through Shearo.</a:t>
            </a:r>
            <a:endParaRPr b="0" lang="en-US" sz="1600" spc="-1" strike="noStrike">
              <a:solidFill>
                <a:srgbClr val="000000"/>
              </a:solidFill>
              <a:latin typeface="Calibri"/>
            </a:endParaRPr>
          </a:p>
          <a:p>
            <a:pPr lvl="1" marL="574560" indent="-285480" algn="just">
              <a:lnSpc>
                <a:spcPct val="150000"/>
              </a:lnSpc>
              <a:spcBef>
                <a:spcPts val="320"/>
              </a:spcBef>
              <a:buSzPct val="120061"/>
              <a:buBlip>
                <a:blip r:embed="rId11"/>
              </a:buBlip>
            </a:pPr>
            <a:r>
              <a:rPr b="0" lang="en-US" sz="1600" spc="-1" strike="noStrike">
                <a:solidFill>
                  <a:srgbClr val="000000"/>
                </a:solidFill>
                <a:latin typeface="Arial"/>
              </a:rPr>
              <a:t>In order to produce a retread tire, a worn casing must first return from the field.</a:t>
            </a:r>
            <a:endParaRPr b="0" lang="en-US" sz="1600" spc="-1" strike="noStrike">
              <a:solidFill>
                <a:srgbClr val="000000"/>
              </a:solidFill>
              <a:latin typeface="Calibri"/>
            </a:endParaRPr>
          </a:p>
          <a:p>
            <a:pPr lvl="1" marL="574560" indent="-285480" algn="just">
              <a:lnSpc>
                <a:spcPct val="150000"/>
              </a:lnSpc>
              <a:spcBef>
                <a:spcPts val="320"/>
              </a:spcBef>
              <a:buSzPct val="120061"/>
              <a:buBlip>
                <a:blip r:embed="rId12"/>
              </a:buBlip>
            </a:pPr>
            <a:r>
              <a:rPr b="0" lang="en-US" sz="1600" spc="-1" strike="noStrike">
                <a:solidFill>
                  <a:srgbClr val="000000"/>
                </a:solidFill>
                <a:latin typeface="Arial"/>
              </a:rPr>
              <a:t>Because of these issues all tires that come out of curing must be process.</a:t>
            </a:r>
            <a:endParaRPr b="0" lang="en-US" sz="1600" spc="-1" strike="noStrike">
              <a:solidFill>
                <a:srgbClr val="000000"/>
              </a:solidFill>
              <a:latin typeface="Calibri"/>
            </a:endParaRPr>
          </a:p>
          <a:p>
            <a:pPr lvl="1" marL="574560" indent="-285480" algn="just">
              <a:lnSpc>
                <a:spcPct val="150000"/>
              </a:lnSpc>
              <a:spcBef>
                <a:spcPts val="320"/>
              </a:spcBef>
              <a:buSzPct val="120061"/>
              <a:buBlip>
                <a:blip r:embed="rId13"/>
              </a:buBlip>
            </a:pPr>
            <a:r>
              <a:rPr b="0" lang="en-US" sz="1600" spc="-1" strike="noStrike">
                <a:solidFill>
                  <a:srgbClr val="000000"/>
                </a:solidFill>
                <a:latin typeface="Arial"/>
              </a:rPr>
              <a:t>Tires must be processed in FIFO, picking specific tires from the inventory is extremely time consuming.</a:t>
            </a:r>
            <a:endParaRPr b="0" lang="en-US" sz="1600" spc="-1" strike="noStrike">
              <a:solidFill>
                <a:srgbClr val="000000"/>
              </a:solidFill>
              <a:latin typeface="Calibri"/>
            </a:endParaRPr>
          </a:p>
          <a:p>
            <a:endParaRPr b="0" lang="en-US" sz="1600" spc="-1" strike="noStrike">
              <a:solidFill>
                <a:srgbClr val="000000"/>
              </a:solidFill>
              <a:latin typeface="Calibri"/>
            </a:endParaRPr>
          </a:p>
        </p:txBody>
      </p:sp>
      <p:pic>
        <p:nvPicPr>
          <p:cNvPr id="244" name="Picture 2" descr="C:\Users\n550287\Desktop\2018 - Greenbelt Certification V2\Pictures\Gemba Walk 2.JPG"/>
          <p:cNvPicPr/>
          <p:nvPr/>
        </p:nvPicPr>
        <p:blipFill>
          <a:blip r:embed="rId14"/>
          <a:stretch/>
        </p:blipFill>
        <p:spPr>
          <a:xfrm>
            <a:off x="4480920" y="1066680"/>
            <a:ext cx="4672440" cy="35049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169560" y="3240"/>
            <a:ext cx="8340840" cy="1088280"/>
          </a:xfrm>
          <a:prstGeom prst="rect">
            <a:avLst/>
          </a:prstGeom>
          <a:noFill/>
          <a:ln>
            <a:noFill/>
          </a:ln>
        </p:spPr>
        <p:txBody>
          <a:bodyPr anchor="ctr">
            <a:normAutofit/>
          </a:bodyPr>
          <a:p>
            <a:pPr>
              <a:lnSpc>
                <a:spcPct val="100000"/>
              </a:lnSpc>
            </a:pPr>
            <a:br/>
            <a:r>
              <a:rPr b="0" i="1" lang="es-MX" sz="2400" spc="-1" strike="noStrike" cap="all">
                <a:solidFill>
                  <a:srgbClr val="ffffff"/>
                </a:solidFill>
                <a:latin typeface="Arial Black"/>
              </a:rPr>
              <a:t>improvements - Solutions</a:t>
            </a:r>
            <a:endParaRPr b="0" lang="en-US" sz="2400" spc="-1" strike="noStrike">
              <a:solidFill>
                <a:srgbClr val="000000"/>
              </a:solidFill>
              <a:latin typeface="Calibri"/>
            </a:endParaRPr>
          </a:p>
        </p:txBody>
      </p:sp>
      <p:graphicFrame>
        <p:nvGraphicFramePr>
          <p:cNvPr id="17" name="Diagram17"/>
          <p:cNvGraphicFramePr/>
          <p:nvPr>
            <p:extLst>
              <p:ext uri="{D42A27DB-BD31-4B8C-83A1-F6EECF244321}">
                <p14:modId xmlns:p14="http://schemas.microsoft.com/office/powerpoint/2010/main" val="785002784"/>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46" name="Picture 5" descr=""/>
          <p:cNvPicPr/>
          <p:nvPr/>
        </p:nvPicPr>
        <p:blipFill>
          <a:blip r:embed="rId6"/>
          <a:stretch/>
        </p:blipFill>
        <p:spPr>
          <a:xfrm>
            <a:off x="0" y="1143000"/>
            <a:ext cx="8457840" cy="51811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169560" y="3240"/>
            <a:ext cx="8340840" cy="1088280"/>
          </a:xfrm>
          <a:prstGeom prst="rect">
            <a:avLst/>
          </a:prstGeom>
          <a:noFill/>
          <a:ln>
            <a:noFill/>
          </a:ln>
        </p:spPr>
        <p:txBody>
          <a:bodyPr anchor="ctr">
            <a:normAutofit fontScale="66000"/>
          </a:bodyPr>
          <a:p>
            <a:pPr>
              <a:lnSpc>
                <a:spcPct val="100000"/>
              </a:lnSpc>
            </a:pPr>
            <a:br/>
            <a:r>
              <a:rPr b="0" i="1" lang="es-MX" sz="2400" spc="-1" strike="noStrike" cap="all">
                <a:solidFill>
                  <a:srgbClr val="ffffff"/>
                </a:solidFill>
                <a:latin typeface="Arial Black"/>
              </a:rPr>
              <a:t>improvements – Flow (Current)</a:t>
            </a:r>
            <a:br/>
            <a:endParaRPr b="0" lang="en-US" sz="2400" spc="-1" strike="noStrike">
              <a:solidFill>
                <a:srgbClr val="000000"/>
              </a:solidFill>
              <a:latin typeface="Calibri"/>
            </a:endParaRPr>
          </a:p>
        </p:txBody>
      </p:sp>
      <p:graphicFrame>
        <p:nvGraphicFramePr>
          <p:cNvPr id="18" name="Diagram18"/>
          <p:cNvGraphicFramePr/>
          <p:nvPr>
            <p:extLst>
              <p:ext uri="{D42A27DB-BD31-4B8C-83A1-F6EECF244321}">
                <p14:modId xmlns:p14="http://schemas.microsoft.com/office/powerpoint/2010/main" val="426912278"/>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48" name="Picture 6" descr=""/>
          <p:cNvPicPr/>
          <p:nvPr/>
        </p:nvPicPr>
        <p:blipFill>
          <a:blip r:embed="rId6"/>
          <a:stretch/>
        </p:blipFill>
        <p:spPr>
          <a:xfrm>
            <a:off x="436320" y="1187280"/>
            <a:ext cx="8057880" cy="2622240"/>
          </a:xfrm>
          <a:prstGeom prst="rect">
            <a:avLst/>
          </a:prstGeom>
          <a:ln>
            <a:noFill/>
          </a:ln>
        </p:spPr>
      </p:pic>
      <p:sp>
        <p:nvSpPr>
          <p:cNvPr id="249" name="CustomShape 2"/>
          <p:cNvSpPr/>
          <p:nvPr/>
        </p:nvSpPr>
        <p:spPr>
          <a:xfrm>
            <a:off x="-20160" y="3440520"/>
            <a:ext cx="4343040" cy="364680"/>
          </a:xfrm>
          <a:prstGeom prst="rect">
            <a:avLst/>
          </a:prstGeom>
          <a:noFill/>
          <a:ln>
            <a:noFill/>
          </a:ln>
        </p:spPr>
        <p:style>
          <a:lnRef idx="2"/>
          <a:fillRef idx="0"/>
          <a:effectRef idx="0"/>
          <a:fontRef idx="minor"/>
        </p:style>
        <p:txBody>
          <a:bodyPr lIns="90000" rIns="90000" tIns="45000" bIns="45000">
            <a:spAutoFit/>
          </a:bodyPr>
          <a:p>
            <a:pPr marL="285840" indent="-285480">
              <a:lnSpc>
                <a:spcPct val="100000"/>
              </a:lnSpc>
              <a:buClr>
                <a:srgbClr val="ff0000"/>
              </a:buClr>
              <a:buFont typeface="Arial"/>
              <a:buChar char="•"/>
            </a:pPr>
            <a:r>
              <a:rPr b="0" lang="en-US" sz="1800" spc="-1" strike="noStrike">
                <a:solidFill>
                  <a:srgbClr val="ff0000"/>
                </a:solidFill>
                <a:latin typeface="Calibri"/>
              </a:rPr>
              <a:t>Red indicates lack of trained personnel</a:t>
            </a:r>
            <a:endParaRPr b="0" lang="en-US" sz="1800" spc="-1" strike="noStrike">
              <a:latin typeface="Arial"/>
            </a:endParaRPr>
          </a:p>
        </p:txBody>
      </p:sp>
      <p:pic>
        <p:nvPicPr>
          <p:cNvPr id="250" name="Picture 3" descr=""/>
          <p:cNvPicPr/>
          <p:nvPr/>
        </p:nvPicPr>
        <p:blipFill>
          <a:blip r:embed="rId7"/>
          <a:stretch/>
        </p:blipFill>
        <p:spPr>
          <a:xfrm>
            <a:off x="0" y="3809880"/>
            <a:ext cx="9143640" cy="26614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Picture 11" descr=""/>
          <p:cNvPicPr/>
          <p:nvPr/>
        </p:nvPicPr>
        <p:blipFill>
          <a:blip r:embed="rId1"/>
          <a:stretch/>
        </p:blipFill>
        <p:spPr>
          <a:xfrm>
            <a:off x="-6840" y="3505320"/>
            <a:ext cx="2460960" cy="683640"/>
          </a:xfrm>
          <a:prstGeom prst="rect">
            <a:avLst/>
          </a:prstGeom>
          <a:ln>
            <a:noFill/>
          </a:ln>
        </p:spPr>
      </p:pic>
      <p:pic>
        <p:nvPicPr>
          <p:cNvPr id="134" name="Picture 10" descr=""/>
          <p:cNvPicPr/>
          <p:nvPr/>
        </p:nvPicPr>
        <p:blipFill>
          <a:blip r:embed="rId2"/>
          <a:stretch/>
        </p:blipFill>
        <p:spPr>
          <a:xfrm>
            <a:off x="4191120" y="5730120"/>
            <a:ext cx="1809000" cy="991800"/>
          </a:xfrm>
          <a:prstGeom prst="rect">
            <a:avLst/>
          </a:prstGeom>
          <a:ln>
            <a:noFill/>
          </a:ln>
        </p:spPr>
      </p:pic>
      <p:pic>
        <p:nvPicPr>
          <p:cNvPr id="135" name="Picture 9" descr=""/>
          <p:cNvPicPr/>
          <p:nvPr/>
        </p:nvPicPr>
        <p:blipFill>
          <a:blip r:embed="rId3"/>
          <a:stretch/>
        </p:blipFill>
        <p:spPr>
          <a:xfrm>
            <a:off x="7924680" y="5955480"/>
            <a:ext cx="1194480" cy="898560"/>
          </a:xfrm>
          <a:prstGeom prst="rect">
            <a:avLst/>
          </a:prstGeom>
          <a:ln>
            <a:noFill/>
          </a:ln>
        </p:spPr>
      </p:pic>
      <p:pic>
        <p:nvPicPr>
          <p:cNvPr id="136" name="Picture 7" descr=""/>
          <p:cNvPicPr/>
          <p:nvPr/>
        </p:nvPicPr>
        <p:blipFill>
          <a:blip r:embed="rId4"/>
          <a:stretch/>
        </p:blipFill>
        <p:spPr>
          <a:xfrm>
            <a:off x="6370560" y="4465080"/>
            <a:ext cx="2773080" cy="1044000"/>
          </a:xfrm>
          <a:prstGeom prst="rect">
            <a:avLst/>
          </a:prstGeom>
          <a:ln>
            <a:noFill/>
          </a:ln>
        </p:spPr>
      </p:pic>
      <p:pic>
        <p:nvPicPr>
          <p:cNvPr id="137" name="Picture 6" descr=""/>
          <p:cNvPicPr/>
          <p:nvPr/>
        </p:nvPicPr>
        <p:blipFill>
          <a:blip r:embed="rId5"/>
          <a:stretch/>
        </p:blipFill>
        <p:spPr>
          <a:xfrm>
            <a:off x="8243280" y="3394800"/>
            <a:ext cx="795600" cy="594720"/>
          </a:xfrm>
          <a:prstGeom prst="rect">
            <a:avLst/>
          </a:prstGeom>
          <a:ln>
            <a:noFill/>
          </a:ln>
        </p:spPr>
      </p:pic>
      <p:pic>
        <p:nvPicPr>
          <p:cNvPr id="138" name="Picture 5" descr=""/>
          <p:cNvPicPr/>
          <p:nvPr/>
        </p:nvPicPr>
        <p:blipFill>
          <a:blip r:embed="rId6"/>
          <a:stretch/>
        </p:blipFill>
        <p:spPr>
          <a:xfrm>
            <a:off x="5886360" y="1071720"/>
            <a:ext cx="1124280" cy="844200"/>
          </a:xfrm>
          <a:prstGeom prst="rect">
            <a:avLst/>
          </a:prstGeom>
          <a:ln>
            <a:noFill/>
          </a:ln>
        </p:spPr>
      </p:pic>
      <p:pic>
        <p:nvPicPr>
          <p:cNvPr id="139" name="Picture 4" descr=""/>
          <p:cNvPicPr/>
          <p:nvPr/>
        </p:nvPicPr>
        <p:blipFill>
          <a:blip r:embed="rId7"/>
          <a:stretch/>
        </p:blipFill>
        <p:spPr>
          <a:xfrm>
            <a:off x="717120" y="1048320"/>
            <a:ext cx="1957680" cy="1091160"/>
          </a:xfrm>
          <a:prstGeom prst="rect">
            <a:avLst/>
          </a:prstGeom>
          <a:ln>
            <a:noFill/>
          </a:ln>
        </p:spPr>
      </p:pic>
      <p:pic>
        <p:nvPicPr>
          <p:cNvPr id="140" name="Picture 2" descr=""/>
          <p:cNvPicPr/>
          <p:nvPr/>
        </p:nvPicPr>
        <p:blipFill>
          <a:blip r:embed="rId8"/>
          <a:stretch/>
        </p:blipFill>
        <p:spPr>
          <a:xfrm>
            <a:off x="1562040" y="1605600"/>
            <a:ext cx="3200040" cy="1031760"/>
          </a:xfrm>
          <a:prstGeom prst="rect">
            <a:avLst/>
          </a:prstGeom>
          <a:ln>
            <a:noFill/>
          </a:ln>
        </p:spPr>
      </p:pic>
      <p:sp>
        <p:nvSpPr>
          <p:cNvPr id="141" name="TextShape 1"/>
          <p:cNvSpPr txBox="1"/>
          <p:nvPr/>
        </p:nvSpPr>
        <p:spPr>
          <a:xfrm>
            <a:off x="169560" y="3240"/>
            <a:ext cx="8340840" cy="1088280"/>
          </a:xfrm>
          <a:prstGeom prst="rect">
            <a:avLst/>
          </a:prstGeom>
          <a:noFill/>
          <a:ln>
            <a:noFill/>
          </a:ln>
        </p:spPr>
        <p:txBody>
          <a:bodyPr anchor="ctr">
            <a:noAutofit/>
          </a:bodyPr>
          <a:p>
            <a:pPr>
              <a:lnSpc>
                <a:spcPct val="100000"/>
              </a:lnSpc>
            </a:pPr>
            <a:r>
              <a:rPr b="0" i="1" lang="fr-FR" sz="2400" spc="-1" strike="noStrike" cap="all">
                <a:solidFill>
                  <a:srgbClr val="ffffff"/>
                </a:solidFill>
                <a:latin typeface="Arial Black"/>
              </a:rPr>
              <a:t>Poor flow in After Cure Rtd</a:t>
            </a:r>
            <a:endParaRPr b="0" lang="en-US" sz="2400" spc="-1" strike="noStrike">
              <a:solidFill>
                <a:srgbClr val="000000"/>
              </a:solidFill>
              <a:latin typeface="Calibri"/>
            </a:endParaRPr>
          </a:p>
        </p:txBody>
      </p:sp>
      <p:grpSp>
        <p:nvGrpSpPr>
          <p:cNvPr id="142" name="Group 2"/>
          <p:cNvGrpSpPr/>
          <p:nvPr/>
        </p:nvGrpSpPr>
        <p:grpSpPr>
          <a:xfrm>
            <a:off x="5336640" y="1334160"/>
            <a:ext cx="530280" cy="722880"/>
            <a:chOff x="5336640" y="1334160"/>
            <a:chExt cx="530280" cy="722880"/>
          </a:xfrm>
        </p:grpSpPr>
        <p:sp>
          <p:nvSpPr>
            <p:cNvPr id="143" name="CustomShape 3"/>
            <p:cNvSpPr/>
            <p:nvPr/>
          </p:nvSpPr>
          <p:spPr>
            <a:xfrm>
              <a:off x="5336640" y="1334160"/>
              <a:ext cx="530280" cy="722880"/>
            </a:xfrm>
            <a:prstGeom prst="rightArrow">
              <a:avLst>
                <a:gd name="adj1" fmla="val 50000"/>
                <a:gd name="adj2" fmla="val 50000"/>
              </a:avLst>
            </a:prstGeom>
            <a:solidFill>
              <a:srgbClr val="ffff00"/>
            </a:solidFill>
            <a:ln>
              <a:solidFill>
                <a:schemeClr val="tx1"/>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4" name="CustomShape 4"/>
            <p:cNvSpPr/>
            <p:nvPr/>
          </p:nvSpPr>
          <p:spPr>
            <a:xfrm>
              <a:off x="5378400" y="1454760"/>
              <a:ext cx="3279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Calibri"/>
                </a:rPr>
                <a:t>M</a:t>
              </a:r>
              <a:endParaRPr b="0" lang="en-US" sz="2400" spc="-1" strike="noStrike">
                <a:latin typeface="Arial"/>
              </a:endParaRPr>
            </a:p>
          </p:txBody>
        </p:sp>
      </p:grpSp>
      <p:grpSp>
        <p:nvGrpSpPr>
          <p:cNvPr id="145" name="Group 5"/>
          <p:cNvGrpSpPr/>
          <p:nvPr/>
        </p:nvGrpSpPr>
        <p:grpSpPr>
          <a:xfrm>
            <a:off x="5840280" y="5368680"/>
            <a:ext cx="530280" cy="722880"/>
            <a:chOff x="5840280" y="5368680"/>
            <a:chExt cx="530280" cy="722880"/>
          </a:xfrm>
        </p:grpSpPr>
        <p:sp>
          <p:nvSpPr>
            <p:cNvPr id="146" name="CustomShape 6"/>
            <p:cNvSpPr/>
            <p:nvPr/>
          </p:nvSpPr>
          <p:spPr>
            <a:xfrm rot="10800000">
              <a:off x="5840280" y="5368680"/>
              <a:ext cx="530280" cy="722880"/>
            </a:xfrm>
            <a:prstGeom prst="rightArrow">
              <a:avLst>
                <a:gd name="adj1" fmla="val 50000"/>
                <a:gd name="adj2" fmla="val 50000"/>
              </a:avLst>
            </a:prstGeom>
            <a:solidFill>
              <a:srgbClr val="ffff00"/>
            </a:solidFill>
            <a:ln>
              <a:solidFill>
                <a:schemeClr val="tx1"/>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7" name="CustomShape 7"/>
            <p:cNvSpPr/>
            <p:nvPr/>
          </p:nvSpPr>
          <p:spPr>
            <a:xfrm rot="10800000">
              <a:off x="6000840" y="5514840"/>
              <a:ext cx="3279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Calibri"/>
                </a:rPr>
                <a:t>I</a:t>
              </a:r>
              <a:endParaRPr b="0" lang="en-US" sz="2400" spc="-1" strike="noStrike">
                <a:latin typeface="Arial"/>
              </a:endParaRPr>
            </a:p>
          </p:txBody>
        </p:sp>
      </p:grpSp>
      <p:grpSp>
        <p:nvGrpSpPr>
          <p:cNvPr id="148" name="Group 8"/>
          <p:cNvGrpSpPr/>
          <p:nvPr/>
        </p:nvGrpSpPr>
        <p:grpSpPr>
          <a:xfrm>
            <a:off x="2514960" y="5227920"/>
            <a:ext cx="530280" cy="722880"/>
            <a:chOff x="2514960" y="5227920"/>
            <a:chExt cx="530280" cy="722880"/>
          </a:xfrm>
        </p:grpSpPr>
        <p:sp>
          <p:nvSpPr>
            <p:cNvPr id="149" name="CustomShape 9"/>
            <p:cNvSpPr/>
            <p:nvPr/>
          </p:nvSpPr>
          <p:spPr>
            <a:xfrm rot="10800000">
              <a:off x="2514960" y="5227920"/>
              <a:ext cx="530280" cy="722880"/>
            </a:xfrm>
            <a:prstGeom prst="rightArrow">
              <a:avLst>
                <a:gd name="adj1" fmla="val 50000"/>
                <a:gd name="adj2" fmla="val 50000"/>
              </a:avLst>
            </a:prstGeom>
            <a:solidFill>
              <a:srgbClr val="ffff00"/>
            </a:solidFill>
            <a:ln>
              <a:solidFill>
                <a:schemeClr val="tx1"/>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0" name="CustomShape 10"/>
            <p:cNvSpPr/>
            <p:nvPr/>
          </p:nvSpPr>
          <p:spPr>
            <a:xfrm flipV="1" rot="10800000">
              <a:off x="2675520" y="5368320"/>
              <a:ext cx="3279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Calibri"/>
                </a:rPr>
                <a:t>C</a:t>
              </a:r>
              <a:endParaRPr b="0" lang="en-US" sz="2400" spc="-1" strike="noStrike">
                <a:latin typeface="Arial"/>
              </a:endParaRPr>
            </a:p>
          </p:txBody>
        </p:sp>
      </p:grpSp>
      <p:sp>
        <p:nvSpPr>
          <p:cNvPr id="151" name="CustomShape 11"/>
          <p:cNvSpPr/>
          <p:nvPr/>
        </p:nvSpPr>
        <p:spPr>
          <a:xfrm>
            <a:off x="2545560" y="2615760"/>
            <a:ext cx="3782520" cy="229032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grpSp>
        <p:nvGrpSpPr>
          <p:cNvPr id="152" name="Group 12"/>
          <p:cNvGrpSpPr/>
          <p:nvPr/>
        </p:nvGrpSpPr>
        <p:grpSpPr>
          <a:xfrm>
            <a:off x="28440" y="1181520"/>
            <a:ext cx="530280" cy="722880"/>
            <a:chOff x="28440" y="1181520"/>
            <a:chExt cx="530280" cy="722880"/>
          </a:xfrm>
        </p:grpSpPr>
        <p:sp>
          <p:nvSpPr>
            <p:cNvPr id="153" name="CustomShape 13"/>
            <p:cNvSpPr/>
            <p:nvPr/>
          </p:nvSpPr>
          <p:spPr>
            <a:xfrm>
              <a:off x="28440" y="1181520"/>
              <a:ext cx="530280" cy="722880"/>
            </a:xfrm>
            <a:prstGeom prst="rightArrow">
              <a:avLst>
                <a:gd name="adj1" fmla="val 50000"/>
                <a:gd name="adj2" fmla="val 50000"/>
              </a:avLst>
            </a:prstGeom>
            <a:solidFill>
              <a:srgbClr val="ffff00"/>
            </a:solidFill>
            <a:ln>
              <a:solidFill>
                <a:schemeClr val="tx1"/>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4" name="CustomShape 14"/>
            <p:cNvSpPr/>
            <p:nvPr/>
          </p:nvSpPr>
          <p:spPr>
            <a:xfrm>
              <a:off x="70200" y="1302480"/>
              <a:ext cx="3279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Calibri"/>
                </a:rPr>
                <a:t>D</a:t>
              </a:r>
              <a:endParaRPr b="0" lang="en-US" sz="2400" spc="-1" strike="noStrike">
                <a:latin typeface="Arial"/>
              </a:endParaRPr>
            </a:p>
          </p:txBody>
        </p:sp>
      </p:grpSp>
      <p:sp>
        <p:nvSpPr>
          <p:cNvPr id="155" name="CustomShape 15"/>
          <p:cNvSpPr/>
          <p:nvPr/>
        </p:nvSpPr>
        <p:spPr>
          <a:xfrm>
            <a:off x="3676680" y="2736000"/>
            <a:ext cx="11671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s-MX" sz="1800" spc="-1" strike="noStrike">
                <a:solidFill>
                  <a:srgbClr val="000000"/>
                </a:solidFill>
                <a:latin typeface="Calibri"/>
              </a:rPr>
              <a:t>Results</a:t>
            </a:r>
            <a:endParaRPr b="0" lang="en-US" sz="1800" spc="-1" strike="noStrike">
              <a:latin typeface="Arial"/>
            </a:endParaRPr>
          </a:p>
        </p:txBody>
      </p:sp>
      <p:grpSp>
        <p:nvGrpSpPr>
          <p:cNvPr id="156" name="Group 16"/>
          <p:cNvGrpSpPr/>
          <p:nvPr/>
        </p:nvGrpSpPr>
        <p:grpSpPr>
          <a:xfrm>
            <a:off x="8243640" y="4026240"/>
            <a:ext cx="722880" cy="553680"/>
            <a:chOff x="8243640" y="4026240"/>
            <a:chExt cx="722880" cy="553680"/>
          </a:xfrm>
        </p:grpSpPr>
        <p:sp>
          <p:nvSpPr>
            <p:cNvPr id="157" name="CustomShape 17"/>
            <p:cNvSpPr/>
            <p:nvPr/>
          </p:nvSpPr>
          <p:spPr>
            <a:xfrm rot="5400000">
              <a:off x="8339760" y="3952800"/>
              <a:ext cx="530280" cy="722880"/>
            </a:xfrm>
            <a:prstGeom prst="rightArrow">
              <a:avLst>
                <a:gd name="adj1" fmla="val 50000"/>
                <a:gd name="adj2" fmla="val 50000"/>
              </a:avLst>
            </a:prstGeom>
            <a:solidFill>
              <a:srgbClr val="ffff00"/>
            </a:solidFill>
            <a:ln>
              <a:solidFill>
                <a:schemeClr val="tx1"/>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8" name="CustomShape 18"/>
            <p:cNvSpPr/>
            <p:nvPr/>
          </p:nvSpPr>
          <p:spPr>
            <a:xfrm rot="5400000">
              <a:off x="8328240" y="4072320"/>
              <a:ext cx="553680" cy="461160"/>
            </a:xfrm>
            <a:prstGeom prst="rect">
              <a:avLst/>
            </a:prstGeom>
            <a:noFill/>
            <a:ln>
              <a:noFill/>
            </a:ln>
          </p:spPr>
          <p:style>
            <a:lnRef idx="0"/>
            <a:fillRef idx="0"/>
            <a:effectRef idx="0"/>
            <a:fontRef idx="minor"/>
          </p:style>
          <p:txBody>
            <a:bodyPr lIns="90000" rIns="90000" tIns="45000" bIns="45000" vert="vert270" rot="16200000">
              <a:noAutofit/>
            </a:bodyPr>
            <a:p>
              <a:pPr algn="ctr">
                <a:lnSpc>
                  <a:spcPct val="100000"/>
                </a:lnSpc>
              </a:pPr>
              <a:r>
                <a:rPr b="1" lang="en-US" sz="2400" spc="-1" strike="noStrike">
                  <a:solidFill>
                    <a:srgbClr val="000000"/>
                  </a:solidFill>
                  <a:latin typeface="Calibri"/>
                </a:rPr>
                <a:t>A</a:t>
              </a:r>
              <a:endParaRPr b="0" lang="en-US" sz="2400" spc="-1" strike="noStrike">
                <a:latin typeface="Arial"/>
              </a:endParaRPr>
            </a:p>
          </p:txBody>
        </p:sp>
      </p:grpSp>
      <p:pic>
        <p:nvPicPr>
          <p:cNvPr id="159" name="Picture 2" descr=""/>
          <p:cNvPicPr/>
          <p:nvPr/>
        </p:nvPicPr>
        <p:blipFill>
          <a:blip r:embed="rId9"/>
          <a:stretch/>
        </p:blipFill>
        <p:spPr>
          <a:xfrm>
            <a:off x="2859840" y="1048320"/>
            <a:ext cx="2518560" cy="545400"/>
          </a:xfrm>
          <a:prstGeom prst="rect">
            <a:avLst/>
          </a:prstGeom>
          <a:ln>
            <a:noFill/>
          </a:ln>
        </p:spPr>
      </p:pic>
      <p:pic>
        <p:nvPicPr>
          <p:cNvPr id="160" name="Picture 2" descr="C:\Users\n550287\Desktop\2018 - Greenbelt Certification V2\2 - Measure\VSM\AC Retread VSM.jpg"/>
          <p:cNvPicPr/>
          <p:nvPr/>
        </p:nvPicPr>
        <p:blipFill>
          <a:blip r:embed="rId10"/>
          <a:stretch/>
        </p:blipFill>
        <p:spPr>
          <a:xfrm>
            <a:off x="6705720" y="1048320"/>
            <a:ext cx="2437920" cy="1321200"/>
          </a:xfrm>
          <a:prstGeom prst="rect">
            <a:avLst/>
          </a:prstGeom>
          <a:ln>
            <a:noFill/>
          </a:ln>
        </p:spPr>
      </p:pic>
      <p:graphicFrame>
        <p:nvGraphicFramePr>
          <p:cNvPr id="161" name="Chart 25"/>
          <p:cNvGraphicFramePr/>
          <p:nvPr/>
        </p:nvGraphicFramePr>
        <p:xfrm>
          <a:off x="7378920" y="2121480"/>
          <a:ext cx="2451600" cy="154656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2" name="Chart 26"/>
          <p:cNvGraphicFramePr/>
          <p:nvPr/>
        </p:nvGraphicFramePr>
        <p:xfrm>
          <a:off x="5518800" y="1764000"/>
          <a:ext cx="1619280" cy="886680"/>
        </p:xfrm>
        <a:graphic>
          <a:graphicData uri="http://schemas.openxmlformats.org/drawingml/2006/chart">
            <c:chart xmlns:c="http://schemas.openxmlformats.org/drawingml/2006/chart" xmlns:r="http://schemas.openxmlformats.org/officeDocument/2006/relationships" r:id="rId12"/>
          </a:graphicData>
        </a:graphic>
      </p:graphicFrame>
      <p:pic>
        <p:nvPicPr>
          <p:cNvPr id="163" name="Picture 3" descr=""/>
          <p:cNvPicPr/>
          <p:nvPr/>
        </p:nvPicPr>
        <p:blipFill>
          <a:blip r:embed="rId13"/>
          <a:stretch/>
        </p:blipFill>
        <p:spPr>
          <a:xfrm>
            <a:off x="6328800" y="2416320"/>
            <a:ext cx="1841400" cy="1632960"/>
          </a:xfrm>
          <a:prstGeom prst="rect">
            <a:avLst/>
          </a:prstGeom>
          <a:ln>
            <a:noFill/>
          </a:ln>
        </p:spPr>
      </p:pic>
      <p:pic>
        <p:nvPicPr>
          <p:cNvPr id="164" name="Picture 4" descr=""/>
          <p:cNvPicPr/>
          <p:nvPr/>
        </p:nvPicPr>
        <p:blipFill>
          <a:blip r:embed="rId14"/>
          <a:stretch/>
        </p:blipFill>
        <p:spPr>
          <a:xfrm>
            <a:off x="6318720" y="5509440"/>
            <a:ext cx="2322000" cy="1317240"/>
          </a:xfrm>
          <a:prstGeom prst="rect">
            <a:avLst/>
          </a:prstGeom>
          <a:ln>
            <a:noFill/>
          </a:ln>
        </p:spPr>
      </p:pic>
      <p:pic>
        <p:nvPicPr>
          <p:cNvPr id="165" name="Picture 8" descr=""/>
          <p:cNvPicPr/>
          <p:nvPr/>
        </p:nvPicPr>
        <p:blipFill>
          <a:blip r:embed="rId15"/>
          <a:stretch/>
        </p:blipFill>
        <p:spPr>
          <a:xfrm flipH="1" rot="10800000">
            <a:off x="7367040" y="5563800"/>
            <a:ext cx="1752120" cy="510120"/>
          </a:xfrm>
          <a:prstGeom prst="rect">
            <a:avLst/>
          </a:prstGeom>
          <a:ln>
            <a:noFill/>
          </a:ln>
        </p:spPr>
      </p:pic>
      <p:pic>
        <p:nvPicPr>
          <p:cNvPr id="166" name="Picture 11" descr=""/>
          <p:cNvPicPr/>
          <p:nvPr/>
        </p:nvPicPr>
        <p:blipFill>
          <a:blip r:embed="rId16"/>
          <a:stretch/>
        </p:blipFill>
        <p:spPr>
          <a:xfrm>
            <a:off x="3106800" y="4987440"/>
            <a:ext cx="2768040" cy="769320"/>
          </a:xfrm>
          <a:prstGeom prst="rect">
            <a:avLst/>
          </a:prstGeom>
          <a:ln>
            <a:noFill/>
          </a:ln>
        </p:spPr>
      </p:pic>
      <p:pic>
        <p:nvPicPr>
          <p:cNvPr id="167" name="Picture 12" descr=""/>
          <p:cNvPicPr/>
          <p:nvPr/>
        </p:nvPicPr>
        <p:blipFill>
          <a:blip r:embed="rId17"/>
          <a:stretch/>
        </p:blipFill>
        <p:spPr>
          <a:xfrm>
            <a:off x="2923920" y="5819040"/>
            <a:ext cx="1220400" cy="1046880"/>
          </a:xfrm>
          <a:prstGeom prst="rect">
            <a:avLst/>
          </a:prstGeom>
          <a:ln>
            <a:noFill/>
          </a:ln>
        </p:spPr>
      </p:pic>
      <p:pic>
        <p:nvPicPr>
          <p:cNvPr id="168" name="Picture 2" descr=""/>
          <p:cNvPicPr/>
          <p:nvPr/>
        </p:nvPicPr>
        <p:blipFill>
          <a:blip r:embed="rId18"/>
          <a:stretch/>
        </p:blipFill>
        <p:spPr>
          <a:xfrm>
            <a:off x="41760" y="4303080"/>
            <a:ext cx="2057040" cy="765360"/>
          </a:xfrm>
          <a:prstGeom prst="rect">
            <a:avLst/>
          </a:prstGeom>
          <a:ln>
            <a:noFill/>
          </a:ln>
        </p:spPr>
      </p:pic>
      <p:pic>
        <p:nvPicPr>
          <p:cNvPr id="169" name="Picture 1" descr=""/>
          <p:cNvPicPr/>
          <p:nvPr/>
        </p:nvPicPr>
        <p:blipFill>
          <a:blip r:embed="rId19"/>
          <a:stretch/>
        </p:blipFill>
        <p:spPr>
          <a:xfrm>
            <a:off x="2575800" y="3105360"/>
            <a:ext cx="3742920" cy="1705680"/>
          </a:xfrm>
          <a:prstGeom prst="rect">
            <a:avLst/>
          </a:prstGeom>
          <a:ln>
            <a:noFill/>
          </a:ln>
        </p:spPr>
      </p:pic>
      <p:pic>
        <p:nvPicPr>
          <p:cNvPr id="170" name="Picture 2" descr="C:\Users\n550287\Desktop\2018 - Greenbelt Certification V2\Pictures\Team Picture.JPG"/>
          <p:cNvPicPr/>
          <p:nvPr/>
        </p:nvPicPr>
        <p:blipFill>
          <a:blip r:embed="rId20"/>
          <a:stretch/>
        </p:blipFill>
        <p:spPr>
          <a:xfrm>
            <a:off x="1069560" y="2449080"/>
            <a:ext cx="1444680" cy="1083600"/>
          </a:xfrm>
          <a:prstGeom prst="rect">
            <a:avLst/>
          </a:prstGeom>
          <a:ln>
            <a:noFill/>
          </a:ln>
        </p:spPr>
      </p:pic>
      <p:pic>
        <p:nvPicPr>
          <p:cNvPr id="171" name="" descr=""/>
          <p:cNvPicPr/>
          <p:nvPr/>
        </p:nvPicPr>
        <p:blipFill>
          <a:blip r:embed="rId21"/>
          <a:stretch/>
        </p:blipFill>
        <p:spPr>
          <a:xfrm>
            <a:off x="360" y="2209680"/>
            <a:ext cx="1104840" cy="1714680"/>
          </a:xfrm>
          <a:prstGeom prst="rect">
            <a:avLst/>
          </a:prstGeom>
          <a:ln>
            <a:noFill/>
          </a:ln>
        </p:spPr>
      </p:pic>
      <p:pic>
        <p:nvPicPr>
          <p:cNvPr id="172" name="" descr=""/>
          <p:cNvPicPr/>
          <p:nvPr/>
        </p:nvPicPr>
        <p:blipFill>
          <a:blip r:embed="rId22"/>
          <a:stretch/>
        </p:blipFill>
        <p:spPr>
          <a:xfrm>
            <a:off x="360" y="5105520"/>
            <a:ext cx="2362320" cy="152388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169560" y="3240"/>
            <a:ext cx="8340840" cy="1088280"/>
          </a:xfrm>
          <a:prstGeom prst="rect">
            <a:avLst/>
          </a:prstGeom>
          <a:noFill/>
          <a:ln>
            <a:noFill/>
          </a:ln>
        </p:spPr>
        <p:txBody>
          <a:bodyPr anchor="ctr">
            <a:normAutofit fontScale="66000"/>
          </a:bodyPr>
          <a:p>
            <a:pPr>
              <a:lnSpc>
                <a:spcPct val="100000"/>
              </a:lnSpc>
            </a:pPr>
            <a:br/>
            <a:r>
              <a:rPr b="0" i="1" lang="es-MX" sz="2400" spc="-1" strike="noStrike" cap="all">
                <a:solidFill>
                  <a:srgbClr val="ffffff"/>
                </a:solidFill>
                <a:latin typeface="Arial Black"/>
              </a:rPr>
              <a:t>improvements – Flow (Improved)</a:t>
            </a:r>
            <a:br/>
            <a:endParaRPr b="0" lang="en-US" sz="2400" spc="-1" strike="noStrike">
              <a:solidFill>
                <a:srgbClr val="000000"/>
              </a:solidFill>
              <a:latin typeface="Calibri"/>
            </a:endParaRPr>
          </a:p>
        </p:txBody>
      </p:sp>
      <p:graphicFrame>
        <p:nvGraphicFramePr>
          <p:cNvPr id="19" name="Diagram19"/>
          <p:cNvGraphicFramePr/>
          <p:nvPr>
            <p:extLst>
              <p:ext uri="{D42A27DB-BD31-4B8C-83A1-F6EECF244321}">
                <p14:modId xmlns:p14="http://schemas.microsoft.com/office/powerpoint/2010/main" val="3935136339"/>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52" name="Picture 3" descr=""/>
          <p:cNvPicPr/>
          <p:nvPr/>
        </p:nvPicPr>
        <p:blipFill>
          <a:blip r:embed="rId6"/>
          <a:stretch/>
        </p:blipFill>
        <p:spPr>
          <a:xfrm>
            <a:off x="418680" y="1246320"/>
            <a:ext cx="8057880" cy="2590560"/>
          </a:xfrm>
          <a:prstGeom prst="rect">
            <a:avLst/>
          </a:prstGeom>
          <a:ln>
            <a:noFill/>
          </a:ln>
        </p:spPr>
      </p:pic>
      <p:sp>
        <p:nvSpPr>
          <p:cNvPr id="253" name="CustomShape 2"/>
          <p:cNvSpPr/>
          <p:nvPr/>
        </p:nvSpPr>
        <p:spPr>
          <a:xfrm>
            <a:off x="-20160" y="3467880"/>
            <a:ext cx="3962160" cy="364680"/>
          </a:xfrm>
          <a:prstGeom prst="rect">
            <a:avLst/>
          </a:prstGeom>
          <a:noFill/>
          <a:ln>
            <a:noFill/>
          </a:ln>
        </p:spPr>
        <p:style>
          <a:lnRef idx="2"/>
          <a:fillRef idx="0"/>
          <a:effectRef idx="0"/>
          <a:fontRef idx="minor"/>
        </p:style>
        <p:txBody>
          <a:bodyPr lIns="90000" rIns="90000" tIns="45000" bIns="45000">
            <a:spAutoFit/>
          </a:bodyPr>
          <a:p>
            <a:pPr marL="285840" indent="-285480">
              <a:lnSpc>
                <a:spcPct val="100000"/>
              </a:lnSpc>
              <a:buClr>
                <a:srgbClr val="ffc000"/>
              </a:buClr>
              <a:buFont typeface="Arial"/>
              <a:buChar char="•"/>
            </a:pPr>
            <a:r>
              <a:rPr b="0" lang="en-US" sz="1800" spc="-1" strike="noStrike">
                <a:solidFill>
                  <a:srgbClr val="ffc000"/>
                </a:solidFill>
                <a:latin typeface="Calibri"/>
              </a:rPr>
              <a:t>Yellow cells indicate training needed</a:t>
            </a:r>
            <a:endParaRPr b="0" lang="en-US" sz="1800" spc="-1" strike="noStrike">
              <a:latin typeface="Arial"/>
            </a:endParaRPr>
          </a:p>
        </p:txBody>
      </p:sp>
      <p:pic>
        <p:nvPicPr>
          <p:cNvPr id="254" name="Picture 4" descr=""/>
          <p:cNvPicPr/>
          <p:nvPr/>
        </p:nvPicPr>
        <p:blipFill>
          <a:blip r:embed="rId7"/>
          <a:stretch/>
        </p:blipFill>
        <p:spPr>
          <a:xfrm>
            <a:off x="-20160" y="3962520"/>
            <a:ext cx="9143640" cy="2542680"/>
          </a:xfrm>
          <a:prstGeom prst="rect">
            <a:avLst/>
          </a:prstGeom>
          <a:ln>
            <a:noFill/>
          </a:ln>
        </p:spPr>
      </p:pic>
      <p:sp>
        <p:nvSpPr>
          <p:cNvPr id="255" name="CustomShape 3"/>
          <p:cNvSpPr/>
          <p:nvPr/>
        </p:nvSpPr>
        <p:spPr>
          <a:xfrm>
            <a:off x="5334120" y="2438280"/>
            <a:ext cx="552240" cy="35352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56" name="CustomShape 4"/>
          <p:cNvSpPr/>
          <p:nvPr/>
        </p:nvSpPr>
        <p:spPr>
          <a:xfrm>
            <a:off x="4838040" y="1730520"/>
            <a:ext cx="1544040" cy="6994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ff0000"/>
              </a:buClr>
              <a:buFont typeface="Arial"/>
              <a:buChar char="•"/>
            </a:pPr>
            <a:r>
              <a:rPr b="0" lang="en-US" sz="1000" spc="-1" strike="noStrike">
                <a:solidFill>
                  <a:srgbClr val="ff0000"/>
                </a:solidFill>
                <a:latin typeface="Calibri"/>
              </a:rPr>
              <a:t>Tires must cool for 1 hour after curing before going through Shearo</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169560" y="3240"/>
            <a:ext cx="8340840" cy="1088280"/>
          </a:xfrm>
          <a:prstGeom prst="rect">
            <a:avLst/>
          </a:prstGeom>
          <a:noFill/>
          <a:ln>
            <a:noFill/>
          </a:ln>
        </p:spPr>
        <p:txBody>
          <a:bodyPr anchor="ctr">
            <a:noAutofit/>
          </a:bodyPr>
          <a:p>
            <a:pPr>
              <a:lnSpc>
                <a:spcPct val="100000"/>
              </a:lnSpc>
            </a:pPr>
            <a:r>
              <a:rPr b="1" i="1" lang="en-US" sz="2400" spc="-1" strike="noStrike" cap="all">
                <a:solidFill>
                  <a:srgbClr val="ffffff"/>
                </a:solidFill>
                <a:latin typeface="Arial Black"/>
              </a:rPr>
              <a:t>cONTROL</a:t>
            </a:r>
            <a:endParaRPr b="0" lang="en-US" sz="2400" spc="-1" strike="noStrike">
              <a:solidFill>
                <a:srgbClr val="000000"/>
              </a:solidFill>
              <a:latin typeface="Calibri"/>
            </a:endParaRPr>
          </a:p>
        </p:txBody>
      </p:sp>
      <p:graphicFrame>
        <p:nvGraphicFramePr>
          <p:cNvPr id="20" name="Diagram20"/>
          <p:cNvGraphicFramePr/>
          <p:nvPr>
            <p:extLst>
              <p:ext uri="{D42A27DB-BD31-4B8C-83A1-F6EECF244321}">
                <p14:modId xmlns:p14="http://schemas.microsoft.com/office/powerpoint/2010/main" val="1192655368"/>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58" name="Picture 2" descr=""/>
          <p:cNvPicPr/>
          <p:nvPr/>
        </p:nvPicPr>
        <p:blipFill>
          <a:blip r:embed="rId6"/>
          <a:stretch/>
        </p:blipFill>
        <p:spPr>
          <a:xfrm>
            <a:off x="138960" y="4484520"/>
            <a:ext cx="4966200" cy="1915920"/>
          </a:xfrm>
          <a:prstGeom prst="rect">
            <a:avLst/>
          </a:prstGeom>
          <a:ln>
            <a:noFill/>
          </a:ln>
        </p:spPr>
      </p:pic>
      <p:pic>
        <p:nvPicPr>
          <p:cNvPr id="259" name="Picture 2" descr=""/>
          <p:cNvPicPr/>
          <p:nvPr/>
        </p:nvPicPr>
        <p:blipFill>
          <a:blip r:embed="rId7"/>
          <a:stretch/>
        </p:blipFill>
        <p:spPr>
          <a:xfrm>
            <a:off x="138960" y="2917440"/>
            <a:ext cx="2756520" cy="1683000"/>
          </a:xfrm>
          <a:prstGeom prst="rect">
            <a:avLst/>
          </a:prstGeom>
          <a:ln>
            <a:noFill/>
          </a:ln>
        </p:spPr>
      </p:pic>
      <p:pic>
        <p:nvPicPr>
          <p:cNvPr id="260" name="Picture 2" descr="C:\Users\n550287\Desktop\2018 - Greenbelt Certification V2\Pictures\P3120203.JPG"/>
          <p:cNvPicPr/>
          <p:nvPr/>
        </p:nvPicPr>
        <p:blipFill>
          <a:blip r:embed="rId8"/>
          <a:stretch/>
        </p:blipFill>
        <p:spPr>
          <a:xfrm>
            <a:off x="5868000" y="4114800"/>
            <a:ext cx="3047040" cy="2285640"/>
          </a:xfrm>
          <a:prstGeom prst="rect">
            <a:avLst/>
          </a:prstGeom>
          <a:ln>
            <a:noFill/>
          </a:ln>
        </p:spPr>
      </p:pic>
      <p:sp>
        <p:nvSpPr>
          <p:cNvPr id="261" name="CustomShape 2"/>
          <p:cNvSpPr/>
          <p:nvPr/>
        </p:nvSpPr>
        <p:spPr>
          <a:xfrm>
            <a:off x="10080" y="1066680"/>
            <a:ext cx="7381080" cy="1736280"/>
          </a:xfrm>
          <a:prstGeom prst="rect">
            <a:avLst/>
          </a:prstGeom>
          <a:noFill/>
          <a:ln>
            <a:noFill/>
          </a:ln>
        </p:spPr>
        <p:style>
          <a:lnRef idx="2"/>
          <a:fillRef idx="0"/>
          <a:effectRef idx="0"/>
          <a:fontRef idx="minor"/>
        </p:style>
        <p:txBody>
          <a:bodyPr lIns="90000" rIns="90000" tIns="45000" bIns="45000">
            <a:spAutoFit/>
          </a:bodyPr>
          <a:p>
            <a:pPr marL="285840" indent="-285480">
              <a:lnSpc>
                <a:spcPct val="100000"/>
              </a:lnSpc>
              <a:buClr>
                <a:srgbClr val="ffff00"/>
              </a:buClr>
              <a:buFont typeface="Wingdings" charset="2"/>
              <a:buChar char=""/>
            </a:pPr>
            <a:r>
              <a:rPr b="0" lang="en-US" sz="1800" spc="-1" strike="noStrike">
                <a:solidFill>
                  <a:srgbClr val="000000"/>
                </a:solidFill>
                <a:latin typeface="Calibri"/>
              </a:rPr>
              <a:t>Kanban Lanes/Fast lane at the Bottleneck</a:t>
            </a:r>
            <a:endParaRPr b="0" lang="en-US" sz="1800" spc="-1" strike="noStrike">
              <a:latin typeface="Arial"/>
            </a:endParaRPr>
          </a:p>
          <a:p>
            <a:pPr marL="285840" indent="-285480">
              <a:lnSpc>
                <a:spcPct val="100000"/>
              </a:lnSpc>
              <a:buClr>
                <a:srgbClr val="ffff00"/>
              </a:buClr>
              <a:buFont typeface="Wingdings" charset="2"/>
              <a:buChar char=""/>
            </a:pPr>
            <a:r>
              <a:rPr b="0" lang="en-US" sz="1800" spc="-1" strike="noStrike">
                <a:solidFill>
                  <a:srgbClr val="000000"/>
                </a:solidFill>
                <a:latin typeface="Calibri"/>
              </a:rPr>
              <a:t>Staffing priorities and triggers on the Action Matrix on the HRxHR Charts</a:t>
            </a:r>
            <a:endParaRPr b="0" lang="en-US" sz="1800" spc="-1" strike="noStrike">
              <a:latin typeface="Arial"/>
            </a:endParaRPr>
          </a:p>
          <a:p>
            <a:pPr marL="285840" indent="-285480">
              <a:lnSpc>
                <a:spcPct val="100000"/>
              </a:lnSpc>
              <a:buClr>
                <a:srgbClr val="ffff00"/>
              </a:buClr>
              <a:buFont typeface="Wingdings" charset="2"/>
              <a:buChar char=""/>
            </a:pPr>
            <a:r>
              <a:rPr b="0" lang="en-US" sz="1800" spc="-1" strike="noStrike">
                <a:solidFill>
                  <a:srgbClr val="000000"/>
                </a:solidFill>
                <a:latin typeface="Calibri"/>
              </a:rPr>
              <a:t>N1 Delivery Panel tracking disruptions to staffing post</a:t>
            </a:r>
            <a:endParaRPr b="0" lang="en-US" sz="1800" spc="-1" strike="noStrike">
              <a:latin typeface="Arial"/>
            </a:endParaRPr>
          </a:p>
          <a:p>
            <a:pPr marL="285840" indent="-285480">
              <a:lnSpc>
                <a:spcPct val="100000"/>
              </a:lnSpc>
              <a:buClr>
                <a:srgbClr val="ffff00"/>
              </a:buClr>
              <a:buFont typeface="Wingdings" charset="2"/>
              <a:buChar char=""/>
            </a:pPr>
            <a:r>
              <a:rPr b="0" lang="en-US" sz="1800" spc="-1" strike="noStrike">
                <a:solidFill>
                  <a:srgbClr val="000000"/>
                </a:solidFill>
                <a:latin typeface="Calibri"/>
              </a:rPr>
              <a:t>N2 Delivery panel tracking WIP</a:t>
            </a:r>
            <a:endParaRPr b="0" lang="en-US" sz="1800" spc="-1" strike="noStrike">
              <a:latin typeface="Arial"/>
            </a:endParaRPr>
          </a:p>
          <a:p>
            <a:pPr marL="285840" indent="-285480">
              <a:lnSpc>
                <a:spcPct val="100000"/>
              </a:lnSpc>
              <a:buClr>
                <a:srgbClr val="ffff00"/>
              </a:buClr>
              <a:buFont typeface="Wingdings" charset="2"/>
              <a:buChar char=""/>
            </a:pPr>
            <a:r>
              <a:rPr b="0" lang="en-US" sz="1800" spc="-1" strike="noStrike">
                <a:solidFill>
                  <a:srgbClr val="000000"/>
                </a:solidFill>
                <a:latin typeface="Calibri"/>
              </a:rPr>
              <a:t>Tracking polyvalency, absentee subs, and surge capacity in the staffing model and review each month with the shop</a:t>
            </a:r>
            <a:endParaRPr b="0" lang="en-US" sz="1800" spc="-1" strike="noStrike">
              <a:latin typeface="Arial"/>
            </a:endParaRPr>
          </a:p>
        </p:txBody>
      </p:sp>
      <p:pic>
        <p:nvPicPr>
          <p:cNvPr id="262" name="" descr=""/>
          <p:cNvPicPr/>
          <p:nvPr/>
        </p:nvPicPr>
        <p:blipFill>
          <a:blip r:embed="rId9"/>
          <a:stretch/>
        </p:blipFill>
        <p:spPr>
          <a:xfrm>
            <a:off x="7010280" y="1079640"/>
            <a:ext cx="1981080" cy="3060720"/>
          </a:xfrm>
          <a:prstGeom prst="rect">
            <a:avLst/>
          </a:prstGeom>
          <a:ln>
            <a:noFill/>
          </a:ln>
        </p:spPr>
      </p:pic>
      <p:pic>
        <p:nvPicPr>
          <p:cNvPr id="263" name="" descr=""/>
          <p:cNvPicPr/>
          <p:nvPr/>
        </p:nvPicPr>
        <p:blipFill>
          <a:blip r:embed="rId10"/>
          <a:stretch/>
        </p:blipFill>
        <p:spPr>
          <a:xfrm>
            <a:off x="2895480" y="2870280"/>
            <a:ext cx="2666880" cy="17146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169560" y="3240"/>
            <a:ext cx="8340840" cy="1088280"/>
          </a:xfrm>
          <a:prstGeom prst="rect">
            <a:avLst/>
          </a:prstGeom>
          <a:noFill/>
          <a:ln>
            <a:noFill/>
          </a:ln>
        </p:spPr>
        <p:txBody>
          <a:bodyPr anchor="ctr">
            <a:noAutofit/>
          </a:bodyPr>
          <a:p>
            <a:pPr>
              <a:lnSpc>
                <a:spcPct val="100000"/>
              </a:lnSpc>
            </a:pPr>
            <a:r>
              <a:rPr b="1" i="1" lang="en-US" sz="2400" spc="-1" strike="noStrike" cap="all">
                <a:solidFill>
                  <a:srgbClr val="ffffff"/>
                </a:solidFill>
                <a:latin typeface="Arial Black"/>
              </a:rPr>
              <a:t>Results (Timeline)</a:t>
            </a:r>
            <a:endParaRPr b="0" lang="en-US" sz="2400" spc="-1" strike="noStrike">
              <a:solidFill>
                <a:srgbClr val="000000"/>
              </a:solidFill>
              <a:latin typeface="Calibri"/>
            </a:endParaRPr>
          </a:p>
        </p:txBody>
      </p:sp>
      <p:pic>
        <p:nvPicPr>
          <p:cNvPr id="265" name="Picture 3" descr=""/>
          <p:cNvPicPr/>
          <p:nvPr/>
        </p:nvPicPr>
        <p:blipFill>
          <a:blip r:embed="rId1"/>
          <a:stretch/>
        </p:blipFill>
        <p:spPr>
          <a:xfrm>
            <a:off x="0" y="1066680"/>
            <a:ext cx="9115200" cy="54097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169560" y="3240"/>
            <a:ext cx="8340840" cy="1088280"/>
          </a:xfrm>
          <a:prstGeom prst="rect">
            <a:avLst/>
          </a:prstGeom>
          <a:noFill/>
          <a:ln>
            <a:noFill/>
          </a:ln>
        </p:spPr>
        <p:txBody>
          <a:bodyPr anchor="ctr">
            <a:noAutofit/>
          </a:bodyPr>
          <a:p>
            <a:pPr>
              <a:lnSpc>
                <a:spcPct val="100000"/>
              </a:lnSpc>
            </a:pPr>
            <a:r>
              <a:rPr b="1" i="1" lang="en-US" sz="2400" spc="-1" strike="noStrike" cap="all">
                <a:solidFill>
                  <a:srgbClr val="ffffff"/>
                </a:solidFill>
                <a:latin typeface="Arial Black"/>
              </a:rPr>
              <a:t>Gains</a:t>
            </a:r>
            <a:endParaRPr b="0" lang="en-US" sz="2400" spc="-1" strike="noStrike">
              <a:solidFill>
                <a:srgbClr val="000000"/>
              </a:solidFill>
              <a:latin typeface="Calibri"/>
            </a:endParaRPr>
          </a:p>
        </p:txBody>
      </p:sp>
      <p:graphicFrame>
        <p:nvGraphicFramePr>
          <p:cNvPr id="267" name="Chart 8"/>
          <p:cNvGraphicFramePr/>
          <p:nvPr/>
        </p:nvGraphicFramePr>
        <p:xfrm>
          <a:off x="0" y="1066680"/>
          <a:ext cx="4571640" cy="2742840"/>
        </p:xfrm>
        <a:graphic>
          <a:graphicData uri="http://schemas.openxmlformats.org/drawingml/2006/chart">
            <c:chart xmlns:c="http://schemas.openxmlformats.org/drawingml/2006/chart" xmlns:r="http://schemas.openxmlformats.org/officeDocument/2006/relationships" r:id="rId1"/>
          </a:graphicData>
        </a:graphic>
      </p:graphicFrame>
      <p:sp>
        <p:nvSpPr>
          <p:cNvPr id="268" name="Line 2"/>
          <p:cNvSpPr/>
          <p:nvPr/>
        </p:nvSpPr>
        <p:spPr>
          <a:xfrm flipV="1">
            <a:off x="1081800" y="2350440"/>
            <a:ext cx="1455480" cy="79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graphicFrame>
        <p:nvGraphicFramePr>
          <p:cNvPr id="269" name="Chart 12"/>
          <p:cNvGraphicFramePr/>
          <p:nvPr/>
        </p:nvGraphicFramePr>
        <p:xfrm>
          <a:off x="0" y="3809880"/>
          <a:ext cx="4571640" cy="2742840"/>
        </p:xfrm>
        <a:graphic>
          <a:graphicData uri="http://schemas.openxmlformats.org/drawingml/2006/chart">
            <c:chart xmlns:c="http://schemas.openxmlformats.org/drawingml/2006/chart" xmlns:r="http://schemas.openxmlformats.org/officeDocument/2006/relationships" r:id="rId2"/>
          </a:graphicData>
        </a:graphic>
      </p:graphicFrame>
      <p:sp>
        <p:nvSpPr>
          <p:cNvPr id="270" name="Line 3"/>
          <p:cNvSpPr/>
          <p:nvPr/>
        </p:nvSpPr>
        <p:spPr>
          <a:xfrm flipV="1">
            <a:off x="1119960" y="4514760"/>
            <a:ext cx="1455480" cy="7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graphicFrame>
        <p:nvGraphicFramePr>
          <p:cNvPr id="271" name="Chart 14"/>
          <p:cNvGraphicFramePr/>
          <p:nvPr/>
        </p:nvGraphicFramePr>
        <p:xfrm>
          <a:off x="4495680" y="1066680"/>
          <a:ext cx="4571640" cy="2742840"/>
        </p:xfrm>
        <a:graphic>
          <a:graphicData uri="http://schemas.openxmlformats.org/drawingml/2006/chart">
            <c:chart xmlns:c="http://schemas.openxmlformats.org/drawingml/2006/chart" xmlns:r="http://schemas.openxmlformats.org/officeDocument/2006/relationships" r:id="rId3"/>
          </a:graphicData>
        </a:graphic>
      </p:graphicFrame>
      <p:sp>
        <p:nvSpPr>
          <p:cNvPr id="272" name="Line 4"/>
          <p:cNvSpPr/>
          <p:nvPr/>
        </p:nvSpPr>
        <p:spPr>
          <a:xfrm flipV="1">
            <a:off x="5905440" y="1596240"/>
            <a:ext cx="1455480" cy="7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pic>
        <p:nvPicPr>
          <p:cNvPr id="273" name="Picture 1" descr=""/>
          <p:cNvPicPr/>
          <p:nvPr/>
        </p:nvPicPr>
        <p:blipFill>
          <a:blip r:embed="rId4"/>
          <a:stretch/>
        </p:blipFill>
        <p:spPr>
          <a:xfrm>
            <a:off x="4572000" y="4648320"/>
            <a:ext cx="4373280" cy="152352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169560" y="3240"/>
            <a:ext cx="8340840" cy="1088280"/>
          </a:xfrm>
          <a:prstGeom prst="rect">
            <a:avLst/>
          </a:prstGeom>
          <a:noFill/>
          <a:ln>
            <a:noFill/>
          </a:ln>
        </p:spPr>
        <p:txBody>
          <a:bodyPr anchor="ctr">
            <a:noAutofit/>
          </a:bodyPr>
          <a:p>
            <a:pPr>
              <a:lnSpc>
                <a:spcPct val="100000"/>
              </a:lnSpc>
            </a:pPr>
            <a:r>
              <a:rPr b="1" i="1" lang="es-MX" sz="2400" spc="-1" strike="noStrike" cap="all">
                <a:solidFill>
                  <a:srgbClr val="ffffff"/>
                </a:solidFill>
                <a:latin typeface="Arial Black"/>
              </a:rPr>
              <a:t>Key learning points</a:t>
            </a:r>
            <a:endParaRPr b="0" lang="en-US" sz="2400" spc="-1" strike="noStrike">
              <a:solidFill>
                <a:srgbClr val="000000"/>
              </a:solidFill>
              <a:latin typeface="Calibri"/>
            </a:endParaRPr>
          </a:p>
        </p:txBody>
      </p:sp>
      <p:pic>
        <p:nvPicPr>
          <p:cNvPr id="275" name="Picture 2" descr=""/>
          <p:cNvPicPr/>
          <p:nvPr/>
        </p:nvPicPr>
        <p:blipFill>
          <a:blip r:embed="rId1"/>
          <a:srcRect l="0" t="0" r="5589" b="0"/>
          <a:stretch/>
        </p:blipFill>
        <p:spPr>
          <a:xfrm>
            <a:off x="93600" y="1676520"/>
            <a:ext cx="2572920" cy="3995280"/>
          </a:xfrm>
          <a:prstGeom prst="rect">
            <a:avLst/>
          </a:prstGeom>
          <a:ln>
            <a:noFill/>
          </a:ln>
        </p:spPr>
      </p:pic>
      <p:sp>
        <p:nvSpPr>
          <p:cNvPr id="276" name="CustomShape 2"/>
          <p:cNvSpPr/>
          <p:nvPr/>
        </p:nvSpPr>
        <p:spPr>
          <a:xfrm>
            <a:off x="2971800" y="1219320"/>
            <a:ext cx="5790960" cy="3107880"/>
          </a:xfrm>
          <a:prstGeom prst="rect">
            <a:avLst/>
          </a:prstGeom>
          <a:noFill/>
          <a:ln>
            <a:noFill/>
          </a:ln>
        </p:spPr>
        <p:style>
          <a:lnRef idx="0"/>
          <a:fillRef idx="0"/>
          <a:effectRef idx="0"/>
          <a:fontRef idx="minor"/>
        </p:style>
        <p:txBody>
          <a:bodyPr lIns="90000" rIns="90000" tIns="45000" bIns="45000">
            <a:spAutoFit/>
          </a:bodyPr>
          <a:p>
            <a:pPr marL="285840" indent="-285480" algn="just">
              <a:lnSpc>
                <a:spcPct val="100000"/>
              </a:lnSpc>
              <a:buClr>
                <a:srgbClr val="ffff00"/>
              </a:buClr>
              <a:buSzPct val="120000"/>
              <a:buFont typeface="Wingdings" charset="2"/>
              <a:buChar char=""/>
            </a:pPr>
            <a:r>
              <a:rPr b="0" lang="en-US" sz="1800" spc="-1" strike="noStrike">
                <a:solidFill>
                  <a:srgbClr val="000000"/>
                </a:solidFill>
                <a:latin typeface="Arial"/>
              </a:rPr>
              <a:t>The majority of wasted time is not a part of the cycle time (transportation, inventory, waiting, overproduction, defects)</a:t>
            </a:r>
            <a:endParaRPr b="0" lang="en-US" sz="1800" spc="-1" strike="noStrike">
              <a:latin typeface="Arial"/>
            </a:endParaRPr>
          </a:p>
          <a:p>
            <a:pPr algn="just">
              <a:lnSpc>
                <a:spcPct val="100000"/>
              </a:lnSpc>
            </a:pPr>
            <a:endParaRPr b="0" lang="en-US" sz="1800" spc="-1" strike="noStrike">
              <a:latin typeface="Arial"/>
            </a:endParaRPr>
          </a:p>
          <a:p>
            <a:pPr marL="285840" indent="-285480" algn="just">
              <a:lnSpc>
                <a:spcPct val="100000"/>
              </a:lnSpc>
              <a:buClr>
                <a:srgbClr val="ffff00"/>
              </a:buClr>
              <a:buSzPct val="120000"/>
              <a:buFont typeface="Wingdings" charset="2"/>
              <a:buChar char=""/>
            </a:pPr>
            <a:r>
              <a:rPr b="0" lang="en-US" sz="1800" spc="-1" strike="noStrike">
                <a:solidFill>
                  <a:srgbClr val="000000"/>
                </a:solidFill>
                <a:latin typeface="Arial"/>
              </a:rPr>
              <a:t>Do not assume any part of the process is necessary.</a:t>
            </a:r>
            <a:endParaRPr b="0" lang="en-US" sz="1800" spc="-1" strike="noStrike">
              <a:latin typeface="Arial"/>
            </a:endParaRPr>
          </a:p>
          <a:p>
            <a:pPr algn="just">
              <a:lnSpc>
                <a:spcPct val="100000"/>
              </a:lnSpc>
            </a:pPr>
            <a:endParaRPr b="0" lang="en-US" sz="1800" spc="-1" strike="noStrike">
              <a:latin typeface="Arial"/>
            </a:endParaRPr>
          </a:p>
          <a:p>
            <a:pPr marL="285840" indent="-285480" algn="just">
              <a:lnSpc>
                <a:spcPct val="100000"/>
              </a:lnSpc>
              <a:buClr>
                <a:srgbClr val="ffff00"/>
              </a:buClr>
              <a:buSzPct val="120000"/>
              <a:buFont typeface="Wingdings" charset="2"/>
              <a:buChar char=""/>
            </a:pPr>
            <a:r>
              <a:rPr b="0" lang="en-US" sz="1800" spc="-1" strike="noStrike">
                <a:solidFill>
                  <a:srgbClr val="000000"/>
                </a:solidFill>
                <a:latin typeface="Arial"/>
              </a:rPr>
              <a:t>Set clear priorities and triggers for when to staff each post. Start at the end of the production line and work backwards. Experiment.</a:t>
            </a:r>
            <a:endParaRPr b="0" lang="en-US" sz="1800" spc="-1" strike="noStrike">
              <a:latin typeface="Arial"/>
            </a:endParaRPr>
          </a:p>
          <a:p>
            <a:pPr algn="just">
              <a:lnSpc>
                <a:spcPct val="100000"/>
              </a:lnSpc>
            </a:pPr>
            <a:endParaRPr b="0" lang="en-US" sz="1800" spc="-1" strike="noStrike">
              <a:latin typeface="Arial"/>
            </a:endParaRPr>
          </a:p>
          <a:p>
            <a:pPr marL="285840" indent="-285480" algn="just">
              <a:lnSpc>
                <a:spcPct val="100000"/>
              </a:lnSpc>
              <a:buClr>
                <a:srgbClr val="ffff00"/>
              </a:buClr>
              <a:buSzPct val="120000"/>
              <a:buFont typeface="Wingdings" charset="2"/>
              <a:buChar char=""/>
            </a:pPr>
            <a:r>
              <a:rPr b="0" lang="en-US" sz="1800" spc="-1" strike="noStrike">
                <a:solidFill>
                  <a:srgbClr val="000000"/>
                </a:solidFill>
                <a:latin typeface="Arial"/>
              </a:rPr>
              <a:t> </a:t>
            </a:r>
            <a:r>
              <a:rPr b="0" lang="en-US" sz="1800" spc="-1" strike="noStrike">
                <a:solidFill>
                  <a:srgbClr val="000000"/>
                </a:solidFill>
                <a:latin typeface="Arial"/>
              </a:rPr>
              <a:t>Always keep the goal in mind.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169560" y="3240"/>
            <a:ext cx="8340840" cy="1088280"/>
          </a:xfrm>
          <a:prstGeom prst="rect">
            <a:avLst/>
          </a:prstGeom>
          <a:noFill/>
          <a:ln>
            <a:noFill/>
          </a:ln>
        </p:spPr>
        <p:txBody>
          <a:bodyPr anchor="ctr">
            <a:noAutofit/>
          </a:bodyPr>
          <a:p>
            <a:pPr>
              <a:lnSpc>
                <a:spcPct val="100000"/>
              </a:lnSpc>
            </a:pPr>
            <a:r>
              <a:rPr b="0" i="1" lang="es-MX" sz="2400" spc="-1" strike="noStrike" cap="all">
                <a:solidFill>
                  <a:srgbClr val="ffffff"/>
                </a:solidFill>
                <a:latin typeface="Arial Black"/>
              </a:rPr>
              <a:t>Business Case</a:t>
            </a:r>
            <a:endParaRPr b="0" lang="en-US" sz="2400" spc="-1" strike="noStrike">
              <a:solidFill>
                <a:srgbClr val="000000"/>
              </a:solidFill>
              <a:latin typeface="Calibri"/>
            </a:endParaRPr>
          </a:p>
        </p:txBody>
      </p:sp>
      <p:graphicFrame>
        <p:nvGraphicFramePr>
          <p:cNvPr id="1" name="Diagram1"/>
          <p:cNvGraphicFramePr/>
          <p:nvPr>
            <p:extLst>
              <p:ext uri="{D42A27DB-BD31-4B8C-83A1-F6EECF244321}">
                <p14:modId xmlns:p14="http://schemas.microsoft.com/office/powerpoint/2010/main" val="634304260"/>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74" name="Picture 2" descr=""/>
          <p:cNvPicPr/>
          <p:nvPr/>
        </p:nvPicPr>
        <p:blipFill>
          <a:blip r:embed="rId6"/>
          <a:stretch/>
        </p:blipFill>
        <p:spPr>
          <a:xfrm>
            <a:off x="0" y="3505320"/>
            <a:ext cx="9143640" cy="2949120"/>
          </a:xfrm>
          <a:prstGeom prst="rect">
            <a:avLst/>
          </a:prstGeom>
          <a:ln>
            <a:noFill/>
          </a:ln>
        </p:spPr>
      </p:pic>
      <p:sp>
        <p:nvSpPr>
          <p:cNvPr id="175" name="CustomShape 2"/>
          <p:cNvSpPr/>
          <p:nvPr/>
        </p:nvSpPr>
        <p:spPr>
          <a:xfrm>
            <a:off x="0" y="1143000"/>
            <a:ext cx="9067320" cy="2010600"/>
          </a:xfrm>
          <a:prstGeom prst="rect">
            <a:avLst/>
          </a:prstGeom>
          <a:noFill/>
          <a:ln>
            <a:noFill/>
          </a:ln>
        </p:spPr>
        <p:style>
          <a:lnRef idx="2"/>
          <a:fillRef idx="0"/>
          <a:effectRef idx="0"/>
          <a:fontRef idx="minor"/>
        </p:style>
        <p:txBody>
          <a:bodyPr lIns="90000" rIns="90000" tIns="45000" bIns="45000">
            <a:spAutoFit/>
          </a:bodyPr>
          <a:p>
            <a:pPr marL="285840" indent="-285480" algn="just">
              <a:lnSpc>
                <a:spcPct val="100000"/>
              </a:lnSpc>
              <a:buClr>
                <a:srgbClr val="ffff00"/>
              </a:buClr>
              <a:buSzPct val="120000"/>
              <a:buFont typeface="Wingdings" charset="2"/>
              <a:buChar char=""/>
            </a:pPr>
            <a:r>
              <a:rPr b="0" lang="en-US" sz="1800" spc="-1" strike="noStrike">
                <a:solidFill>
                  <a:srgbClr val="000000"/>
                </a:solidFill>
                <a:latin typeface="Arial"/>
              </a:rPr>
              <a:t>Radial demand for retread is projected to increase from </a:t>
            </a:r>
            <a:r>
              <a:rPr b="0" lang="en-US" sz="1800" spc="-1" strike="noStrike" u="sng">
                <a:solidFill>
                  <a:srgbClr val="000000"/>
                </a:solidFill>
                <a:uFillTx/>
                <a:latin typeface="Arial"/>
              </a:rPr>
              <a:t>43195</a:t>
            </a:r>
            <a:r>
              <a:rPr b="0" lang="en-US" sz="1800" spc="-1" strike="noStrike">
                <a:solidFill>
                  <a:srgbClr val="000000"/>
                </a:solidFill>
                <a:latin typeface="Arial"/>
              </a:rPr>
              <a:t> tires in 2017 to </a:t>
            </a:r>
            <a:r>
              <a:rPr b="0" lang="en-US" sz="1800" spc="-1" strike="noStrike" u="sng">
                <a:solidFill>
                  <a:srgbClr val="000000"/>
                </a:solidFill>
                <a:uFillTx/>
                <a:latin typeface="Arial"/>
              </a:rPr>
              <a:t>59188</a:t>
            </a:r>
            <a:r>
              <a:rPr b="0" lang="en-US" sz="1800" spc="-1" strike="noStrike">
                <a:solidFill>
                  <a:srgbClr val="000000"/>
                </a:solidFill>
                <a:latin typeface="Arial"/>
              </a:rPr>
              <a:t> tires in 2021. In order to meet the demand the bottleneck must be removed from the after cure area.</a:t>
            </a:r>
            <a:endParaRPr b="0" lang="en-US" sz="1800" spc="-1" strike="noStrike">
              <a:latin typeface="Arial"/>
            </a:endParaRPr>
          </a:p>
          <a:p>
            <a:pPr algn="just">
              <a:lnSpc>
                <a:spcPct val="100000"/>
              </a:lnSpc>
            </a:pPr>
            <a:endParaRPr b="0" lang="en-US" sz="1800" spc="-1" strike="noStrike">
              <a:latin typeface="Arial"/>
            </a:endParaRPr>
          </a:p>
          <a:p>
            <a:pPr marL="285840" indent="-285480" algn="just">
              <a:lnSpc>
                <a:spcPct val="100000"/>
              </a:lnSpc>
              <a:buClr>
                <a:srgbClr val="ffff00"/>
              </a:buClr>
              <a:buSzPct val="120000"/>
              <a:buFont typeface="Wingdings" charset="2"/>
              <a:buChar char=""/>
            </a:pPr>
            <a:r>
              <a:rPr b="0" lang="en-US" sz="1800" spc="-1" strike="noStrike">
                <a:solidFill>
                  <a:srgbClr val="000000"/>
                </a:solidFill>
                <a:latin typeface="Arial"/>
              </a:rPr>
              <a:t>Excessive inventory build up in all after cure posts is causing storage areas to overflow, in spite of the staffing and capacity models showing after cure should be able to keep up with current demand.</a:t>
            </a:r>
            <a:endParaRPr b="0" lang="en-US" sz="1800" spc="-1" strike="noStrike">
              <a:latin typeface="Arial"/>
            </a:endParaRPr>
          </a:p>
        </p:txBody>
      </p:sp>
      <p:sp>
        <p:nvSpPr>
          <p:cNvPr id="176" name="CustomShape 3"/>
          <p:cNvSpPr/>
          <p:nvPr/>
        </p:nvSpPr>
        <p:spPr>
          <a:xfrm>
            <a:off x="5562720" y="4789440"/>
            <a:ext cx="533160" cy="38052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169560" y="3240"/>
            <a:ext cx="8340840" cy="1088280"/>
          </a:xfrm>
          <a:prstGeom prst="rect">
            <a:avLst/>
          </a:prstGeom>
          <a:noFill/>
          <a:ln>
            <a:noFill/>
          </a:ln>
        </p:spPr>
        <p:txBody>
          <a:bodyPr anchor="ctr">
            <a:noAutofit/>
          </a:bodyPr>
          <a:p>
            <a:pPr>
              <a:lnSpc>
                <a:spcPct val="100000"/>
              </a:lnSpc>
            </a:pPr>
            <a:r>
              <a:rPr b="0" i="1" lang="es-MX" sz="2400" spc="-1" strike="noStrike" cap="all">
                <a:solidFill>
                  <a:srgbClr val="ffffff"/>
                </a:solidFill>
                <a:latin typeface="Arial Black"/>
              </a:rPr>
              <a:t>Problem Definition</a:t>
            </a:r>
            <a:endParaRPr b="0" lang="en-US" sz="2400" spc="-1" strike="noStrike">
              <a:solidFill>
                <a:srgbClr val="000000"/>
              </a:solidFill>
              <a:latin typeface="Calibri"/>
            </a:endParaRPr>
          </a:p>
        </p:txBody>
      </p:sp>
      <p:graphicFrame>
        <p:nvGraphicFramePr>
          <p:cNvPr id="2" name="Diagram2"/>
          <p:cNvGraphicFramePr/>
          <p:nvPr>
            <p:extLst>
              <p:ext uri="{D42A27DB-BD31-4B8C-83A1-F6EECF244321}">
                <p14:modId xmlns:p14="http://schemas.microsoft.com/office/powerpoint/2010/main" val="3284493990"/>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78" name="Chart 13"/>
          <p:cNvGraphicFramePr/>
          <p:nvPr/>
        </p:nvGraphicFramePr>
        <p:xfrm>
          <a:off x="-228600" y="2819520"/>
          <a:ext cx="6400440" cy="3507840"/>
        </p:xfrm>
        <a:graphic>
          <a:graphicData uri="http://schemas.openxmlformats.org/drawingml/2006/chart">
            <c:chart xmlns:c="http://schemas.openxmlformats.org/drawingml/2006/chart" xmlns:r="http://schemas.openxmlformats.org/officeDocument/2006/relationships" r:id="rId6"/>
          </a:graphicData>
        </a:graphic>
      </p:graphicFrame>
      <p:sp>
        <p:nvSpPr>
          <p:cNvPr id="179" name="CustomShape 2"/>
          <p:cNvSpPr/>
          <p:nvPr/>
        </p:nvSpPr>
        <p:spPr>
          <a:xfrm>
            <a:off x="0" y="1066680"/>
            <a:ext cx="8762760" cy="1461960"/>
          </a:xfrm>
          <a:prstGeom prst="rect">
            <a:avLst/>
          </a:prstGeom>
          <a:noFill/>
          <a:ln>
            <a:noFill/>
          </a:ln>
        </p:spPr>
        <p:style>
          <a:lnRef idx="2"/>
          <a:fillRef idx="0"/>
          <a:effectRef idx="0"/>
          <a:fontRef idx="minor"/>
        </p:style>
        <p:txBody>
          <a:bodyPr lIns="90000" rIns="90000" tIns="45000" bIns="45000">
            <a:spAutoFit/>
          </a:bodyPr>
          <a:p>
            <a:pPr marL="285840" indent="-285480" algn="just">
              <a:lnSpc>
                <a:spcPct val="100000"/>
              </a:lnSpc>
              <a:buClr>
                <a:srgbClr val="ffff00"/>
              </a:buClr>
              <a:buSzPct val="120000"/>
              <a:buFont typeface="Wingdings" charset="2"/>
              <a:buChar char=""/>
            </a:pPr>
            <a:r>
              <a:rPr b="0" lang="en-US" sz="1800" spc="-1" strike="noStrike">
                <a:solidFill>
                  <a:srgbClr val="000000"/>
                </a:solidFill>
                <a:latin typeface="Arial"/>
              </a:rPr>
              <a:t>The current average lead time in After Cure is 4942 min per tire. There are excessive inventory levels at all posts.</a:t>
            </a:r>
            <a:endParaRPr b="0" lang="en-US" sz="1800" spc="-1" strike="noStrike">
              <a:latin typeface="Arial"/>
            </a:endParaRPr>
          </a:p>
          <a:p>
            <a:pPr algn="just">
              <a:lnSpc>
                <a:spcPct val="100000"/>
              </a:lnSpc>
            </a:pPr>
            <a:endParaRPr b="0" lang="en-US" sz="1800" spc="-1" strike="noStrike">
              <a:latin typeface="Arial"/>
            </a:endParaRPr>
          </a:p>
          <a:p>
            <a:pPr marL="285840" indent="-285480" algn="just">
              <a:lnSpc>
                <a:spcPct val="100000"/>
              </a:lnSpc>
              <a:buClr>
                <a:srgbClr val="ffff00"/>
              </a:buClr>
              <a:buSzPct val="120000"/>
              <a:buFont typeface="Wingdings" charset="2"/>
              <a:buChar char=""/>
            </a:pPr>
            <a:r>
              <a:rPr b="0" lang="en-US" sz="1800" spc="-1" strike="noStrike">
                <a:solidFill>
                  <a:srgbClr val="000000"/>
                </a:solidFill>
                <a:latin typeface="Arial"/>
              </a:rPr>
              <a:t>Current capacity at the Balance post without break relief is 214tires/day. Will need to be 239tires/day by 2021. </a:t>
            </a:r>
            <a:endParaRPr b="0" lang="en-US" sz="1800" spc="-1" strike="noStrike">
              <a:latin typeface="Arial"/>
            </a:endParaRPr>
          </a:p>
        </p:txBody>
      </p:sp>
      <p:pic>
        <p:nvPicPr>
          <p:cNvPr id="180" name="Picture 2" descr="C:\Users\n550287\Desktop\2018 - Greenbelt Certification V2\Pictures\P2220163.JPG"/>
          <p:cNvPicPr/>
          <p:nvPr/>
        </p:nvPicPr>
        <p:blipFill>
          <a:blip r:embed="rId7"/>
          <a:stretch/>
        </p:blipFill>
        <p:spPr>
          <a:xfrm>
            <a:off x="5334120" y="2971800"/>
            <a:ext cx="3809520" cy="28576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169560" y="3240"/>
            <a:ext cx="8340840" cy="1088280"/>
          </a:xfrm>
          <a:prstGeom prst="rect">
            <a:avLst/>
          </a:prstGeom>
          <a:noFill/>
          <a:ln>
            <a:noFill/>
          </a:ln>
        </p:spPr>
        <p:txBody>
          <a:bodyPr anchor="ctr">
            <a:noAutofit/>
          </a:bodyPr>
          <a:p>
            <a:pPr>
              <a:lnSpc>
                <a:spcPct val="100000"/>
              </a:lnSpc>
            </a:pPr>
            <a:r>
              <a:rPr b="0" i="1" lang="en-US" sz="2400" spc="-1" strike="noStrike" cap="all">
                <a:solidFill>
                  <a:srgbClr val="ffffff"/>
                </a:solidFill>
                <a:latin typeface="Arial Black"/>
              </a:rPr>
              <a:t>Project GOAL</a:t>
            </a:r>
            <a:endParaRPr b="0" lang="en-US" sz="2400" spc="-1" strike="noStrike">
              <a:solidFill>
                <a:srgbClr val="000000"/>
              </a:solidFill>
              <a:latin typeface="Calibri"/>
            </a:endParaRPr>
          </a:p>
        </p:txBody>
      </p:sp>
      <p:graphicFrame>
        <p:nvGraphicFramePr>
          <p:cNvPr id="3" name="Diagram3"/>
          <p:cNvGraphicFramePr/>
          <p:nvPr>
            <p:extLst>
              <p:ext uri="{D42A27DB-BD31-4B8C-83A1-F6EECF244321}">
                <p14:modId xmlns:p14="http://schemas.microsoft.com/office/powerpoint/2010/main" val="284518434"/>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82" name="CustomShape 2"/>
          <p:cNvSpPr/>
          <p:nvPr/>
        </p:nvSpPr>
        <p:spPr>
          <a:xfrm>
            <a:off x="0" y="1065240"/>
            <a:ext cx="5105160" cy="2010600"/>
          </a:xfrm>
          <a:prstGeom prst="rect">
            <a:avLst/>
          </a:prstGeom>
          <a:noFill/>
          <a:ln>
            <a:noFill/>
          </a:ln>
        </p:spPr>
        <p:style>
          <a:lnRef idx="2"/>
          <a:fillRef idx="0"/>
          <a:effectRef idx="0"/>
          <a:fontRef idx="minor"/>
        </p:style>
        <p:txBody>
          <a:bodyPr lIns="90000" rIns="90000" tIns="45000" bIns="45000">
            <a:spAutoFit/>
          </a:bodyPr>
          <a:p>
            <a:pPr marL="285840" indent="-285480">
              <a:lnSpc>
                <a:spcPct val="100000"/>
              </a:lnSpc>
              <a:buClr>
                <a:srgbClr val="ffff00"/>
              </a:buClr>
              <a:buFont typeface="Wingdings" charset="2"/>
              <a:buChar char=""/>
            </a:pPr>
            <a:r>
              <a:rPr b="0" lang="en-US" sz="1800" spc="-1" strike="noStrike">
                <a:solidFill>
                  <a:srgbClr val="000000"/>
                </a:solidFill>
                <a:latin typeface="Calibri"/>
              </a:rPr>
              <a:t>2 Suppressions (save $148,000.00/year)</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ffff00"/>
              </a:buClr>
              <a:buFont typeface="Wingdings" charset="2"/>
              <a:buChar char=""/>
            </a:pPr>
            <a:r>
              <a:rPr b="0" lang="en-US" sz="1800" spc="-1" strike="noStrike">
                <a:solidFill>
                  <a:srgbClr val="000000"/>
                </a:solidFill>
                <a:latin typeface="Calibri"/>
              </a:rPr>
              <a:t>Increase Balance CMA from 53,714tires/year to 59,989tires/year</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ffff00"/>
              </a:buClr>
              <a:buFont typeface="Wingdings" charset="2"/>
              <a:buChar char=""/>
            </a:pPr>
            <a:r>
              <a:rPr b="0" lang="en-US" sz="1800" spc="-1" strike="noStrike">
                <a:solidFill>
                  <a:srgbClr val="000000"/>
                </a:solidFill>
                <a:latin typeface="Calibri"/>
              </a:rPr>
              <a:t>Decrease lead time from 4991min/tire to 3000min/tire</a:t>
            </a:r>
            <a:endParaRPr b="0" lang="en-US" sz="1800" spc="-1" strike="noStrike">
              <a:latin typeface="Arial"/>
            </a:endParaRPr>
          </a:p>
        </p:txBody>
      </p:sp>
      <p:graphicFrame>
        <p:nvGraphicFramePr>
          <p:cNvPr id="183" name="Chart 10"/>
          <p:cNvGraphicFramePr/>
          <p:nvPr/>
        </p:nvGraphicFramePr>
        <p:xfrm>
          <a:off x="76320" y="3733920"/>
          <a:ext cx="4571640" cy="27428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4" name="Chart 11"/>
          <p:cNvGraphicFramePr/>
          <p:nvPr/>
        </p:nvGraphicFramePr>
        <p:xfrm>
          <a:off x="4572000" y="3733920"/>
          <a:ext cx="4571640" cy="27428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85" name="Chart 12"/>
          <p:cNvGraphicFramePr/>
          <p:nvPr/>
        </p:nvGraphicFramePr>
        <p:xfrm>
          <a:off x="4952880" y="1065240"/>
          <a:ext cx="4190760" cy="2742840"/>
        </p:xfrm>
        <a:graphic>
          <a:graphicData uri="http://schemas.openxmlformats.org/drawingml/2006/chart">
            <c:chart xmlns:c="http://schemas.openxmlformats.org/drawingml/2006/chart" xmlns:r="http://schemas.openxmlformats.org/officeDocument/2006/relationships" r:id="rId8"/>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169560" y="3240"/>
            <a:ext cx="8340840" cy="1088280"/>
          </a:xfrm>
          <a:prstGeom prst="rect">
            <a:avLst/>
          </a:prstGeom>
          <a:noFill/>
          <a:ln>
            <a:noFill/>
          </a:ln>
        </p:spPr>
        <p:txBody>
          <a:bodyPr anchor="ctr">
            <a:noAutofit/>
          </a:bodyPr>
          <a:p>
            <a:pPr>
              <a:lnSpc>
                <a:spcPct val="100000"/>
              </a:lnSpc>
            </a:pPr>
            <a:r>
              <a:rPr b="0" i="1" lang="es-MX" sz="2400" spc="-1" strike="noStrike" cap="all">
                <a:solidFill>
                  <a:srgbClr val="ffffff"/>
                </a:solidFill>
                <a:latin typeface="Arial Black"/>
              </a:rPr>
              <a:t>SIPOC</a:t>
            </a:r>
            <a:endParaRPr b="0" lang="en-US" sz="2400" spc="-1" strike="noStrike">
              <a:solidFill>
                <a:srgbClr val="000000"/>
              </a:solidFill>
              <a:latin typeface="Calibri"/>
            </a:endParaRPr>
          </a:p>
        </p:txBody>
      </p:sp>
      <p:sp>
        <p:nvSpPr>
          <p:cNvPr id="187" name="CustomShape 2"/>
          <p:cNvSpPr/>
          <p:nvPr/>
        </p:nvSpPr>
        <p:spPr>
          <a:xfrm>
            <a:off x="4518000" y="0"/>
            <a:ext cx="3254040" cy="942840"/>
          </a:xfrm>
          <a:prstGeom prst="rect">
            <a:avLst/>
          </a:prstGeom>
          <a:solidFill>
            <a:srgbClr val="27509b"/>
          </a:solidFill>
          <a:ln>
            <a:noFill/>
          </a:ln>
        </p:spPr>
        <p:style>
          <a:lnRef idx="0"/>
          <a:fillRef idx="0"/>
          <a:effectRef idx="0"/>
          <a:fontRef idx="minor"/>
        </p:style>
        <p:txBody>
          <a:bodyPr lIns="90000" rIns="90000" tIns="45000" bIns="45000">
            <a:spAutoFit/>
          </a:bodyPr>
          <a:p>
            <a:pPr algn="just">
              <a:lnSpc>
                <a:spcPct val="100000"/>
              </a:lnSpc>
            </a:pPr>
            <a:r>
              <a:rPr b="1" lang="en-US" sz="1400" spc="-1" strike="noStrike">
                <a:solidFill>
                  <a:srgbClr val="ffffff"/>
                </a:solidFill>
                <a:latin typeface="Calibri"/>
              </a:rPr>
              <a:t>Why:  </a:t>
            </a:r>
            <a:r>
              <a:rPr b="0" lang="en-US" sz="1400" spc="-1" strike="noStrike">
                <a:solidFill>
                  <a:srgbClr val="ffffff"/>
                </a:solidFill>
                <a:latin typeface="Calibri"/>
              </a:rPr>
              <a:t>To clarify  the customers and needed outputs</a:t>
            </a:r>
            <a:endParaRPr b="0" lang="en-US" sz="1400" spc="-1" strike="noStrike">
              <a:latin typeface="Arial"/>
            </a:endParaRPr>
          </a:p>
          <a:p>
            <a:pPr algn="just">
              <a:lnSpc>
                <a:spcPct val="100000"/>
              </a:lnSpc>
            </a:pPr>
            <a:r>
              <a:rPr b="1" lang="en-US" sz="1400" spc="-1" strike="noStrike">
                <a:solidFill>
                  <a:srgbClr val="ffffff"/>
                </a:solidFill>
                <a:latin typeface="Calibri"/>
              </a:rPr>
              <a:t>Results: </a:t>
            </a:r>
            <a:r>
              <a:rPr b="0" lang="en-US" sz="1400" spc="-1" strike="noStrike">
                <a:solidFill>
                  <a:srgbClr val="ffffff"/>
                </a:solidFill>
                <a:latin typeface="Calibri"/>
              </a:rPr>
              <a:t>Established our high level process and set our boundaries for the group</a:t>
            </a:r>
            <a:endParaRPr b="0" lang="en-US" sz="1400" spc="-1" strike="noStrike">
              <a:latin typeface="Arial"/>
            </a:endParaRPr>
          </a:p>
        </p:txBody>
      </p:sp>
      <p:graphicFrame>
        <p:nvGraphicFramePr>
          <p:cNvPr id="4" name="Diagram4"/>
          <p:cNvGraphicFramePr/>
          <p:nvPr>
            <p:extLst>
              <p:ext uri="{D42A27DB-BD31-4B8C-83A1-F6EECF244321}">
                <p14:modId xmlns:p14="http://schemas.microsoft.com/office/powerpoint/2010/main" val="1448607157"/>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88" name="Picture 4" descr=""/>
          <p:cNvPicPr/>
          <p:nvPr/>
        </p:nvPicPr>
        <p:blipFill>
          <a:blip r:embed="rId6"/>
          <a:stretch/>
        </p:blipFill>
        <p:spPr>
          <a:xfrm>
            <a:off x="23040" y="1066680"/>
            <a:ext cx="6302160" cy="3512880"/>
          </a:xfrm>
          <a:prstGeom prst="rect">
            <a:avLst/>
          </a:prstGeom>
          <a:ln>
            <a:noFill/>
          </a:ln>
        </p:spPr>
      </p:pic>
      <p:pic>
        <p:nvPicPr>
          <p:cNvPr id="189" name="Picture 7" descr=""/>
          <p:cNvPicPr/>
          <p:nvPr/>
        </p:nvPicPr>
        <p:blipFill>
          <a:blip r:embed="rId7"/>
          <a:stretch/>
        </p:blipFill>
        <p:spPr>
          <a:xfrm>
            <a:off x="579240" y="3886200"/>
            <a:ext cx="8411760" cy="24231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169560" y="3240"/>
            <a:ext cx="8340840" cy="1088280"/>
          </a:xfrm>
          <a:prstGeom prst="rect">
            <a:avLst/>
          </a:prstGeom>
          <a:noFill/>
          <a:ln>
            <a:noFill/>
          </a:ln>
        </p:spPr>
        <p:txBody>
          <a:bodyPr anchor="ctr">
            <a:noAutofit/>
          </a:bodyPr>
          <a:p>
            <a:pPr>
              <a:lnSpc>
                <a:spcPct val="100000"/>
              </a:lnSpc>
            </a:pPr>
            <a:r>
              <a:rPr b="0" i="1" lang="es-MX" sz="2400" spc="-1" strike="noStrike" cap="all">
                <a:solidFill>
                  <a:srgbClr val="ffffff"/>
                </a:solidFill>
                <a:latin typeface="Arial Black"/>
              </a:rPr>
              <a:t>Flow</a:t>
            </a:r>
            <a:endParaRPr b="0" lang="en-US" sz="2400" spc="-1" strike="noStrike">
              <a:solidFill>
                <a:srgbClr val="000000"/>
              </a:solidFill>
              <a:latin typeface="Calibri"/>
            </a:endParaRPr>
          </a:p>
        </p:txBody>
      </p:sp>
      <p:graphicFrame>
        <p:nvGraphicFramePr>
          <p:cNvPr id="5" name="Diagram5"/>
          <p:cNvGraphicFramePr/>
          <p:nvPr>
            <p:extLst>
              <p:ext uri="{D42A27DB-BD31-4B8C-83A1-F6EECF244321}">
                <p14:modId xmlns:p14="http://schemas.microsoft.com/office/powerpoint/2010/main" val="2968484320"/>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91" name="Picture 3" descr=""/>
          <p:cNvPicPr/>
          <p:nvPr/>
        </p:nvPicPr>
        <p:blipFill>
          <a:blip r:embed="rId6"/>
          <a:stretch/>
        </p:blipFill>
        <p:spPr>
          <a:xfrm>
            <a:off x="0" y="1059840"/>
            <a:ext cx="9143640" cy="51879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6" name="Diagram6"/>
          <p:cNvGraphicFramePr/>
          <p:nvPr>
            <p:extLst>
              <p:ext uri="{D42A27DB-BD31-4B8C-83A1-F6EECF244321}">
                <p14:modId xmlns:p14="http://schemas.microsoft.com/office/powerpoint/2010/main" val="1132205354"/>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92" name="CustomShape 1"/>
          <p:cNvSpPr/>
          <p:nvPr/>
        </p:nvSpPr>
        <p:spPr>
          <a:xfrm>
            <a:off x="457200" y="0"/>
            <a:ext cx="8229240" cy="1142640"/>
          </a:xfrm>
          <a:prstGeom prst="rect">
            <a:avLst/>
          </a:prstGeom>
          <a:noFill/>
          <a:ln>
            <a:noFill/>
          </a:ln>
        </p:spPr>
        <p:style>
          <a:lnRef idx="2"/>
          <a:fillRef idx="0"/>
          <a:effectRef idx="0"/>
          <a:fontRef idx="minor"/>
        </p:style>
      </p:sp>
      <p:sp>
        <p:nvSpPr>
          <p:cNvPr id="193" name="TextShape 2"/>
          <p:cNvSpPr txBox="1"/>
          <p:nvPr/>
        </p:nvSpPr>
        <p:spPr>
          <a:xfrm>
            <a:off x="169560" y="3240"/>
            <a:ext cx="8340840" cy="1088280"/>
          </a:xfrm>
          <a:prstGeom prst="rect">
            <a:avLst/>
          </a:prstGeom>
          <a:noFill/>
          <a:ln>
            <a:noFill/>
          </a:ln>
        </p:spPr>
        <p:txBody>
          <a:bodyPr anchor="ctr">
            <a:noAutofit/>
          </a:bodyPr>
          <a:p>
            <a:pPr>
              <a:lnSpc>
                <a:spcPct val="100000"/>
              </a:lnSpc>
            </a:pPr>
            <a:r>
              <a:rPr b="0" i="1" lang="es-MX" sz="2400" spc="-1" strike="noStrike" cap="all">
                <a:solidFill>
                  <a:srgbClr val="ffffff"/>
                </a:solidFill>
                <a:latin typeface="Arial Black"/>
              </a:rPr>
              <a:t>voc</a:t>
            </a:r>
            <a:endParaRPr b="0" lang="en-US" sz="2400" spc="-1" strike="noStrike">
              <a:solidFill>
                <a:srgbClr val="000000"/>
              </a:solidFill>
              <a:latin typeface="Calibri"/>
            </a:endParaRPr>
          </a:p>
        </p:txBody>
      </p:sp>
      <p:graphicFrame>
        <p:nvGraphicFramePr>
          <p:cNvPr id="7" name="Diagram7"/>
          <p:cNvGraphicFramePr/>
          <p:nvPr>
            <p:extLst>
              <p:ext uri="{D42A27DB-BD31-4B8C-83A1-F6EECF244321}">
                <p14:modId xmlns:p14="http://schemas.microsoft.com/office/powerpoint/2010/main" val="3708980818"/>
              </p:ext>
            </p:extLst>
          </p:nvPr>
        </p:nvGraphicFramePr>
        <p:xfrm>
          <a:off x="457200" y="1143000"/>
          <a:ext cx="8457840" cy="487656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94" name="TextShape 3"/>
          <p:cNvSpPr txBox="1"/>
          <p:nvPr/>
        </p:nvSpPr>
        <p:spPr>
          <a:xfrm>
            <a:off x="304920" y="5867280"/>
            <a:ext cx="8762760" cy="761760"/>
          </a:xfrm>
          <a:prstGeom prst="rect">
            <a:avLst/>
          </a:prstGeom>
          <a:noFill/>
          <a:ln>
            <a:noFill/>
          </a:ln>
        </p:spPr>
        <p:txBody>
          <a:bodyPr>
            <a:noAutofit/>
          </a:bodyPr>
          <a:p>
            <a:pPr>
              <a:lnSpc>
                <a:spcPct val="100000"/>
              </a:lnSpc>
              <a:spcBef>
                <a:spcPts val="241"/>
              </a:spcBef>
            </a:pPr>
            <a:r>
              <a:rPr b="0" lang="en-US" sz="1200" spc="-1" strike="noStrike">
                <a:solidFill>
                  <a:srgbClr val="595959"/>
                </a:solidFill>
                <a:latin typeface="Arial"/>
              </a:rPr>
              <a:t>Interview  with:</a:t>
            </a:r>
            <a:endParaRPr b="0" lang="en-US" sz="1200" spc="-1" strike="noStrike">
              <a:solidFill>
                <a:srgbClr val="000000"/>
              </a:solidFill>
              <a:latin typeface="Calibri"/>
            </a:endParaRPr>
          </a:p>
          <a:p>
            <a:pPr lvl="1" marL="743040" indent="-285480">
              <a:lnSpc>
                <a:spcPct val="100000"/>
              </a:lnSpc>
              <a:spcBef>
                <a:spcPts val="241"/>
              </a:spcBef>
              <a:buClr>
                <a:srgbClr val="000000"/>
              </a:buClr>
              <a:buFont typeface="Arial"/>
              <a:buChar char="–"/>
            </a:pPr>
            <a:r>
              <a:rPr b="0" lang="en-US" sz="1200" spc="-1" strike="noStrike">
                <a:solidFill>
                  <a:srgbClr val="000000"/>
                </a:solidFill>
                <a:latin typeface="Arial"/>
              </a:rPr>
              <a:t>RTD Shop Manager, CLF Business Unit Leader, AC Business Unit Leader, QO Tech, RGTE, FP Retread, </a:t>
            </a:r>
            <a:r>
              <a:rPr b="0" lang="es-MX" sz="1200" spc="-1" strike="noStrike">
                <a:solidFill>
                  <a:srgbClr val="000000"/>
                </a:solidFill>
                <a:latin typeface="Arial"/>
              </a:rPr>
              <a:t>Operators</a:t>
            </a:r>
            <a:endParaRPr b="0" lang="en-US" sz="1200" spc="-1" strike="noStrike">
              <a:solidFill>
                <a:srgbClr val="000000"/>
              </a:solidFill>
              <a:latin typeface="Calibri"/>
            </a:endParaRPr>
          </a:p>
        </p:txBody>
      </p:sp>
      <p:sp>
        <p:nvSpPr>
          <p:cNvPr id="195" name="CustomShape 4"/>
          <p:cNvSpPr/>
          <p:nvPr/>
        </p:nvSpPr>
        <p:spPr>
          <a:xfrm>
            <a:off x="4267080" y="0"/>
            <a:ext cx="3962160" cy="942840"/>
          </a:xfrm>
          <a:prstGeom prst="rect">
            <a:avLst/>
          </a:prstGeom>
          <a:solidFill>
            <a:schemeClr val="accent1"/>
          </a:solidFill>
          <a:ln>
            <a:noFill/>
          </a:ln>
        </p:spPr>
        <p:style>
          <a:lnRef idx="2"/>
          <a:fillRef idx="0"/>
          <a:effectRef idx="0"/>
          <a:fontRef idx="minor"/>
        </p:style>
        <p:txBody>
          <a:bodyPr lIns="90000" rIns="90000" tIns="45000" bIns="45000">
            <a:spAutoFit/>
          </a:bodyPr>
          <a:p>
            <a:pPr algn="just">
              <a:lnSpc>
                <a:spcPct val="100000"/>
              </a:lnSpc>
            </a:pPr>
            <a:r>
              <a:rPr b="1" lang="en-US" sz="1400" spc="-1" strike="noStrike">
                <a:solidFill>
                  <a:srgbClr val="ffffff"/>
                </a:solidFill>
                <a:latin typeface="Calibri"/>
              </a:rPr>
              <a:t>Why:  </a:t>
            </a:r>
            <a:r>
              <a:rPr b="0" lang="en-US" sz="1400" spc="-1" strike="noStrike">
                <a:solidFill>
                  <a:srgbClr val="ffffff"/>
                </a:solidFill>
                <a:latin typeface="Calibri"/>
              </a:rPr>
              <a:t>To get clarity on the customer feedback and key requirements</a:t>
            </a:r>
            <a:endParaRPr b="0" lang="en-US" sz="1400" spc="-1" strike="noStrike">
              <a:latin typeface="Arial"/>
            </a:endParaRPr>
          </a:p>
          <a:p>
            <a:pPr algn="just">
              <a:lnSpc>
                <a:spcPct val="100000"/>
              </a:lnSpc>
            </a:pPr>
            <a:r>
              <a:rPr b="1" lang="en-US" sz="1400" spc="-1" strike="noStrike">
                <a:solidFill>
                  <a:srgbClr val="ffffff"/>
                </a:solidFill>
                <a:latin typeface="Calibri"/>
              </a:rPr>
              <a:t>Results: </a:t>
            </a:r>
            <a:r>
              <a:rPr b="0" lang="en-US" sz="1400" spc="-1" strike="noStrike">
                <a:solidFill>
                  <a:srgbClr val="ffffff"/>
                </a:solidFill>
                <a:latin typeface="Calibri"/>
              </a:rPr>
              <a:t>Production customers are affected  due to lack of material. NC is the main cause</a:t>
            </a:r>
            <a:endParaRPr b="0" lang="en-US" sz="1400" spc="-1" strike="noStrike">
              <a:latin typeface="Arial"/>
            </a:endParaRPr>
          </a:p>
        </p:txBody>
      </p:sp>
      <p:pic>
        <p:nvPicPr>
          <p:cNvPr id="196" name="Picture 2" descr="C:\Users\n550287\Desktop\2018 - Greenbelt Certification V2\Pictures\VOC Exercise.JPG"/>
          <p:cNvPicPr/>
          <p:nvPr/>
        </p:nvPicPr>
        <p:blipFill>
          <a:blip r:embed="rId11"/>
          <a:stretch/>
        </p:blipFill>
        <p:spPr>
          <a:xfrm>
            <a:off x="1447920" y="0"/>
            <a:ext cx="1447560" cy="10371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169560" y="3240"/>
            <a:ext cx="8340840" cy="1088280"/>
          </a:xfrm>
          <a:prstGeom prst="rect">
            <a:avLst/>
          </a:prstGeom>
          <a:noFill/>
          <a:ln>
            <a:noFill/>
          </a:ln>
        </p:spPr>
        <p:txBody>
          <a:bodyPr anchor="ctr">
            <a:noAutofit/>
          </a:bodyPr>
          <a:p>
            <a:pPr>
              <a:lnSpc>
                <a:spcPct val="100000"/>
              </a:lnSpc>
            </a:pPr>
            <a:r>
              <a:rPr b="0" i="1" lang="es-MX" sz="2400" spc="-1" strike="noStrike" cap="all">
                <a:solidFill>
                  <a:srgbClr val="ffffff"/>
                </a:solidFill>
                <a:latin typeface="Arial Black"/>
              </a:rPr>
              <a:t>VSM  </a:t>
            </a:r>
            <a:r>
              <a:rPr b="0" i="1" lang="es-MX" sz="2400" spc="-1" strike="noStrike" cap="all">
                <a:solidFill>
                  <a:srgbClr val="ffffff"/>
                </a:solidFill>
                <a:latin typeface="Wingdings"/>
              </a:rPr>
              <a:t></a:t>
            </a:r>
            <a:r>
              <a:rPr b="0" i="1" lang="es-MX" sz="2400" spc="-1" strike="noStrike" cap="all">
                <a:solidFill>
                  <a:srgbClr val="ffffff"/>
                </a:solidFill>
                <a:latin typeface="Arial Black"/>
              </a:rPr>
              <a:t>  </a:t>
            </a:r>
            <a:r>
              <a:rPr b="0" i="1" lang="en-US" sz="2400" spc="-1" strike="noStrike" cap="all">
                <a:solidFill>
                  <a:srgbClr val="ffffff"/>
                </a:solidFill>
                <a:latin typeface="Arial Black"/>
              </a:rPr>
              <a:t>VA / NNVA/ NVA</a:t>
            </a:r>
            <a:endParaRPr b="0" lang="en-US" sz="2400" spc="-1" strike="noStrike">
              <a:solidFill>
                <a:srgbClr val="000000"/>
              </a:solidFill>
              <a:latin typeface="Calibri"/>
            </a:endParaRPr>
          </a:p>
        </p:txBody>
      </p:sp>
      <p:graphicFrame>
        <p:nvGraphicFramePr>
          <p:cNvPr id="8" name="Diagram8"/>
          <p:cNvGraphicFramePr/>
          <p:nvPr>
            <p:extLst>
              <p:ext uri="{D42A27DB-BD31-4B8C-83A1-F6EECF244321}">
                <p14:modId xmlns:p14="http://schemas.microsoft.com/office/powerpoint/2010/main" val="1689136955"/>
              </p:ext>
            </p:extLst>
          </p:nvPr>
        </p:nvGraphicFramePr>
        <p:xfrm>
          <a:off x="609480" y="6477120"/>
          <a:ext cx="7924320" cy="30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98" name="CustomShape 2"/>
          <p:cNvSpPr/>
          <p:nvPr/>
        </p:nvSpPr>
        <p:spPr>
          <a:xfrm>
            <a:off x="4648320" y="43560"/>
            <a:ext cx="3593160" cy="942840"/>
          </a:xfrm>
          <a:prstGeom prst="rect">
            <a:avLst/>
          </a:prstGeom>
          <a:solidFill>
            <a:schemeClr val="lt1">
              <a:hueOff val="0"/>
              <a:satOff val="0"/>
              <a:lumOff val="0"/>
              <a:alphaOff val="0"/>
            </a:schemeClr>
          </a:solidFill>
          <a:ln>
            <a:noFill/>
          </a:ln>
        </p:spPr>
        <p:style>
          <a:lnRef idx="2"/>
          <a:fillRef idx="0"/>
          <a:effectRef idx="0"/>
          <a:fontRef idx="minor"/>
        </p:style>
        <p:txBody>
          <a:bodyPr lIns="90000" rIns="90000" tIns="45000" bIns="45000">
            <a:spAutoFit/>
          </a:bodyPr>
          <a:p>
            <a:pPr algn="just">
              <a:lnSpc>
                <a:spcPct val="100000"/>
              </a:lnSpc>
            </a:pPr>
            <a:r>
              <a:rPr b="1" lang="en-US" sz="1400" spc="-1" strike="noStrike">
                <a:solidFill>
                  <a:srgbClr val="ffffff"/>
                </a:solidFill>
                <a:latin typeface="Calibri"/>
              </a:rPr>
              <a:t>Why:  </a:t>
            </a:r>
            <a:r>
              <a:rPr b="0" lang="en-US" sz="1400" spc="-1" strike="noStrike">
                <a:solidFill>
                  <a:srgbClr val="ffffff"/>
                </a:solidFill>
                <a:latin typeface="Calibri"/>
              </a:rPr>
              <a:t>To understand the current process and identify the wastes</a:t>
            </a:r>
            <a:endParaRPr b="0" lang="en-US" sz="1400" spc="-1" strike="noStrike">
              <a:latin typeface="Arial"/>
            </a:endParaRPr>
          </a:p>
          <a:p>
            <a:pPr algn="just">
              <a:lnSpc>
                <a:spcPct val="100000"/>
              </a:lnSpc>
            </a:pPr>
            <a:r>
              <a:rPr b="1" lang="en-US" sz="1400" spc="-1" strike="noStrike">
                <a:solidFill>
                  <a:srgbClr val="ffffff"/>
                </a:solidFill>
                <a:latin typeface="Calibri"/>
              </a:rPr>
              <a:t>Results: </a:t>
            </a:r>
            <a:r>
              <a:rPr b="0" lang="en-US" sz="1400" spc="-1" strike="noStrike">
                <a:solidFill>
                  <a:srgbClr val="ffffff"/>
                </a:solidFill>
                <a:latin typeface="Calibri"/>
              </a:rPr>
              <a:t>Very few steps in CAI Cutter are VA. (Cut NC, Make Joints, Apply RFI)</a:t>
            </a:r>
            <a:endParaRPr b="0" lang="en-US" sz="1400" spc="-1" strike="noStrike">
              <a:latin typeface="Arial"/>
            </a:endParaRPr>
          </a:p>
        </p:txBody>
      </p:sp>
      <p:pic>
        <p:nvPicPr>
          <p:cNvPr id="199" name="Picture 2" descr=""/>
          <p:cNvPicPr/>
          <p:nvPr/>
        </p:nvPicPr>
        <p:blipFill>
          <a:blip r:embed="rId6"/>
          <a:stretch/>
        </p:blipFill>
        <p:spPr>
          <a:xfrm>
            <a:off x="0" y="1035720"/>
            <a:ext cx="8241120" cy="5375160"/>
          </a:xfrm>
          <a:prstGeom prst="rect">
            <a:avLst/>
          </a:prstGeom>
          <a:ln>
            <a:noFill/>
          </a:ln>
        </p:spPr>
      </p:pic>
      <p:graphicFrame>
        <p:nvGraphicFramePr>
          <p:cNvPr id="200" name="Chart 9"/>
          <p:cNvGraphicFramePr/>
          <p:nvPr/>
        </p:nvGraphicFramePr>
        <p:xfrm>
          <a:off x="7162920" y="4724280"/>
          <a:ext cx="2899440" cy="1980720"/>
        </p:xfrm>
        <a:graphic>
          <a:graphicData uri="http://schemas.openxmlformats.org/drawingml/2006/chart">
            <c:chart xmlns:c="http://schemas.openxmlformats.org/drawingml/2006/chart" xmlns:r="http://schemas.openxmlformats.org/officeDocument/2006/relationships" r:id="rId7"/>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15005</TotalTime>
  <Application>LibreOffice/6.4.4.2$Windows_X86_64 LibreOffice_project/3d775be2011f3886db32dfd395a6a6d1ca2630ff</Application>
  <Words>1305</Words>
  <Paragraphs>292</Paragraphs>
  <Company>MICHELIN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2016-11-22T16:10:07Z</dcterms:created>
  <dc:creator>Tina Farley</dc:creator>
  <dc:description/>
  <dc:language>en-US</dc:language>
  <cp:lastModifiedBy/>
  <cp:lastPrinted>2016-12-05T18:54:13Z</cp:lastPrinted>
  <dcterms:modified xsi:type="dcterms:W3CDTF">2020-08-06T23:05:22Z</dcterms:modified>
  <cp:revision>743</cp:revision>
  <dc:subject/>
  <dc:title>Industrial Progress Technician (IPE) Time to Validation (T2V)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MICHELIN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12</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25</vt:i4>
  </property>
</Properties>
</file>