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440" cy="351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440" cy="351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2920" cy="1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920" cy="1392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1880" cy="30852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1880" cy="654588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8400" cy="60840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19400" cy="41940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2920" cy="1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2920" cy="2513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1880" cy="30852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2280" y="152280"/>
            <a:ext cx="8831880" cy="654588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67080" y="2115360"/>
            <a:ext cx="608400" cy="60840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4361760" y="2209680"/>
            <a:ext cx="419400" cy="41940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0" y="6705720"/>
            <a:ext cx="9142920" cy="1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 hidden="1"/>
          <p:cNvSpPr/>
          <p:nvPr/>
        </p:nvSpPr>
        <p:spPr>
          <a:xfrm>
            <a:off x="0" y="0"/>
            <a:ext cx="9142920" cy="1392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 hidden="1"/>
          <p:cNvSpPr/>
          <p:nvPr/>
        </p:nvSpPr>
        <p:spPr>
          <a:xfrm>
            <a:off x="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 hidden="1"/>
          <p:cNvSpPr/>
          <p:nvPr/>
        </p:nvSpPr>
        <p:spPr>
          <a:xfrm>
            <a:off x="899172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 hidden="1"/>
          <p:cNvSpPr/>
          <p:nvPr/>
        </p:nvSpPr>
        <p:spPr>
          <a:xfrm>
            <a:off x="149400" y="6388560"/>
            <a:ext cx="8831880" cy="30852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 hidden="1"/>
          <p:cNvSpPr/>
          <p:nvPr/>
        </p:nvSpPr>
        <p:spPr>
          <a:xfrm>
            <a:off x="152280" y="155520"/>
            <a:ext cx="8831880" cy="654588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8" hidden="1"/>
          <p:cNvSpPr/>
          <p:nvPr/>
        </p:nvSpPr>
        <p:spPr>
          <a:xfrm>
            <a:off x="4267080" y="956160"/>
            <a:ext cx="608400" cy="60840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 hidden="1"/>
          <p:cNvSpPr/>
          <p:nvPr/>
        </p:nvSpPr>
        <p:spPr>
          <a:xfrm>
            <a:off x="4361760" y="1050480"/>
            <a:ext cx="419400" cy="41940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6705720"/>
            <a:ext cx="9142920" cy="15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1"/>
          <p:cNvSpPr/>
          <p:nvPr/>
        </p:nvSpPr>
        <p:spPr>
          <a:xfrm>
            <a:off x="8991720" y="288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2"/>
          <p:cNvSpPr/>
          <p:nvPr/>
        </p:nvSpPr>
        <p:spPr>
          <a:xfrm>
            <a:off x="0" y="0"/>
            <a:ext cx="151200" cy="6856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3"/>
          <p:cNvSpPr/>
          <p:nvPr/>
        </p:nvSpPr>
        <p:spPr>
          <a:xfrm>
            <a:off x="0" y="0"/>
            <a:ext cx="9142920" cy="2513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4"/>
          <p:cNvSpPr/>
          <p:nvPr/>
        </p:nvSpPr>
        <p:spPr>
          <a:xfrm>
            <a:off x="146160" y="6391800"/>
            <a:ext cx="8831880" cy="30852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5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6"/>
          <p:cNvSpPr/>
          <p:nvPr/>
        </p:nvSpPr>
        <p:spPr>
          <a:xfrm>
            <a:off x="152280" y="152280"/>
            <a:ext cx="8831880" cy="654588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7"/>
          <p:cNvSpPr/>
          <p:nvPr/>
        </p:nvSpPr>
        <p:spPr>
          <a:xfrm>
            <a:off x="4267080" y="2115360"/>
            <a:ext cx="608400" cy="60840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8"/>
          <p:cNvSpPr/>
          <p:nvPr/>
        </p:nvSpPr>
        <p:spPr>
          <a:xfrm>
            <a:off x="4361760" y="2209680"/>
            <a:ext cx="419400" cy="419400"/>
          </a:xfrm>
          <a:prstGeom prst="ellipse">
            <a:avLst/>
          </a:prstGeom>
          <a:solidFill>
            <a:srgbClr val="ffffff"/>
          </a:solidFill>
          <a:ln cap="rnd"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PlaceHolder 19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440" cy="75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Stock Level Tracking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55160" y="1394280"/>
            <a:ext cx="8805600" cy="495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Stock Level Trends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49040" y="1371600"/>
            <a:ext cx="8811720" cy="496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Downtime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42560" y="1469880"/>
            <a:ext cx="8818560" cy="493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Downtime Gantt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68120" y="1392480"/>
            <a:ext cx="8793000" cy="496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1680" y="228600"/>
            <a:ext cx="8533440" cy="7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Tracking Expiring Materials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2880" y="1447560"/>
            <a:ext cx="8778240" cy="495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1144</TotalTime>
  <Application>LibreOffice/6.4.4.2$Windows_X86_64 LibreOffice_project/3d775be2011f3886db32dfd395a6a6d1ca2630ff</Application>
  <Words>203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Adam Herrman</dc:creator>
  <dc:description/>
  <dc:language>en-US</dc:language>
  <cp:lastModifiedBy/>
  <cp:lastPrinted>2019-06-24T18:03:50Z</cp:lastPrinted>
  <dcterms:modified xsi:type="dcterms:W3CDTF">2020-08-06T16:46:15Z</dcterms:modified>
  <cp:revision>49</cp:revision>
  <dc:subject/>
  <dc:title>E-HRxHR Chart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