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9" r:id="rId6"/>
    <p:sldId id="270" r:id="rId7"/>
    <p:sldId id="260" r:id="rId8"/>
    <p:sldId id="272" r:id="rId9"/>
    <p:sldId id="271" r:id="rId10"/>
    <p:sldId id="273" r:id="rId11"/>
    <p:sldId id="274" r:id="rId12"/>
    <p:sldId id="275" r:id="rId13"/>
    <p:sldId id="276" r:id="rId14"/>
    <p:sldId id="277" r:id="rId15"/>
    <p:sldId id="278" r:id="rId16"/>
    <p:sldId id="279" r:id="rId17"/>
    <p:sldId id="280" r:id="rId18"/>
    <p:sldId id="281" r:id="rId19"/>
    <p:sldId id="282" r:id="rId20"/>
    <p:sldId id="265" r:id="rId21"/>
    <p:sldId id="266" r:id="rId22"/>
    <p:sldId id="267" r:id="rId23"/>
    <p:sldId id="268"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2D09CA-3B42-4D35-8DFB-D8DC6609C7A2}"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7042B650-5168-4ED1-98B6-5764D5E100BC}">
      <dgm:prSet/>
      <dgm:spPr/>
      <dgm:t>
        <a:bodyPr/>
        <a:lstStyle/>
        <a:p>
          <a:r>
            <a:rPr lang="en-IN" b="0" i="0"/>
            <a:t>BBC TRAINING DATASET</a:t>
          </a:r>
          <a:endParaRPr lang="en-IN"/>
        </a:p>
      </dgm:t>
    </dgm:pt>
    <dgm:pt modelId="{DF22C381-3D97-497D-B3CB-7C1E017EF998}" type="parTrans" cxnId="{17A4E199-AB44-4B73-BF7F-11902BF890CB}">
      <dgm:prSet/>
      <dgm:spPr/>
      <dgm:t>
        <a:bodyPr/>
        <a:lstStyle/>
        <a:p>
          <a:endParaRPr lang="en-IN"/>
        </a:p>
      </dgm:t>
    </dgm:pt>
    <dgm:pt modelId="{EF0A5D02-09D9-457C-AF51-6214E8AE795F}" type="sibTrans" cxnId="{17A4E199-AB44-4B73-BF7F-11902BF890CB}">
      <dgm:prSet/>
      <dgm:spPr/>
      <dgm:t>
        <a:bodyPr/>
        <a:lstStyle/>
        <a:p>
          <a:endParaRPr lang="en-IN"/>
        </a:p>
      </dgm:t>
    </dgm:pt>
    <dgm:pt modelId="{3352A3C9-A1E3-4DF1-ADAA-44C806D4FF10}">
      <dgm:prSet/>
      <dgm:spPr/>
      <dgm:t>
        <a:bodyPr/>
        <a:lstStyle/>
        <a:p>
          <a:r>
            <a:rPr lang="en-IN" b="0" i="0" baseline="0"/>
            <a:t>TOKENIZATION</a:t>
          </a:r>
          <a:endParaRPr lang="en-IN"/>
        </a:p>
      </dgm:t>
    </dgm:pt>
    <dgm:pt modelId="{40D69A1A-5F81-4A79-B326-1AC2130FAF00}" type="parTrans" cxnId="{0991D0D6-DE82-441B-BD52-FE11FA8460D2}">
      <dgm:prSet/>
      <dgm:spPr/>
      <dgm:t>
        <a:bodyPr/>
        <a:lstStyle/>
        <a:p>
          <a:endParaRPr lang="en-IN"/>
        </a:p>
      </dgm:t>
    </dgm:pt>
    <dgm:pt modelId="{11DF99A3-A31D-4329-8992-F33B3E78FB4E}" type="sibTrans" cxnId="{0991D0D6-DE82-441B-BD52-FE11FA8460D2}">
      <dgm:prSet/>
      <dgm:spPr/>
      <dgm:t>
        <a:bodyPr/>
        <a:lstStyle/>
        <a:p>
          <a:endParaRPr lang="en-IN"/>
        </a:p>
      </dgm:t>
    </dgm:pt>
    <dgm:pt modelId="{6F0E57A8-0B0D-414D-A88D-177D1001FBB8}">
      <dgm:prSet/>
      <dgm:spPr/>
      <dgm:t>
        <a:bodyPr/>
        <a:lstStyle/>
        <a:p>
          <a:r>
            <a:rPr lang="en-IN" b="0" i="0" baseline="0" dirty="0"/>
            <a:t>STOPWORD REMOVAL</a:t>
          </a:r>
          <a:endParaRPr lang="en-IN" dirty="0"/>
        </a:p>
      </dgm:t>
    </dgm:pt>
    <dgm:pt modelId="{6502EF9F-F40C-4082-B5A7-B71AB3B73E2F}" type="parTrans" cxnId="{0985350A-2361-47D6-A6EC-EB5F1BFEAFC6}">
      <dgm:prSet/>
      <dgm:spPr/>
      <dgm:t>
        <a:bodyPr/>
        <a:lstStyle/>
        <a:p>
          <a:endParaRPr lang="en-IN"/>
        </a:p>
      </dgm:t>
    </dgm:pt>
    <dgm:pt modelId="{96BB1FE7-7E6C-466D-88FA-334398D00E65}" type="sibTrans" cxnId="{0985350A-2361-47D6-A6EC-EB5F1BFEAFC6}">
      <dgm:prSet/>
      <dgm:spPr/>
      <dgm:t>
        <a:bodyPr/>
        <a:lstStyle/>
        <a:p>
          <a:endParaRPr lang="en-IN"/>
        </a:p>
      </dgm:t>
    </dgm:pt>
    <dgm:pt modelId="{20F2D73E-C415-420B-B39C-5A976D7767DB}">
      <dgm:prSet/>
      <dgm:spPr/>
      <dgm:t>
        <a:bodyPr/>
        <a:lstStyle/>
        <a:p>
          <a:r>
            <a:rPr lang="en-IN" b="0" i="0" baseline="0" dirty="0"/>
            <a:t>NUMBERS REMOVAL</a:t>
          </a:r>
          <a:endParaRPr lang="en-IN" dirty="0"/>
        </a:p>
      </dgm:t>
    </dgm:pt>
    <dgm:pt modelId="{B7DE308C-6A21-4246-AE39-7EA2FDC6779D}" type="parTrans" cxnId="{F4CD6CC1-850E-4977-AFA3-BA39C2AE0DEA}">
      <dgm:prSet/>
      <dgm:spPr/>
      <dgm:t>
        <a:bodyPr/>
        <a:lstStyle/>
        <a:p>
          <a:endParaRPr lang="en-IN"/>
        </a:p>
      </dgm:t>
    </dgm:pt>
    <dgm:pt modelId="{9BA72E87-297B-48D1-B2E5-A08F9C72B739}" type="sibTrans" cxnId="{F4CD6CC1-850E-4977-AFA3-BA39C2AE0DEA}">
      <dgm:prSet/>
      <dgm:spPr/>
      <dgm:t>
        <a:bodyPr/>
        <a:lstStyle/>
        <a:p>
          <a:endParaRPr lang="en-IN"/>
        </a:p>
      </dgm:t>
    </dgm:pt>
    <dgm:pt modelId="{73363B05-B26D-4051-9D0D-326E7C382007}">
      <dgm:prSet/>
      <dgm:spPr/>
      <dgm:t>
        <a:bodyPr/>
        <a:lstStyle/>
        <a:p>
          <a:r>
            <a:rPr lang="en-IN" b="0" i="0" baseline="0" dirty="0"/>
            <a:t>STEMMING</a:t>
          </a:r>
          <a:endParaRPr lang="en-IN" dirty="0"/>
        </a:p>
      </dgm:t>
    </dgm:pt>
    <dgm:pt modelId="{7F3719C4-D9F8-4FE5-B855-20937C1A61B8}" type="parTrans" cxnId="{2330A313-F214-4850-BF98-9F8F334E4D3F}">
      <dgm:prSet/>
      <dgm:spPr/>
      <dgm:t>
        <a:bodyPr/>
        <a:lstStyle/>
        <a:p>
          <a:endParaRPr lang="en-IN"/>
        </a:p>
      </dgm:t>
    </dgm:pt>
    <dgm:pt modelId="{DC6D8E0D-320A-441C-A1EB-21C7E035A949}" type="sibTrans" cxnId="{2330A313-F214-4850-BF98-9F8F334E4D3F}">
      <dgm:prSet/>
      <dgm:spPr/>
      <dgm:t>
        <a:bodyPr/>
        <a:lstStyle/>
        <a:p>
          <a:endParaRPr lang="en-IN"/>
        </a:p>
      </dgm:t>
    </dgm:pt>
    <dgm:pt modelId="{1412645C-6CA7-40D9-A56F-3C9AFC52C5F9}">
      <dgm:prSet/>
      <dgm:spPr/>
      <dgm:t>
        <a:bodyPr/>
        <a:lstStyle/>
        <a:p>
          <a:r>
            <a:rPr lang="en-IN" b="0" i="0" baseline="0" dirty="0"/>
            <a:t>PARTS-OF-SPEECH  TAGGING</a:t>
          </a:r>
          <a:endParaRPr lang="en-IN" dirty="0"/>
        </a:p>
      </dgm:t>
    </dgm:pt>
    <dgm:pt modelId="{74176365-95D4-41CF-91BF-E99A0D504E49}" type="parTrans" cxnId="{83B2FF51-226F-4703-832D-82499FA6DC42}">
      <dgm:prSet/>
      <dgm:spPr/>
      <dgm:t>
        <a:bodyPr/>
        <a:lstStyle/>
        <a:p>
          <a:endParaRPr lang="en-IN"/>
        </a:p>
      </dgm:t>
    </dgm:pt>
    <dgm:pt modelId="{75DE6AD8-3032-482C-8DED-F84CD64F30D6}" type="sibTrans" cxnId="{83B2FF51-226F-4703-832D-82499FA6DC42}">
      <dgm:prSet/>
      <dgm:spPr/>
      <dgm:t>
        <a:bodyPr/>
        <a:lstStyle/>
        <a:p>
          <a:endParaRPr lang="en-IN"/>
        </a:p>
      </dgm:t>
    </dgm:pt>
    <dgm:pt modelId="{199CAE15-6A0A-4D00-9553-B6F1E92BD888}">
      <dgm:prSet/>
      <dgm:spPr/>
      <dgm:t>
        <a:bodyPr/>
        <a:lstStyle/>
        <a:p>
          <a:r>
            <a:rPr lang="en-IN" b="0" i="0" dirty="0"/>
            <a:t>LEMMATIZATION</a:t>
          </a:r>
          <a:endParaRPr lang="en-IN" dirty="0"/>
        </a:p>
      </dgm:t>
    </dgm:pt>
    <dgm:pt modelId="{08C9C868-A281-4FE9-BBA5-4EF2F039754C}" type="parTrans" cxnId="{9CD58505-9BAD-4D19-BF45-A13DB2C56C28}">
      <dgm:prSet/>
      <dgm:spPr/>
      <dgm:t>
        <a:bodyPr/>
        <a:lstStyle/>
        <a:p>
          <a:endParaRPr lang="en-IN"/>
        </a:p>
      </dgm:t>
    </dgm:pt>
    <dgm:pt modelId="{DBAE8C5D-C03E-4B4E-89C4-3A978253FC70}" type="sibTrans" cxnId="{9CD58505-9BAD-4D19-BF45-A13DB2C56C28}">
      <dgm:prSet/>
      <dgm:spPr/>
      <dgm:t>
        <a:bodyPr/>
        <a:lstStyle/>
        <a:p>
          <a:endParaRPr lang="en-IN"/>
        </a:p>
      </dgm:t>
    </dgm:pt>
    <dgm:pt modelId="{60536BE2-9BF7-4355-960A-8783D41495DF}">
      <dgm:prSet/>
      <dgm:spPr/>
      <dgm:t>
        <a:bodyPr/>
        <a:lstStyle/>
        <a:p>
          <a:r>
            <a:rPr lang="en-IN" b="0" i="0" dirty="0"/>
            <a:t>TF-IDF VECTORIZATION</a:t>
          </a:r>
          <a:endParaRPr lang="en-IN" dirty="0"/>
        </a:p>
      </dgm:t>
    </dgm:pt>
    <dgm:pt modelId="{AE13C949-5535-40FB-84F1-1BE10051ADBC}" type="parTrans" cxnId="{AEEEFFC4-2E85-4440-9EFA-BF67967E07D1}">
      <dgm:prSet/>
      <dgm:spPr/>
      <dgm:t>
        <a:bodyPr/>
        <a:lstStyle/>
        <a:p>
          <a:endParaRPr lang="en-IN"/>
        </a:p>
      </dgm:t>
    </dgm:pt>
    <dgm:pt modelId="{0A3BBF5D-F8F2-421A-93D6-C15C4DEF0298}" type="sibTrans" cxnId="{AEEEFFC4-2E85-4440-9EFA-BF67967E07D1}">
      <dgm:prSet/>
      <dgm:spPr/>
      <dgm:t>
        <a:bodyPr/>
        <a:lstStyle/>
        <a:p>
          <a:endParaRPr lang="en-IN"/>
        </a:p>
      </dgm:t>
    </dgm:pt>
    <dgm:pt modelId="{6EC80D42-4264-4F96-9DF3-FBA05B6E67A9}">
      <dgm:prSet/>
      <dgm:spPr/>
      <dgm:t>
        <a:bodyPr/>
        <a:lstStyle/>
        <a:p>
          <a:r>
            <a:rPr lang="en-IN" b="0" i="0" dirty="0"/>
            <a:t>MODEL TRAINING</a:t>
          </a:r>
          <a:endParaRPr lang="en-IN" dirty="0"/>
        </a:p>
      </dgm:t>
    </dgm:pt>
    <dgm:pt modelId="{1E90C1E2-96C6-4387-9B22-8B7D6D0B7BD8}" type="parTrans" cxnId="{9E1355CA-F291-4B1A-AE54-1CE7E3CFF289}">
      <dgm:prSet/>
      <dgm:spPr/>
      <dgm:t>
        <a:bodyPr/>
        <a:lstStyle/>
        <a:p>
          <a:endParaRPr lang="en-IN"/>
        </a:p>
      </dgm:t>
    </dgm:pt>
    <dgm:pt modelId="{F46E5F77-CC29-4334-B3D5-865D22522EC6}" type="sibTrans" cxnId="{9E1355CA-F291-4B1A-AE54-1CE7E3CFF289}">
      <dgm:prSet/>
      <dgm:spPr/>
      <dgm:t>
        <a:bodyPr/>
        <a:lstStyle/>
        <a:p>
          <a:endParaRPr lang="en-IN"/>
        </a:p>
      </dgm:t>
    </dgm:pt>
    <dgm:pt modelId="{711EE283-4178-4502-8C1D-0CB8E2FCD15F}">
      <dgm:prSet/>
      <dgm:spPr/>
      <dgm:t>
        <a:bodyPr/>
        <a:lstStyle/>
        <a:p>
          <a:r>
            <a:rPr lang="en-IN" b="0" i="0" dirty="0"/>
            <a:t>CLASSIFICATION</a:t>
          </a:r>
          <a:endParaRPr lang="en-IN" dirty="0"/>
        </a:p>
      </dgm:t>
    </dgm:pt>
    <dgm:pt modelId="{C3CB068E-6776-46A9-B24F-0154F7F70B74}" type="parTrans" cxnId="{AA9C2479-EF2B-4CDB-AE0D-01CE8956B080}">
      <dgm:prSet/>
      <dgm:spPr/>
      <dgm:t>
        <a:bodyPr/>
        <a:lstStyle/>
        <a:p>
          <a:endParaRPr lang="en-IN"/>
        </a:p>
      </dgm:t>
    </dgm:pt>
    <dgm:pt modelId="{D7710540-99AB-40FD-BCC0-7281D8B27543}" type="sibTrans" cxnId="{AA9C2479-EF2B-4CDB-AE0D-01CE8956B080}">
      <dgm:prSet/>
      <dgm:spPr/>
      <dgm:t>
        <a:bodyPr/>
        <a:lstStyle/>
        <a:p>
          <a:endParaRPr lang="en-IN"/>
        </a:p>
      </dgm:t>
    </dgm:pt>
    <dgm:pt modelId="{94C4D21A-E85A-4310-A05D-C9BBA763689C}">
      <dgm:prSet/>
      <dgm:spPr/>
      <dgm:t>
        <a:bodyPr/>
        <a:lstStyle/>
        <a:p>
          <a:r>
            <a:rPr lang="en-IN" b="0" i="0" dirty="0"/>
            <a:t>SERIALIZATION</a:t>
          </a:r>
          <a:endParaRPr lang="en-IN" dirty="0"/>
        </a:p>
      </dgm:t>
    </dgm:pt>
    <dgm:pt modelId="{BE2F8467-0431-40AF-BBD6-0CA0C1A4B823}" type="parTrans" cxnId="{E1799C03-8A21-45FD-861B-31A7A686837D}">
      <dgm:prSet/>
      <dgm:spPr/>
      <dgm:t>
        <a:bodyPr/>
        <a:lstStyle/>
        <a:p>
          <a:endParaRPr lang="en-IN"/>
        </a:p>
      </dgm:t>
    </dgm:pt>
    <dgm:pt modelId="{C9C12D46-45AC-4FF7-A0D2-84E615B63B49}" type="sibTrans" cxnId="{E1799C03-8A21-45FD-861B-31A7A686837D}">
      <dgm:prSet/>
      <dgm:spPr/>
      <dgm:t>
        <a:bodyPr/>
        <a:lstStyle/>
        <a:p>
          <a:endParaRPr lang="en-IN"/>
        </a:p>
      </dgm:t>
    </dgm:pt>
    <dgm:pt modelId="{8AC63AE1-46EE-4CC9-AE88-D7E762FBB02A}">
      <dgm:prSet/>
      <dgm:spPr/>
      <dgm:t>
        <a:bodyPr/>
        <a:lstStyle/>
        <a:p>
          <a:r>
            <a:rPr lang="en-IN" b="0" i="0" dirty="0"/>
            <a:t>DESERIALIZATION</a:t>
          </a:r>
          <a:endParaRPr lang="en-IN" dirty="0"/>
        </a:p>
      </dgm:t>
    </dgm:pt>
    <dgm:pt modelId="{3F09EC62-BBF5-40A3-84C9-53A28BF45753}" type="parTrans" cxnId="{DF8706D6-5BF7-4D7F-9E76-A3AFE7D913FF}">
      <dgm:prSet/>
      <dgm:spPr/>
      <dgm:t>
        <a:bodyPr/>
        <a:lstStyle/>
        <a:p>
          <a:endParaRPr lang="en-IN"/>
        </a:p>
      </dgm:t>
    </dgm:pt>
    <dgm:pt modelId="{8B524401-5759-4ED8-8B8B-F85797CC6B6B}" type="sibTrans" cxnId="{DF8706D6-5BF7-4D7F-9E76-A3AFE7D913FF}">
      <dgm:prSet/>
      <dgm:spPr/>
      <dgm:t>
        <a:bodyPr/>
        <a:lstStyle/>
        <a:p>
          <a:endParaRPr lang="en-IN"/>
        </a:p>
      </dgm:t>
    </dgm:pt>
    <dgm:pt modelId="{049BB894-1A04-4B30-940A-96F3D1781DDE}">
      <dgm:prSet/>
      <dgm:spPr/>
      <dgm:t>
        <a:bodyPr/>
        <a:lstStyle/>
        <a:p>
          <a:r>
            <a:rPr lang="en-IN" b="0" i="0" dirty="0"/>
            <a:t>PRE-PROCESSING USED INPUT</a:t>
          </a:r>
          <a:endParaRPr lang="en-IN" dirty="0"/>
        </a:p>
      </dgm:t>
    </dgm:pt>
    <dgm:pt modelId="{19D7735C-41BB-49CA-BD7E-6F62AD239CDF}" type="parTrans" cxnId="{1A5CF56A-F251-48DC-AC1F-E286705A63C5}">
      <dgm:prSet/>
      <dgm:spPr/>
      <dgm:t>
        <a:bodyPr/>
        <a:lstStyle/>
        <a:p>
          <a:endParaRPr lang="en-IN"/>
        </a:p>
      </dgm:t>
    </dgm:pt>
    <dgm:pt modelId="{67385D34-E582-4CBC-AF40-6CBCCBB797F9}" type="sibTrans" cxnId="{1A5CF56A-F251-48DC-AC1F-E286705A63C5}">
      <dgm:prSet/>
      <dgm:spPr/>
      <dgm:t>
        <a:bodyPr/>
        <a:lstStyle/>
        <a:p>
          <a:endParaRPr lang="en-IN"/>
        </a:p>
      </dgm:t>
    </dgm:pt>
    <dgm:pt modelId="{87D318B6-9615-44DA-AD7D-680F5E2A1DF7}">
      <dgm:prSet/>
      <dgm:spPr/>
      <dgm:t>
        <a:bodyPr/>
        <a:lstStyle/>
        <a:p>
          <a:r>
            <a:rPr lang="en-IN" b="0" i="0" dirty="0"/>
            <a:t>API BUILDING</a:t>
          </a:r>
          <a:endParaRPr lang="en-IN" dirty="0"/>
        </a:p>
      </dgm:t>
    </dgm:pt>
    <dgm:pt modelId="{90693B71-F235-41D5-893E-354FDFEF6ED5}" type="parTrans" cxnId="{2702AB90-20A7-41D3-AB5C-A27920E57460}">
      <dgm:prSet/>
      <dgm:spPr/>
      <dgm:t>
        <a:bodyPr/>
        <a:lstStyle/>
        <a:p>
          <a:endParaRPr lang="en-IN"/>
        </a:p>
      </dgm:t>
    </dgm:pt>
    <dgm:pt modelId="{DC0EEF72-7BC0-4DAA-80F7-FF6567A829F7}" type="sibTrans" cxnId="{2702AB90-20A7-41D3-AB5C-A27920E57460}">
      <dgm:prSet/>
      <dgm:spPr/>
      <dgm:t>
        <a:bodyPr/>
        <a:lstStyle/>
        <a:p>
          <a:endParaRPr lang="en-IN"/>
        </a:p>
      </dgm:t>
    </dgm:pt>
    <dgm:pt modelId="{0971B090-BEEA-42BD-8936-2802FEFE143A}" type="pres">
      <dgm:prSet presAssocID="{D92D09CA-3B42-4D35-8DFB-D8DC6609C7A2}" presName="compositeShape" presStyleCnt="0">
        <dgm:presLayoutVars>
          <dgm:dir/>
          <dgm:resizeHandles/>
        </dgm:presLayoutVars>
      </dgm:prSet>
      <dgm:spPr/>
    </dgm:pt>
    <dgm:pt modelId="{BF99FC62-2E55-4E15-866C-0AF5E17E8CFD}" type="pres">
      <dgm:prSet presAssocID="{D92D09CA-3B42-4D35-8DFB-D8DC6609C7A2}" presName="pyramid" presStyleLbl="node1" presStyleIdx="0" presStyleCnt="1"/>
      <dgm:spPr/>
    </dgm:pt>
    <dgm:pt modelId="{06316004-AC73-48EE-80D6-D39062C9C32D}" type="pres">
      <dgm:prSet presAssocID="{D92D09CA-3B42-4D35-8DFB-D8DC6609C7A2}" presName="theList" presStyleCnt="0"/>
      <dgm:spPr/>
    </dgm:pt>
    <dgm:pt modelId="{8E488315-E4C6-44F7-9EC9-3680C3E89B76}" type="pres">
      <dgm:prSet presAssocID="{7042B650-5168-4ED1-98B6-5764D5E100BC}" presName="aNode" presStyleLbl="fgAcc1" presStyleIdx="0" presStyleCnt="14">
        <dgm:presLayoutVars>
          <dgm:bulletEnabled val="1"/>
        </dgm:presLayoutVars>
      </dgm:prSet>
      <dgm:spPr/>
    </dgm:pt>
    <dgm:pt modelId="{02A5376F-C322-4696-9DA5-1C2690879339}" type="pres">
      <dgm:prSet presAssocID="{7042B650-5168-4ED1-98B6-5764D5E100BC}" presName="aSpace" presStyleCnt="0"/>
      <dgm:spPr/>
    </dgm:pt>
    <dgm:pt modelId="{CAAFAB8D-9240-4E8E-8856-5F7CB3595C5F}" type="pres">
      <dgm:prSet presAssocID="{3352A3C9-A1E3-4DF1-ADAA-44C806D4FF10}" presName="aNode" presStyleLbl="fgAcc1" presStyleIdx="1" presStyleCnt="14" custLinFactNeighborX="796">
        <dgm:presLayoutVars>
          <dgm:bulletEnabled val="1"/>
        </dgm:presLayoutVars>
      </dgm:prSet>
      <dgm:spPr/>
    </dgm:pt>
    <dgm:pt modelId="{9A5E7D25-196D-4C5F-875F-7E4F83A52984}" type="pres">
      <dgm:prSet presAssocID="{3352A3C9-A1E3-4DF1-ADAA-44C806D4FF10}" presName="aSpace" presStyleCnt="0"/>
      <dgm:spPr/>
    </dgm:pt>
    <dgm:pt modelId="{4D1A987C-C8DC-4305-B2E6-1460DE5AD169}" type="pres">
      <dgm:prSet presAssocID="{6F0E57A8-0B0D-414D-A88D-177D1001FBB8}" presName="aNode" presStyleLbl="fgAcc1" presStyleIdx="2" presStyleCnt="14">
        <dgm:presLayoutVars>
          <dgm:bulletEnabled val="1"/>
        </dgm:presLayoutVars>
      </dgm:prSet>
      <dgm:spPr/>
    </dgm:pt>
    <dgm:pt modelId="{574E0D6E-B57E-4C9A-87DE-DDF271491828}" type="pres">
      <dgm:prSet presAssocID="{6F0E57A8-0B0D-414D-A88D-177D1001FBB8}" presName="aSpace" presStyleCnt="0"/>
      <dgm:spPr/>
    </dgm:pt>
    <dgm:pt modelId="{D52A4B3F-42EC-4E3C-A848-2DF14E8765BE}" type="pres">
      <dgm:prSet presAssocID="{20F2D73E-C415-420B-B39C-5A976D7767DB}" presName="aNode" presStyleLbl="fgAcc1" presStyleIdx="3" presStyleCnt="14">
        <dgm:presLayoutVars>
          <dgm:bulletEnabled val="1"/>
        </dgm:presLayoutVars>
      </dgm:prSet>
      <dgm:spPr/>
    </dgm:pt>
    <dgm:pt modelId="{84A0BA5B-C34F-40D0-844D-7A8F6419F191}" type="pres">
      <dgm:prSet presAssocID="{20F2D73E-C415-420B-B39C-5A976D7767DB}" presName="aSpace" presStyleCnt="0"/>
      <dgm:spPr/>
    </dgm:pt>
    <dgm:pt modelId="{F3EDB84B-03CF-400A-B190-B25BC38DF684}" type="pres">
      <dgm:prSet presAssocID="{73363B05-B26D-4051-9D0D-326E7C382007}" presName="aNode" presStyleLbl="fgAcc1" presStyleIdx="4" presStyleCnt="14">
        <dgm:presLayoutVars>
          <dgm:bulletEnabled val="1"/>
        </dgm:presLayoutVars>
      </dgm:prSet>
      <dgm:spPr/>
    </dgm:pt>
    <dgm:pt modelId="{E7475C71-DEF9-4ECF-B058-37006BB0CC70}" type="pres">
      <dgm:prSet presAssocID="{73363B05-B26D-4051-9D0D-326E7C382007}" presName="aSpace" presStyleCnt="0"/>
      <dgm:spPr/>
    </dgm:pt>
    <dgm:pt modelId="{4A5EEBEF-C397-4053-9108-1079CF8AF518}" type="pres">
      <dgm:prSet presAssocID="{1412645C-6CA7-40D9-A56F-3C9AFC52C5F9}" presName="aNode" presStyleLbl="fgAcc1" presStyleIdx="5" presStyleCnt="14">
        <dgm:presLayoutVars>
          <dgm:bulletEnabled val="1"/>
        </dgm:presLayoutVars>
      </dgm:prSet>
      <dgm:spPr/>
    </dgm:pt>
    <dgm:pt modelId="{4C951D89-2C0F-4727-A79F-DB2CD81DC3FC}" type="pres">
      <dgm:prSet presAssocID="{1412645C-6CA7-40D9-A56F-3C9AFC52C5F9}" presName="aSpace" presStyleCnt="0"/>
      <dgm:spPr/>
    </dgm:pt>
    <dgm:pt modelId="{44573BD5-5A37-4824-87A2-E606D3D42F8A}" type="pres">
      <dgm:prSet presAssocID="{199CAE15-6A0A-4D00-9553-B6F1E92BD888}" presName="aNode" presStyleLbl="fgAcc1" presStyleIdx="6" presStyleCnt="14">
        <dgm:presLayoutVars>
          <dgm:bulletEnabled val="1"/>
        </dgm:presLayoutVars>
      </dgm:prSet>
      <dgm:spPr/>
    </dgm:pt>
    <dgm:pt modelId="{A623C9B1-FB51-42F3-B7A8-B19DFCBAF11A}" type="pres">
      <dgm:prSet presAssocID="{199CAE15-6A0A-4D00-9553-B6F1E92BD888}" presName="aSpace" presStyleCnt="0"/>
      <dgm:spPr/>
    </dgm:pt>
    <dgm:pt modelId="{5D4855ED-1224-4A87-8F06-CB30B5D9A28A}" type="pres">
      <dgm:prSet presAssocID="{60536BE2-9BF7-4355-960A-8783D41495DF}" presName="aNode" presStyleLbl="fgAcc1" presStyleIdx="7" presStyleCnt="14">
        <dgm:presLayoutVars>
          <dgm:bulletEnabled val="1"/>
        </dgm:presLayoutVars>
      </dgm:prSet>
      <dgm:spPr/>
    </dgm:pt>
    <dgm:pt modelId="{4B581A18-1313-41BE-86AD-B58564F7BF59}" type="pres">
      <dgm:prSet presAssocID="{60536BE2-9BF7-4355-960A-8783D41495DF}" presName="aSpace" presStyleCnt="0"/>
      <dgm:spPr/>
    </dgm:pt>
    <dgm:pt modelId="{C2805F46-9DBB-47D3-B4D7-5D11C712140D}" type="pres">
      <dgm:prSet presAssocID="{6EC80D42-4264-4F96-9DF3-FBA05B6E67A9}" presName="aNode" presStyleLbl="fgAcc1" presStyleIdx="8" presStyleCnt="14">
        <dgm:presLayoutVars>
          <dgm:bulletEnabled val="1"/>
        </dgm:presLayoutVars>
      </dgm:prSet>
      <dgm:spPr/>
    </dgm:pt>
    <dgm:pt modelId="{818EEF78-1DDE-43B7-A0A7-B6D666DF884F}" type="pres">
      <dgm:prSet presAssocID="{6EC80D42-4264-4F96-9DF3-FBA05B6E67A9}" presName="aSpace" presStyleCnt="0"/>
      <dgm:spPr/>
    </dgm:pt>
    <dgm:pt modelId="{9E53CC70-AD19-4BBF-990B-F7B7CC2DC91A}" type="pres">
      <dgm:prSet presAssocID="{711EE283-4178-4502-8C1D-0CB8E2FCD15F}" presName="aNode" presStyleLbl="fgAcc1" presStyleIdx="9" presStyleCnt="14">
        <dgm:presLayoutVars>
          <dgm:bulletEnabled val="1"/>
        </dgm:presLayoutVars>
      </dgm:prSet>
      <dgm:spPr/>
    </dgm:pt>
    <dgm:pt modelId="{F76F4DC9-D3B0-4FB9-A27F-08145B78B13F}" type="pres">
      <dgm:prSet presAssocID="{711EE283-4178-4502-8C1D-0CB8E2FCD15F}" presName="aSpace" presStyleCnt="0"/>
      <dgm:spPr/>
    </dgm:pt>
    <dgm:pt modelId="{13D49B15-9506-4504-ACCE-0F863DEDA7AC}" type="pres">
      <dgm:prSet presAssocID="{94C4D21A-E85A-4310-A05D-C9BBA763689C}" presName="aNode" presStyleLbl="fgAcc1" presStyleIdx="10" presStyleCnt="14">
        <dgm:presLayoutVars>
          <dgm:bulletEnabled val="1"/>
        </dgm:presLayoutVars>
      </dgm:prSet>
      <dgm:spPr/>
    </dgm:pt>
    <dgm:pt modelId="{DB7A1496-45A6-46EE-A11F-1802A422A658}" type="pres">
      <dgm:prSet presAssocID="{94C4D21A-E85A-4310-A05D-C9BBA763689C}" presName="aSpace" presStyleCnt="0"/>
      <dgm:spPr/>
    </dgm:pt>
    <dgm:pt modelId="{27F99379-F64D-4977-AF3B-6D91448652EB}" type="pres">
      <dgm:prSet presAssocID="{8AC63AE1-46EE-4CC9-AE88-D7E762FBB02A}" presName="aNode" presStyleLbl="fgAcc1" presStyleIdx="11" presStyleCnt="14">
        <dgm:presLayoutVars>
          <dgm:bulletEnabled val="1"/>
        </dgm:presLayoutVars>
      </dgm:prSet>
      <dgm:spPr/>
    </dgm:pt>
    <dgm:pt modelId="{265D32D4-38A6-4678-B21C-3EB1026C1C14}" type="pres">
      <dgm:prSet presAssocID="{8AC63AE1-46EE-4CC9-AE88-D7E762FBB02A}" presName="aSpace" presStyleCnt="0"/>
      <dgm:spPr/>
    </dgm:pt>
    <dgm:pt modelId="{A39C4CE5-E8B9-4380-88FD-C6EB78C8D3B5}" type="pres">
      <dgm:prSet presAssocID="{049BB894-1A04-4B30-940A-96F3D1781DDE}" presName="aNode" presStyleLbl="fgAcc1" presStyleIdx="12" presStyleCnt="14">
        <dgm:presLayoutVars>
          <dgm:bulletEnabled val="1"/>
        </dgm:presLayoutVars>
      </dgm:prSet>
      <dgm:spPr/>
    </dgm:pt>
    <dgm:pt modelId="{74A3558D-AA76-4D12-AC83-2E8F7EDE9D7E}" type="pres">
      <dgm:prSet presAssocID="{049BB894-1A04-4B30-940A-96F3D1781DDE}" presName="aSpace" presStyleCnt="0"/>
      <dgm:spPr/>
    </dgm:pt>
    <dgm:pt modelId="{6FF45748-7508-4BAD-9EB4-BA9A8ABAF918}" type="pres">
      <dgm:prSet presAssocID="{87D318B6-9615-44DA-AD7D-680F5E2A1DF7}" presName="aNode" presStyleLbl="fgAcc1" presStyleIdx="13" presStyleCnt="14">
        <dgm:presLayoutVars>
          <dgm:bulletEnabled val="1"/>
        </dgm:presLayoutVars>
      </dgm:prSet>
      <dgm:spPr/>
    </dgm:pt>
    <dgm:pt modelId="{618EA8EF-645E-4338-8C7F-E1F57784B002}" type="pres">
      <dgm:prSet presAssocID="{87D318B6-9615-44DA-AD7D-680F5E2A1DF7}" presName="aSpace" presStyleCnt="0"/>
      <dgm:spPr/>
    </dgm:pt>
  </dgm:ptLst>
  <dgm:cxnLst>
    <dgm:cxn modelId="{6EDADC02-B793-4035-8F83-0AAED172BB46}" type="presOf" srcId="{73363B05-B26D-4051-9D0D-326E7C382007}" destId="{F3EDB84B-03CF-400A-B190-B25BC38DF684}" srcOrd="0" destOrd="0" presId="urn:microsoft.com/office/officeart/2005/8/layout/pyramid2"/>
    <dgm:cxn modelId="{E1799C03-8A21-45FD-861B-31A7A686837D}" srcId="{D92D09CA-3B42-4D35-8DFB-D8DC6609C7A2}" destId="{94C4D21A-E85A-4310-A05D-C9BBA763689C}" srcOrd="10" destOrd="0" parTransId="{BE2F8467-0431-40AF-BBD6-0CA0C1A4B823}" sibTransId="{C9C12D46-45AC-4FF7-A0D2-84E615B63B49}"/>
    <dgm:cxn modelId="{9CD58505-9BAD-4D19-BF45-A13DB2C56C28}" srcId="{D92D09CA-3B42-4D35-8DFB-D8DC6609C7A2}" destId="{199CAE15-6A0A-4D00-9553-B6F1E92BD888}" srcOrd="6" destOrd="0" parTransId="{08C9C868-A281-4FE9-BBA5-4EF2F039754C}" sibTransId="{DBAE8C5D-C03E-4B4E-89C4-3A978253FC70}"/>
    <dgm:cxn modelId="{0985350A-2361-47D6-A6EC-EB5F1BFEAFC6}" srcId="{D92D09CA-3B42-4D35-8DFB-D8DC6609C7A2}" destId="{6F0E57A8-0B0D-414D-A88D-177D1001FBB8}" srcOrd="2" destOrd="0" parTransId="{6502EF9F-F40C-4082-B5A7-B71AB3B73E2F}" sibTransId="{96BB1FE7-7E6C-466D-88FA-334398D00E65}"/>
    <dgm:cxn modelId="{0213DB0A-1184-4BC8-98DF-DDE7663B0048}" type="presOf" srcId="{60536BE2-9BF7-4355-960A-8783D41495DF}" destId="{5D4855ED-1224-4A87-8F06-CB30B5D9A28A}" srcOrd="0" destOrd="0" presId="urn:microsoft.com/office/officeart/2005/8/layout/pyramid2"/>
    <dgm:cxn modelId="{23FF0413-DA0D-48BB-9E74-6B1E234B8463}" type="presOf" srcId="{8AC63AE1-46EE-4CC9-AE88-D7E762FBB02A}" destId="{27F99379-F64D-4977-AF3B-6D91448652EB}" srcOrd="0" destOrd="0" presId="urn:microsoft.com/office/officeart/2005/8/layout/pyramid2"/>
    <dgm:cxn modelId="{2330A313-F214-4850-BF98-9F8F334E4D3F}" srcId="{D92D09CA-3B42-4D35-8DFB-D8DC6609C7A2}" destId="{73363B05-B26D-4051-9D0D-326E7C382007}" srcOrd="4" destOrd="0" parTransId="{7F3719C4-D9F8-4FE5-B855-20937C1A61B8}" sibTransId="{DC6D8E0D-320A-441C-A1EB-21C7E035A949}"/>
    <dgm:cxn modelId="{92760315-D4DE-4449-8AAC-E3609EA3BD43}" type="presOf" srcId="{6F0E57A8-0B0D-414D-A88D-177D1001FBB8}" destId="{4D1A987C-C8DC-4305-B2E6-1460DE5AD169}" srcOrd="0" destOrd="0" presId="urn:microsoft.com/office/officeart/2005/8/layout/pyramid2"/>
    <dgm:cxn modelId="{FB839A30-24C9-41A0-8A49-06EF71E5A1F6}" type="presOf" srcId="{87D318B6-9615-44DA-AD7D-680F5E2A1DF7}" destId="{6FF45748-7508-4BAD-9EB4-BA9A8ABAF918}" srcOrd="0" destOrd="0" presId="urn:microsoft.com/office/officeart/2005/8/layout/pyramid2"/>
    <dgm:cxn modelId="{7D86FA5C-3F55-4527-9DFE-74987CD61762}" type="presOf" srcId="{1412645C-6CA7-40D9-A56F-3C9AFC52C5F9}" destId="{4A5EEBEF-C397-4053-9108-1079CF8AF518}" srcOrd="0" destOrd="0" presId="urn:microsoft.com/office/officeart/2005/8/layout/pyramid2"/>
    <dgm:cxn modelId="{51AC095E-DF64-4229-844A-917783E522A8}" type="presOf" srcId="{711EE283-4178-4502-8C1D-0CB8E2FCD15F}" destId="{9E53CC70-AD19-4BBF-990B-F7B7CC2DC91A}" srcOrd="0" destOrd="0" presId="urn:microsoft.com/office/officeart/2005/8/layout/pyramid2"/>
    <dgm:cxn modelId="{1A5CF56A-F251-48DC-AC1F-E286705A63C5}" srcId="{D92D09CA-3B42-4D35-8DFB-D8DC6609C7A2}" destId="{049BB894-1A04-4B30-940A-96F3D1781DDE}" srcOrd="12" destOrd="0" parTransId="{19D7735C-41BB-49CA-BD7E-6F62AD239CDF}" sibTransId="{67385D34-E582-4CBC-AF40-6CBCCBB797F9}"/>
    <dgm:cxn modelId="{DD7FB16F-B785-4550-95D2-A94200C8A027}" type="presOf" srcId="{20F2D73E-C415-420B-B39C-5A976D7767DB}" destId="{D52A4B3F-42EC-4E3C-A848-2DF14E8765BE}" srcOrd="0" destOrd="0" presId="urn:microsoft.com/office/officeart/2005/8/layout/pyramid2"/>
    <dgm:cxn modelId="{8D2FC04F-F8C7-4EB0-89EA-170E2AC8762E}" type="presOf" srcId="{6EC80D42-4264-4F96-9DF3-FBA05B6E67A9}" destId="{C2805F46-9DBB-47D3-B4D7-5D11C712140D}" srcOrd="0" destOrd="0" presId="urn:microsoft.com/office/officeart/2005/8/layout/pyramid2"/>
    <dgm:cxn modelId="{83B2FF51-226F-4703-832D-82499FA6DC42}" srcId="{D92D09CA-3B42-4D35-8DFB-D8DC6609C7A2}" destId="{1412645C-6CA7-40D9-A56F-3C9AFC52C5F9}" srcOrd="5" destOrd="0" parTransId="{74176365-95D4-41CF-91BF-E99A0D504E49}" sibTransId="{75DE6AD8-3032-482C-8DED-F84CD64F30D6}"/>
    <dgm:cxn modelId="{F8391853-8022-446D-B519-93B2462B2E7D}" type="presOf" srcId="{7042B650-5168-4ED1-98B6-5764D5E100BC}" destId="{8E488315-E4C6-44F7-9EC9-3680C3E89B76}" srcOrd="0" destOrd="0" presId="urn:microsoft.com/office/officeart/2005/8/layout/pyramid2"/>
    <dgm:cxn modelId="{AA9C2479-EF2B-4CDB-AE0D-01CE8956B080}" srcId="{D92D09CA-3B42-4D35-8DFB-D8DC6609C7A2}" destId="{711EE283-4178-4502-8C1D-0CB8E2FCD15F}" srcOrd="9" destOrd="0" parTransId="{C3CB068E-6776-46A9-B24F-0154F7F70B74}" sibTransId="{D7710540-99AB-40FD-BCC0-7281D8B27543}"/>
    <dgm:cxn modelId="{7F2FDA7C-2E5B-4C40-8C0A-74AE812DE666}" type="presOf" srcId="{049BB894-1A04-4B30-940A-96F3D1781DDE}" destId="{A39C4CE5-E8B9-4380-88FD-C6EB78C8D3B5}" srcOrd="0" destOrd="0" presId="urn:microsoft.com/office/officeart/2005/8/layout/pyramid2"/>
    <dgm:cxn modelId="{2702AB90-20A7-41D3-AB5C-A27920E57460}" srcId="{D92D09CA-3B42-4D35-8DFB-D8DC6609C7A2}" destId="{87D318B6-9615-44DA-AD7D-680F5E2A1DF7}" srcOrd="13" destOrd="0" parTransId="{90693B71-F235-41D5-893E-354FDFEF6ED5}" sibTransId="{DC0EEF72-7BC0-4DAA-80F7-FF6567A829F7}"/>
    <dgm:cxn modelId="{17A4E199-AB44-4B73-BF7F-11902BF890CB}" srcId="{D92D09CA-3B42-4D35-8DFB-D8DC6609C7A2}" destId="{7042B650-5168-4ED1-98B6-5764D5E100BC}" srcOrd="0" destOrd="0" parTransId="{DF22C381-3D97-497D-B3CB-7C1E017EF998}" sibTransId="{EF0A5D02-09D9-457C-AF51-6214E8AE795F}"/>
    <dgm:cxn modelId="{1347F4A5-5E3D-4210-854D-B7B444F0895C}" type="presOf" srcId="{3352A3C9-A1E3-4DF1-ADAA-44C806D4FF10}" destId="{CAAFAB8D-9240-4E8E-8856-5F7CB3595C5F}" srcOrd="0" destOrd="0" presId="urn:microsoft.com/office/officeart/2005/8/layout/pyramid2"/>
    <dgm:cxn modelId="{F4CD6CC1-850E-4977-AFA3-BA39C2AE0DEA}" srcId="{D92D09CA-3B42-4D35-8DFB-D8DC6609C7A2}" destId="{20F2D73E-C415-420B-B39C-5A976D7767DB}" srcOrd="3" destOrd="0" parTransId="{B7DE308C-6A21-4246-AE39-7EA2FDC6779D}" sibTransId="{9BA72E87-297B-48D1-B2E5-A08F9C72B739}"/>
    <dgm:cxn modelId="{AEEEFFC4-2E85-4440-9EFA-BF67967E07D1}" srcId="{D92D09CA-3B42-4D35-8DFB-D8DC6609C7A2}" destId="{60536BE2-9BF7-4355-960A-8783D41495DF}" srcOrd="7" destOrd="0" parTransId="{AE13C949-5535-40FB-84F1-1BE10051ADBC}" sibTransId="{0A3BBF5D-F8F2-421A-93D6-C15C4DEF0298}"/>
    <dgm:cxn modelId="{9E1355CA-F291-4B1A-AE54-1CE7E3CFF289}" srcId="{D92D09CA-3B42-4D35-8DFB-D8DC6609C7A2}" destId="{6EC80D42-4264-4F96-9DF3-FBA05B6E67A9}" srcOrd="8" destOrd="0" parTransId="{1E90C1E2-96C6-4387-9B22-8B7D6D0B7BD8}" sibTransId="{F46E5F77-CC29-4334-B3D5-865D22522EC6}"/>
    <dgm:cxn modelId="{DF8706D6-5BF7-4D7F-9E76-A3AFE7D913FF}" srcId="{D92D09CA-3B42-4D35-8DFB-D8DC6609C7A2}" destId="{8AC63AE1-46EE-4CC9-AE88-D7E762FBB02A}" srcOrd="11" destOrd="0" parTransId="{3F09EC62-BBF5-40A3-84C9-53A28BF45753}" sibTransId="{8B524401-5759-4ED8-8B8B-F85797CC6B6B}"/>
    <dgm:cxn modelId="{0991D0D6-DE82-441B-BD52-FE11FA8460D2}" srcId="{D92D09CA-3B42-4D35-8DFB-D8DC6609C7A2}" destId="{3352A3C9-A1E3-4DF1-ADAA-44C806D4FF10}" srcOrd="1" destOrd="0" parTransId="{40D69A1A-5F81-4A79-B326-1AC2130FAF00}" sibTransId="{11DF99A3-A31D-4329-8992-F33B3E78FB4E}"/>
    <dgm:cxn modelId="{6F7213EE-3A81-4B3D-894F-2EA48253ECA4}" type="presOf" srcId="{94C4D21A-E85A-4310-A05D-C9BBA763689C}" destId="{13D49B15-9506-4504-ACCE-0F863DEDA7AC}" srcOrd="0" destOrd="0" presId="urn:microsoft.com/office/officeart/2005/8/layout/pyramid2"/>
    <dgm:cxn modelId="{828F80FD-E4F5-466F-9189-08268A46F7F7}" type="presOf" srcId="{199CAE15-6A0A-4D00-9553-B6F1E92BD888}" destId="{44573BD5-5A37-4824-87A2-E606D3D42F8A}" srcOrd="0" destOrd="0" presId="urn:microsoft.com/office/officeart/2005/8/layout/pyramid2"/>
    <dgm:cxn modelId="{781CC6FE-D708-4195-B9AE-AAC7EC8FB9E4}" type="presOf" srcId="{D92D09CA-3B42-4D35-8DFB-D8DC6609C7A2}" destId="{0971B090-BEEA-42BD-8936-2802FEFE143A}" srcOrd="0" destOrd="0" presId="urn:microsoft.com/office/officeart/2005/8/layout/pyramid2"/>
    <dgm:cxn modelId="{62687390-27A3-44C8-A1BD-69A33578B2C4}" type="presParOf" srcId="{0971B090-BEEA-42BD-8936-2802FEFE143A}" destId="{BF99FC62-2E55-4E15-866C-0AF5E17E8CFD}" srcOrd="0" destOrd="0" presId="urn:microsoft.com/office/officeart/2005/8/layout/pyramid2"/>
    <dgm:cxn modelId="{A928D4C1-6596-4CB9-A8D6-CC12F41F6915}" type="presParOf" srcId="{0971B090-BEEA-42BD-8936-2802FEFE143A}" destId="{06316004-AC73-48EE-80D6-D39062C9C32D}" srcOrd="1" destOrd="0" presId="urn:microsoft.com/office/officeart/2005/8/layout/pyramid2"/>
    <dgm:cxn modelId="{9CC71181-8370-4749-8FAC-4AC14D0D6973}" type="presParOf" srcId="{06316004-AC73-48EE-80D6-D39062C9C32D}" destId="{8E488315-E4C6-44F7-9EC9-3680C3E89B76}" srcOrd="0" destOrd="0" presId="urn:microsoft.com/office/officeart/2005/8/layout/pyramid2"/>
    <dgm:cxn modelId="{F46A76B9-8DBB-42FC-B151-A9FBFC39BDE2}" type="presParOf" srcId="{06316004-AC73-48EE-80D6-D39062C9C32D}" destId="{02A5376F-C322-4696-9DA5-1C2690879339}" srcOrd="1" destOrd="0" presId="urn:microsoft.com/office/officeart/2005/8/layout/pyramid2"/>
    <dgm:cxn modelId="{D695CF91-DB79-4569-B00F-5599D5E09241}" type="presParOf" srcId="{06316004-AC73-48EE-80D6-D39062C9C32D}" destId="{CAAFAB8D-9240-4E8E-8856-5F7CB3595C5F}" srcOrd="2" destOrd="0" presId="urn:microsoft.com/office/officeart/2005/8/layout/pyramid2"/>
    <dgm:cxn modelId="{602112B3-D714-4D88-9E5A-EF1771A60CF1}" type="presParOf" srcId="{06316004-AC73-48EE-80D6-D39062C9C32D}" destId="{9A5E7D25-196D-4C5F-875F-7E4F83A52984}" srcOrd="3" destOrd="0" presId="urn:microsoft.com/office/officeart/2005/8/layout/pyramid2"/>
    <dgm:cxn modelId="{FC055802-70AB-4839-8FA6-F5B28124EA2C}" type="presParOf" srcId="{06316004-AC73-48EE-80D6-D39062C9C32D}" destId="{4D1A987C-C8DC-4305-B2E6-1460DE5AD169}" srcOrd="4" destOrd="0" presId="urn:microsoft.com/office/officeart/2005/8/layout/pyramid2"/>
    <dgm:cxn modelId="{75814E94-827A-4F6E-8E58-CE71F15DADC6}" type="presParOf" srcId="{06316004-AC73-48EE-80D6-D39062C9C32D}" destId="{574E0D6E-B57E-4C9A-87DE-DDF271491828}" srcOrd="5" destOrd="0" presId="urn:microsoft.com/office/officeart/2005/8/layout/pyramid2"/>
    <dgm:cxn modelId="{58B60251-C557-47B9-AFA7-B9DDE6B81CC9}" type="presParOf" srcId="{06316004-AC73-48EE-80D6-D39062C9C32D}" destId="{D52A4B3F-42EC-4E3C-A848-2DF14E8765BE}" srcOrd="6" destOrd="0" presId="urn:microsoft.com/office/officeart/2005/8/layout/pyramid2"/>
    <dgm:cxn modelId="{E8641D96-AAFE-4C06-AACC-EC4852659BC2}" type="presParOf" srcId="{06316004-AC73-48EE-80D6-D39062C9C32D}" destId="{84A0BA5B-C34F-40D0-844D-7A8F6419F191}" srcOrd="7" destOrd="0" presId="urn:microsoft.com/office/officeart/2005/8/layout/pyramid2"/>
    <dgm:cxn modelId="{37C6B507-7F55-4173-A401-B40C04FDBC82}" type="presParOf" srcId="{06316004-AC73-48EE-80D6-D39062C9C32D}" destId="{F3EDB84B-03CF-400A-B190-B25BC38DF684}" srcOrd="8" destOrd="0" presId="urn:microsoft.com/office/officeart/2005/8/layout/pyramid2"/>
    <dgm:cxn modelId="{B1C6B0E4-854C-4CF3-A510-8CED97653F16}" type="presParOf" srcId="{06316004-AC73-48EE-80D6-D39062C9C32D}" destId="{E7475C71-DEF9-4ECF-B058-37006BB0CC70}" srcOrd="9" destOrd="0" presId="urn:microsoft.com/office/officeart/2005/8/layout/pyramid2"/>
    <dgm:cxn modelId="{33833D4A-8AFC-446D-8311-B241DA8E18D4}" type="presParOf" srcId="{06316004-AC73-48EE-80D6-D39062C9C32D}" destId="{4A5EEBEF-C397-4053-9108-1079CF8AF518}" srcOrd="10" destOrd="0" presId="urn:microsoft.com/office/officeart/2005/8/layout/pyramid2"/>
    <dgm:cxn modelId="{C7A793F4-5133-45AD-AB0B-AEE24DB40DF2}" type="presParOf" srcId="{06316004-AC73-48EE-80D6-D39062C9C32D}" destId="{4C951D89-2C0F-4727-A79F-DB2CD81DC3FC}" srcOrd="11" destOrd="0" presId="urn:microsoft.com/office/officeart/2005/8/layout/pyramid2"/>
    <dgm:cxn modelId="{280FD1BD-0853-4E3C-AFBF-29D56D2C0A3D}" type="presParOf" srcId="{06316004-AC73-48EE-80D6-D39062C9C32D}" destId="{44573BD5-5A37-4824-87A2-E606D3D42F8A}" srcOrd="12" destOrd="0" presId="urn:microsoft.com/office/officeart/2005/8/layout/pyramid2"/>
    <dgm:cxn modelId="{42078593-F88E-4EE0-B454-E068392352C4}" type="presParOf" srcId="{06316004-AC73-48EE-80D6-D39062C9C32D}" destId="{A623C9B1-FB51-42F3-B7A8-B19DFCBAF11A}" srcOrd="13" destOrd="0" presId="urn:microsoft.com/office/officeart/2005/8/layout/pyramid2"/>
    <dgm:cxn modelId="{24020250-2202-4C08-9843-80E226B4BA19}" type="presParOf" srcId="{06316004-AC73-48EE-80D6-D39062C9C32D}" destId="{5D4855ED-1224-4A87-8F06-CB30B5D9A28A}" srcOrd="14" destOrd="0" presId="urn:microsoft.com/office/officeart/2005/8/layout/pyramid2"/>
    <dgm:cxn modelId="{20E53A33-9A9B-4584-BF7B-1B1EA38F70E2}" type="presParOf" srcId="{06316004-AC73-48EE-80D6-D39062C9C32D}" destId="{4B581A18-1313-41BE-86AD-B58564F7BF59}" srcOrd="15" destOrd="0" presId="urn:microsoft.com/office/officeart/2005/8/layout/pyramid2"/>
    <dgm:cxn modelId="{712CB2EE-F871-45CF-91A9-11941747538E}" type="presParOf" srcId="{06316004-AC73-48EE-80D6-D39062C9C32D}" destId="{C2805F46-9DBB-47D3-B4D7-5D11C712140D}" srcOrd="16" destOrd="0" presId="urn:microsoft.com/office/officeart/2005/8/layout/pyramid2"/>
    <dgm:cxn modelId="{038373D0-E1CA-49F2-AFD3-1EC0B036C4EF}" type="presParOf" srcId="{06316004-AC73-48EE-80D6-D39062C9C32D}" destId="{818EEF78-1DDE-43B7-A0A7-B6D666DF884F}" srcOrd="17" destOrd="0" presId="urn:microsoft.com/office/officeart/2005/8/layout/pyramid2"/>
    <dgm:cxn modelId="{646D779D-9EAA-443E-B35A-9D209214D2C6}" type="presParOf" srcId="{06316004-AC73-48EE-80D6-D39062C9C32D}" destId="{9E53CC70-AD19-4BBF-990B-F7B7CC2DC91A}" srcOrd="18" destOrd="0" presId="urn:microsoft.com/office/officeart/2005/8/layout/pyramid2"/>
    <dgm:cxn modelId="{6149F05D-12AC-4EB7-86AA-1F8F2C5E9F69}" type="presParOf" srcId="{06316004-AC73-48EE-80D6-D39062C9C32D}" destId="{F76F4DC9-D3B0-4FB9-A27F-08145B78B13F}" srcOrd="19" destOrd="0" presId="urn:microsoft.com/office/officeart/2005/8/layout/pyramid2"/>
    <dgm:cxn modelId="{F3C21DD6-9DD5-4B7A-AE16-8C878549D8BF}" type="presParOf" srcId="{06316004-AC73-48EE-80D6-D39062C9C32D}" destId="{13D49B15-9506-4504-ACCE-0F863DEDA7AC}" srcOrd="20" destOrd="0" presId="urn:microsoft.com/office/officeart/2005/8/layout/pyramid2"/>
    <dgm:cxn modelId="{C0685C64-1328-4F58-924A-D987736EF421}" type="presParOf" srcId="{06316004-AC73-48EE-80D6-D39062C9C32D}" destId="{DB7A1496-45A6-46EE-A11F-1802A422A658}" srcOrd="21" destOrd="0" presId="urn:microsoft.com/office/officeart/2005/8/layout/pyramid2"/>
    <dgm:cxn modelId="{8C37272E-0870-40CA-AD79-5C17F56C4C2C}" type="presParOf" srcId="{06316004-AC73-48EE-80D6-D39062C9C32D}" destId="{27F99379-F64D-4977-AF3B-6D91448652EB}" srcOrd="22" destOrd="0" presId="urn:microsoft.com/office/officeart/2005/8/layout/pyramid2"/>
    <dgm:cxn modelId="{71509D29-0F3D-4ED8-ABF3-D169EF1B01EF}" type="presParOf" srcId="{06316004-AC73-48EE-80D6-D39062C9C32D}" destId="{265D32D4-38A6-4678-B21C-3EB1026C1C14}" srcOrd="23" destOrd="0" presId="urn:microsoft.com/office/officeart/2005/8/layout/pyramid2"/>
    <dgm:cxn modelId="{44B9BA2B-914A-4871-A21D-64766CB17D47}" type="presParOf" srcId="{06316004-AC73-48EE-80D6-D39062C9C32D}" destId="{A39C4CE5-E8B9-4380-88FD-C6EB78C8D3B5}" srcOrd="24" destOrd="0" presId="urn:microsoft.com/office/officeart/2005/8/layout/pyramid2"/>
    <dgm:cxn modelId="{FFAE5099-F4D2-4389-B933-8945A06699DB}" type="presParOf" srcId="{06316004-AC73-48EE-80D6-D39062C9C32D}" destId="{74A3558D-AA76-4D12-AC83-2E8F7EDE9D7E}" srcOrd="25" destOrd="0" presId="urn:microsoft.com/office/officeart/2005/8/layout/pyramid2"/>
    <dgm:cxn modelId="{FF91C45A-C1F6-46B7-974A-7CEAFC207ED8}" type="presParOf" srcId="{06316004-AC73-48EE-80D6-D39062C9C32D}" destId="{6FF45748-7508-4BAD-9EB4-BA9A8ABAF918}" srcOrd="26" destOrd="0" presId="urn:microsoft.com/office/officeart/2005/8/layout/pyramid2"/>
    <dgm:cxn modelId="{EED051D7-42B2-417A-BD09-69601E8E8CFB}" type="presParOf" srcId="{06316004-AC73-48EE-80D6-D39062C9C32D}" destId="{618EA8EF-645E-4338-8C7F-E1F57784B002}" srcOrd="2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9FC62-2E55-4E15-866C-0AF5E17E8CFD}">
      <dsp:nvSpPr>
        <dsp:cNvPr id="0" name=""/>
        <dsp:cNvSpPr/>
      </dsp:nvSpPr>
      <dsp:spPr>
        <a:xfrm>
          <a:off x="2534206" y="0"/>
          <a:ext cx="5640512" cy="5640512"/>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488315-E4C6-44F7-9EC9-3680C3E89B76}">
      <dsp:nvSpPr>
        <dsp:cNvPr id="0" name=""/>
        <dsp:cNvSpPr/>
      </dsp:nvSpPr>
      <dsp:spPr>
        <a:xfrm>
          <a:off x="5354462" y="564602"/>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a:t>BBC TRAINING DATASET</a:t>
          </a:r>
          <a:endParaRPr lang="en-IN" sz="1200" kern="1200"/>
        </a:p>
      </dsp:txBody>
      <dsp:txXfrm>
        <a:off x="5368444" y="578584"/>
        <a:ext cx="3638368" cy="258468"/>
      </dsp:txXfrm>
    </dsp:sp>
    <dsp:sp modelId="{CAAFAB8D-9240-4E8E-8856-5F7CB3595C5F}">
      <dsp:nvSpPr>
        <dsp:cNvPr id="0" name=""/>
        <dsp:cNvSpPr/>
      </dsp:nvSpPr>
      <dsp:spPr>
        <a:xfrm>
          <a:off x="5383646" y="886838"/>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baseline="0"/>
            <a:t>TOKENIZATION</a:t>
          </a:r>
          <a:endParaRPr lang="en-IN" sz="1200" kern="1200"/>
        </a:p>
      </dsp:txBody>
      <dsp:txXfrm>
        <a:off x="5397628" y="900820"/>
        <a:ext cx="3638368" cy="258468"/>
      </dsp:txXfrm>
    </dsp:sp>
    <dsp:sp modelId="{4D1A987C-C8DC-4305-B2E6-1460DE5AD169}">
      <dsp:nvSpPr>
        <dsp:cNvPr id="0" name=""/>
        <dsp:cNvSpPr/>
      </dsp:nvSpPr>
      <dsp:spPr>
        <a:xfrm>
          <a:off x="5354462" y="1209074"/>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baseline="0" dirty="0"/>
            <a:t>STOPWORD REMOVAL</a:t>
          </a:r>
          <a:endParaRPr lang="en-IN" sz="1200" kern="1200" dirty="0"/>
        </a:p>
      </dsp:txBody>
      <dsp:txXfrm>
        <a:off x="5368444" y="1223056"/>
        <a:ext cx="3638368" cy="258468"/>
      </dsp:txXfrm>
    </dsp:sp>
    <dsp:sp modelId="{D52A4B3F-42EC-4E3C-A848-2DF14E8765BE}">
      <dsp:nvSpPr>
        <dsp:cNvPr id="0" name=""/>
        <dsp:cNvSpPr/>
      </dsp:nvSpPr>
      <dsp:spPr>
        <a:xfrm>
          <a:off x="5354462" y="1531310"/>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baseline="0" dirty="0"/>
            <a:t>NUMBERS REMOVAL</a:t>
          </a:r>
          <a:endParaRPr lang="en-IN" sz="1200" kern="1200" dirty="0"/>
        </a:p>
      </dsp:txBody>
      <dsp:txXfrm>
        <a:off x="5368444" y="1545292"/>
        <a:ext cx="3638368" cy="258468"/>
      </dsp:txXfrm>
    </dsp:sp>
    <dsp:sp modelId="{F3EDB84B-03CF-400A-B190-B25BC38DF684}">
      <dsp:nvSpPr>
        <dsp:cNvPr id="0" name=""/>
        <dsp:cNvSpPr/>
      </dsp:nvSpPr>
      <dsp:spPr>
        <a:xfrm>
          <a:off x="5354462" y="1853547"/>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baseline="0" dirty="0"/>
            <a:t>STEMMING</a:t>
          </a:r>
          <a:endParaRPr lang="en-IN" sz="1200" kern="1200" dirty="0"/>
        </a:p>
      </dsp:txBody>
      <dsp:txXfrm>
        <a:off x="5368444" y="1867529"/>
        <a:ext cx="3638368" cy="258468"/>
      </dsp:txXfrm>
    </dsp:sp>
    <dsp:sp modelId="{4A5EEBEF-C397-4053-9108-1079CF8AF518}">
      <dsp:nvSpPr>
        <dsp:cNvPr id="0" name=""/>
        <dsp:cNvSpPr/>
      </dsp:nvSpPr>
      <dsp:spPr>
        <a:xfrm>
          <a:off x="5354462" y="2175783"/>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baseline="0" dirty="0"/>
            <a:t>PARTS-OF-SPEECH  TAGGING</a:t>
          </a:r>
          <a:endParaRPr lang="en-IN" sz="1200" kern="1200" dirty="0"/>
        </a:p>
      </dsp:txBody>
      <dsp:txXfrm>
        <a:off x="5368444" y="2189765"/>
        <a:ext cx="3638368" cy="258468"/>
      </dsp:txXfrm>
    </dsp:sp>
    <dsp:sp modelId="{44573BD5-5A37-4824-87A2-E606D3D42F8A}">
      <dsp:nvSpPr>
        <dsp:cNvPr id="0" name=""/>
        <dsp:cNvSpPr/>
      </dsp:nvSpPr>
      <dsp:spPr>
        <a:xfrm>
          <a:off x="5354462" y="2498019"/>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LEMMATIZATION</a:t>
          </a:r>
          <a:endParaRPr lang="en-IN" sz="1200" kern="1200" dirty="0"/>
        </a:p>
      </dsp:txBody>
      <dsp:txXfrm>
        <a:off x="5368444" y="2512001"/>
        <a:ext cx="3638368" cy="258468"/>
      </dsp:txXfrm>
    </dsp:sp>
    <dsp:sp modelId="{5D4855ED-1224-4A87-8F06-CB30B5D9A28A}">
      <dsp:nvSpPr>
        <dsp:cNvPr id="0" name=""/>
        <dsp:cNvSpPr/>
      </dsp:nvSpPr>
      <dsp:spPr>
        <a:xfrm>
          <a:off x="5354462" y="2820256"/>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TF-IDF VECTORIZATION</a:t>
          </a:r>
          <a:endParaRPr lang="en-IN" sz="1200" kern="1200" dirty="0"/>
        </a:p>
      </dsp:txBody>
      <dsp:txXfrm>
        <a:off x="5368444" y="2834238"/>
        <a:ext cx="3638368" cy="258468"/>
      </dsp:txXfrm>
    </dsp:sp>
    <dsp:sp modelId="{C2805F46-9DBB-47D3-B4D7-5D11C712140D}">
      <dsp:nvSpPr>
        <dsp:cNvPr id="0" name=""/>
        <dsp:cNvSpPr/>
      </dsp:nvSpPr>
      <dsp:spPr>
        <a:xfrm>
          <a:off x="5354462" y="3142492"/>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MODEL TRAINING</a:t>
          </a:r>
          <a:endParaRPr lang="en-IN" sz="1200" kern="1200" dirty="0"/>
        </a:p>
      </dsp:txBody>
      <dsp:txXfrm>
        <a:off x="5368444" y="3156474"/>
        <a:ext cx="3638368" cy="258468"/>
      </dsp:txXfrm>
    </dsp:sp>
    <dsp:sp modelId="{9E53CC70-AD19-4BBF-990B-F7B7CC2DC91A}">
      <dsp:nvSpPr>
        <dsp:cNvPr id="0" name=""/>
        <dsp:cNvSpPr/>
      </dsp:nvSpPr>
      <dsp:spPr>
        <a:xfrm>
          <a:off x="5354462" y="3464728"/>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CLASSIFICATION</a:t>
          </a:r>
          <a:endParaRPr lang="en-IN" sz="1200" kern="1200" dirty="0"/>
        </a:p>
      </dsp:txBody>
      <dsp:txXfrm>
        <a:off x="5368444" y="3478710"/>
        <a:ext cx="3638368" cy="258468"/>
      </dsp:txXfrm>
    </dsp:sp>
    <dsp:sp modelId="{13D49B15-9506-4504-ACCE-0F863DEDA7AC}">
      <dsp:nvSpPr>
        <dsp:cNvPr id="0" name=""/>
        <dsp:cNvSpPr/>
      </dsp:nvSpPr>
      <dsp:spPr>
        <a:xfrm>
          <a:off x="5354462" y="3786964"/>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SERIALIZATION</a:t>
          </a:r>
          <a:endParaRPr lang="en-IN" sz="1200" kern="1200" dirty="0"/>
        </a:p>
      </dsp:txBody>
      <dsp:txXfrm>
        <a:off x="5368444" y="3800946"/>
        <a:ext cx="3638368" cy="258468"/>
      </dsp:txXfrm>
    </dsp:sp>
    <dsp:sp modelId="{27F99379-F64D-4977-AF3B-6D91448652EB}">
      <dsp:nvSpPr>
        <dsp:cNvPr id="0" name=""/>
        <dsp:cNvSpPr/>
      </dsp:nvSpPr>
      <dsp:spPr>
        <a:xfrm>
          <a:off x="5354462" y="4109201"/>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DESERIALIZATION</a:t>
          </a:r>
          <a:endParaRPr lang="en-IN" sz="1200" kern="1200" dirty="0"/>
        </a:p>
      </dsp:txBody>
      <dsp:txXfrm>
        <a:off x="5368444" y="4123183"/>
        <a:ext cx="3638368" cy="258468"/>
      </dsp:txXfrm>
    </dsp:sp>
    <dsp:sp modelId="{A39C4CE5-E8B9-4380-88FD-C6EB78C8D3B5}">
      <dsp:nvSpPr>
        <dsp:cNvPr id="0" name=""/>
        <dsp:cNvSpPr/>
      </dsp:nvSpPr>
      <dsp:spPr>
        <a:xfrm>
          <a:off x="5354462" y="4431437"/>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PRE-PROCESSING USED INPUT</a:t>
          </a:r>
          <a:endParaRPr lang="en-IN" sz="1200" kern="1200" dirty="0"/>
        </a:p>
      </dsp:txBody>
      <dsp:txXfrm>
        <a:off x="5368444" y="4445419"/>
        <a:ext cx="3638368" cy="258468"/>
      </dsp:txXfrm>
    </dsp:sp>
    <dsp:sp modelId="{6FF45748-7508-4BAD-9EB4-BA9A8ABAF918}">
      <dsp:nvSpPr>
        <dsp:cNvPr id="0" name=""/>
        <dsp:cNvSpPr/>
      </dsp:nvSpPr>
      <dsp:spPr>
        <a:xfrm>
          <a:off x="5354462" y="4753673"/>
          <a:ext cx="3666332" cy="28643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t>API BUILDING</a:t>
          </a:r>
          <a:endParaRPr lang="en-IN" sz="1200" kern="1200" dirty="0"/>
        </a:p>
      </dsp:txBody>
      <dsp:txXfrm>
        <a:off x="5368444" y="4767655"/>
        <a:ext cx="3638368" cy="25846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169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815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146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19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824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634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071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3253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515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14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74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2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1212351" y="1129579"/>
            <a:ext cx="7845299" cy="3254062"/>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solidFill>
                  <a:schemeClr val="lt1"/>
                </a:solidFill>
                <a:latin typeface="Times New Roman"/>
                <a:ea typeface="Times New Roman"/>
                <a:cs typeface="Times New Roman"/>
                <a:sym typeface="Times New Roman"/>
              </a:rPr>
              <a:t>		</a:t>
            </a:r>
            <a:r>
              <a:rPr lang="en-IN" sz="3600" b="1" i="0" dirty="0">
                <a:solidFill>
                  <a:schemeClr val="tx1"/>
                </a:solidFill>
                <a:effectLst/>
                <a:latin typeface="Roboto" panose="020B0604020202020204" pitchFamily="2" charset="0"/>
              </a:rPr>
              <a:t>News Articles Sorting</a:t>
            </a:r>
          </a:p>
          <a:p>
            <a:pPr marL="0" lvl="0" indent="0" algn="l" rtl="0">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7007046" cy="1077218"/>
          </a:xfrm>
          <a:prstGeom prst="rect">
            <a:avLst/>
          </a:prstGeom>
          <a:noFill/>
        </p:spPr>
        <p:txBody>
          <a:bodyPr wrap="none" rtlCol="0">
            <a:spAutoFit/>
          </a:bodyPr>
          <a:lstStyle/>
          <a:p>
            <a:pPr lvl="0"/>
            <a:r>
              <a:rPr lang="en-IN" sz="3600" b="1" i="0" baseline="0" dirty="0"/>
              <a:t>PARTS-OF-SPEECH  TAGGING</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3539430"/>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Part-of-speech (POS) tagging is a process of converting a sentence to forms – list of words having a tag that signifies whether the word is a noun, adjective, verb or adjective.</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for </a:t>
            </a:r>
            <a:r>
              <a:rPr lang="en-US" sz="3200" b="1" i="0" dirty="0">
                <a:solidFill>
                  <a:schemeClr val="tx1"/>
                </a:solidFill>
                <a:effectLst/>
                <a:latin typeface="arial" panose="020B0604020202020204" pitchFamily="34" charset="0"/>
              </a:rPr>
              <a:t>Part-of-speech (POS) tagging </a:t>
            </a:r>
            <a:r>
              <a:rPr lang="en-US" sz="3200" b="1" dirty="0">
                <a:solidFill>
                  <a:schemeClr val="tx1"/>
                </a:solidFill>
                <a:latin typeface="arial" panose="020B0604020202020204" pitchFamily="34" charset="0"/>
              </a:rPr>
              <a:t>we have used the </a:t>
            </a:r>
            <a:r>
              <a:rPr lang="en-US" sz="3200" b="1" dirty="0" err="1">
                <a:solidFill>
                  <a:schemeClr val="tx1"/>
                </a:solidFill>
                <a:latin typeface="arial" panose="020B0604020202020204" pitchFamily="34" charset="0"/>
              </a:rPr>
              <a:t>nltk</a:t>
            </a:r>
            <a:r>
              <a:rPr lang="en-US" sz="3200" b="1" dirty="0">
                <a:solidFill>
                  <a:schemeClr val="tx1"/>
                </a:solidFill>
                <a:latin typeface="arial" panose="020B0604020202020204" pitchFamily="34" charset="0"/>
              </a:rPr>
              <a:t> library .</a:t>
            </a:r>
          </a:p>
        </p:txBody>
      </p:sp>
    </p:spTree>
    <p:extLst>
      <p:ext uri="{BB962C8B-B14F-4D97-AF65-F5344CB8AC3E}">
        <p14:creationId xmlns:p14="http://schemas.microsoft.com/office/powerpoint/2010/main" val="252652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7007046" cy="1077218"/>
          </a:xfrm>
          <a:prstGeom prst="rect">
            <a:avLst/>
          </a:prstGeom>
          <a:noFill/>
        </p:spPr>
        <p:txBody>
          <a:bodyPr wrap="none" rtlCol="0">
            <a:spAutoFit/>
          </a:bodyPr>
          <a:lstStyle/>
          <a:p>
            <a:pPr lvl="0"/>
            <a:r>
              <a:rPr lang="en-IN" sz="3600" b="1" i="0" baseline="0" dirty="0"/>
              <a:t>PARTS-OF-SPEECH  TAGGING</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3539430"/>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Part-of-speech (POS) tagging is a process of converting a sentence to forms – list of words having a tag that signifies whether the word is a noun, adjective, verb or adjective.</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for </a:t>
            </a:r>
            <a:r>
              <a:rPr lang="en-US" sz="3200" b="1" i="0" dirty="0">
                <a:solidFill>
                  <a:schemeClr val="tx1"/>
                </a:solidFill>
                <a:effectLst/>
                <a:latin typeface="arial" panose="020B0604020202020204" pitchFamily="34" charset="0"/>
              </a:rPr>
              <a:t>Part-of-speech (POS) tagging </a:t>
            </a:r>
            <a:r>
              <a:rPr lang="en-US" sz="3200" b="1" dirty="0">
                <a:solidFill>
                  <a:schemeClr val="tx1"/>
                </a:solidFill>
                <a:latin typeface="arial" panose="020B0604020202020204" pitchFamily="34" charset="0"/>
              </a:rPr>
              <a:t>we have used the </a:t>
            </a:r>
            <a:r>
              <a:rPr lang="en-US" sz="3200" b="1" dirty="0" err="1">
                <a:solidFill>
                  <a:schemeClr val="tx1"/>
                </a:solidFill>
                <a:latin typeface="arial" panose="020B0604020202020204" pitchFamily="34" charset="0"/>
              </a:rPr>
              <a:t>nltk</a:t>
            </a:r>
            <a:r>
              <a:rPr lang="en-US" sz="3200" b="1" dirty="0">
                <a:solidFill>
                  <a:schemeClr val="tx1"/>
                </a:solidFill>
                <a:latin typeface="arial" panose="020B0604020202020204" pitchFamily="34" charset="0"/>
              </a:rPr>
              <a:t> library .</a:t>
            </a:r>
          </a:p>
        </p:txBody>
      </p:sp>
    </p:spTree>
    <p:extLst>
      <p:ext uri="{BB962C8B-B14F-4D97-AF65-F5344CB8AC3E}">
        <p14:creationId xmlns:p14="http://schemas.microsoft.com/office/powerpoint/2010/main" val="3047517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4006225" cy="1077218"/>
          </a:xfrm>
          <a:prstGeom prst="rect">
            <a:avLst/>
          </a:prstGeom>
          <a:noFill/>
        </p:spPr>
        <p:txBody>
          <a:bodyPr wrap="none" rtlCol="0">
            <a:spAutoFit/>
          </a:bodyPr>
          <a:lstStyle/>
          <a:p>
            <a:pPr lvl="0"/>
            <a:r>
              <a:rPr lang="en-IN" sz="3600" b="1" i="0" baseline="0" dirty="0"/>
              <a:t>LEMMATIZATION</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2554545"/>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Lemmatization is the grouping together of different forms of the same word.</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for </a:t>
            </a:r>
            <a:r>
              <a:rPr lang="en-US" sz="3200" b="1" i="0" dirty="0">
                <a:solidFill>
                  <a:schemeClr val="tx1"/>
                </a:solidFill>
                <a:effectLst/>
                <a:latin typeface="arial" panose="020B0604020202020204" pitchFamily="34" charset="0"/>
              </a:rPr>
              <a:t>Lemmatization </a:t>
            </a:r>
            <a:r>
              <a:rPr lang="en-US" sz="3200" b="1" dirty="0">
                <a:solidFill>
                  <a:schemeClr val="tx1"/>
                </a:solidFill>
                <a:latin typeface="arial" panose="020B0604020202020204" pitchFamily="34" charset="0"/>
              </a:rPr>
              <a:t>we have used the </a:t>
            </a:r>
            <a:r>
              <a:rPr lang="en-US" sz="3200" b="1" i="0" dirty="0">
                <a:solidFill>
                  <a:schemeClr val="tx1"/>
                </a:solidFill>
                <a:effectLst/>
                <a:latin typeface="arial" panose="020B0604020202020204" pitchFamily="34" charset="0"/>
              </a:rPr>
              <a:t>Wordnet </a:t>
            </a:r>
            <a:r>
              <a:rPr lang="en-US" sz="3200" b="1" i="0" dirty="0" err="1">
                <a:solidFill>
                  <a:schemeClr val="tx1"/>
                </a:solidFill>
                <a:effectLst/>
                <a:latin typeface="arial" panose="020B0604020202020204" pitchFamily="34" charset="0"/>
              </a:rPr>
              <a:t>Lemmatizer</a:t>
            </a:r>
            <a:r>
              <a:rPr lang="en-US" sz="3200" b="1" i="0" dirty="0">
                <a:solidFill>
                  <a:schemeClr val="tx1"/>
                </a:solidFill>
                <a:effectLst/>
                <a:latin typeface="arial" panose="020B0604020202020204" pitchFamily="34" charset="0"/>
              </a:rPr>
              <a:t> from the </a:t>
            </a:r>
            <a:r>
              <a:rPr lang="en-US" sz="3200" b="1" dirty="0" err="1">
                <a:solidFill>
                  <a:schemeClr val="tx1"/>
                </a:solidFill>
                <a:latin typeface="arial" panose="020B0604020202020204" pitchFamily="34" charset="0"/>
              </a:rPr>
              <a:t>nltk</a:t>
            </a:r>
            <a:r>
              <a:rPr lang="en-US" sz="3200" b="1" dirty="0">
                <a:solidFill>
                  <a:schemeClr val="tx1"/>
                </a:solidFill>
                <a:latin typeface="arial" panose="020B0604020202020204" pitchFamily="34" charset="0"/>
              </a:rPr>
              <a:t> library .</a:t>
            </a:r>
          </a:p>
        </p:txBody>
      </p:sp>
    </p:spTree>
    <p:extLst>
      <p:ext uri="{BB962C8B-B14F-4D97-AF65-F5344CB8AC3E}">
        <p14:creationId xmlns:p14="http://schemas.microsoft.com/office/powerpoint/2010/main" val="213979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5545108" cy="1077218"/>
          </a:xfrm>
          <a:prstGeom prst="rect">
            <a:avLst/>
          </a:prstGeom>
          <a:noFill/>
        </p:spPr>
        <p:txBody>
          <a:bodyPr wrap="none" rtlCol="0">
            <a:spAutoFit/>
          </a:bodyPr>
          <a:lstStyle/>
          <a:p>
            <a:pPr lvl="0"/>
            <a:r>
              <a:rPr lang="en-IN" sz="3600" b="1" i="0" baseline="0" dirty="0"/>
              <a:t>TF-IDF VECTORIZATION</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3046988"/>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Term frequency-inverse document frequency is a text vectorizer that transforms the text into a usable vector.</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for </a:t>
            </a:r>
            <a:r>
              <a:rPr lang="en-US" sz="3200" b="1" i="0" dirty="0">
                <a:solidFill>
                  <a:schemeClr val="tx1"/>
                </a:solidFill>
                <a:effectLst/>
                <a:latin typeface="arial" panose="020B0604020202020204" pitchFamily="34" charset="0"/>
              </a:rPr>
              <a:t>TF-IDF VECTORIZATION </a:t>
            </a:r>
            <a:r>
              <a:rPr lang="en-US" sz="3200" b="1" dirty="0">
                <a:solidFill>
                  <a:schemeClr val="tx1"/>
                </a:solidFill>
                <a:latin typeface="arial" panose="020B0604020202020204" pitchFamily="34" charset="0"/>
              </a:rPr>
              <a:t>we have used the </a:t>
            </a:r>
            <a:r>
              <a:rPr lang="en-US" sz="3200" b="1" dirty="0" err="1">
                <a:solidFill>
                  <a:schemeClr val="tx1"/>
                </a:solidFill>
                <a:latin typeface="arial" panose="020B0604020202020204" pitchFamily="34" charset="0"/>
              </a:rPr>
              <a:t>sklearn</a:t>
            </a:r>
            <a:r>
              <a:rPr lang="en-US" sz="3200" b="1" dirty="0">
                <a:solidFill>
                  <a:schemeClr val="tx1"/>
                </a:solidFill>
                <a:latin typeface="arial" panose="020B0604020202020204" pitchFamily="34" charset="0"/>
              </a:rPr>
              <a:t> library .</a:t>
            </a:r>
          </a:p>
        </p:txBody>
      </p:sp>
    </p:spTree>
    <p:extLst>
      <p:ext uri="{BB962C8B-B14F-4D97-AF65-F5344CB8AC3E}">
        <p14:creationId xmlns:p14="http://schemas.microsoft.com/office/powerpoint/2010/main" val="107158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4211409" cy="1077218"/>
          </a:xfrm>
          <a:prstGeom prst="rect">
            <a:avLst/>
          </a:prstGeom>
          <a:noFill/>
        </p:spPr>
        <p:txBody>
          <a:bodyPr wrap="none" rtlCol="0">
            <a:spAutoFit/>
          </a:bodyPr>
          <a:lstStyle/>
          <a:p>
            <a:pPr lvl="0"/>
            <a:r>
              <a:rPr lang="en-IN" sz="3600" b="1" i="0" baseline="0" dirty="0"/>
              <a:t>MODEL TRAINING</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3046988"/>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MODEL TRAINING  is a process in which a machine learning (ML) algorithm is fed with sufficient training data to learn from.</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for </a:t>
            </a:r>
            <a:r>
              <a:rPr lang="en-US" sz="3200" b="1" i="0" dirty="0">
                <a:solidFill>
                  <a:schemeClr val="tx1"/>
                </a:solidFill>
                <a:effectLst/>
                <a:latin typeface="arial" panose="020B0604020202020204" pitchFamily="34" charset="0"/>
              </a:rPr>
              <a:t>MODEL TRAINING </a:t>
            </a:r>
            <a:r>
              <a:rPr lang="en-US" sz="3200" b="1" dirty="0">
                <a:solidFill>
                  <a:schemeClr val="tx1"/>
                </a:solidFill>
                <a:latin typeface="arial" panose="020B0604020202020204" pitchFamily="34" charset="0"/>
              </a:rPr>
              <a:t>we have used the </a:t>
            </a:r>
            <a:r>
              <a:rPr lang="en-US" sz="3200" b="1" dirty="0" err="1">
                <a:solidFill>
                  <a:schemeClr val="tx1"/>
                </a:solidFill>
                <a:latin typeface="arial" panose="020B0604020202020204" pitchFamily="34" charset="0"/>
              </a:rPr>
              <a:t>sklearn</a:t>
            </a:r>
            <a:r>
              <a:rPr lang="en-US" sz="3200" b="1" dirty="0">
                <a:solidFill>
                  <a:schemeClr val="tx1"/>
                </a:solidFill>
                <a:latin typeface="arial" panose="020B0604020202020204" pitchFamily="34" charset="0"/>
              </a:rPr>
              <a:t> library Multinominal Naïve Bayes Algorithm.</a:t>
            </a:r>
          </a:p>
        </p:txBody>
      </p:sp>
    </p:spTree>
    <p:extLst>
      <p:ext uri="{BB962C8B-B14F-4D97-AF65-F5344CB8AC3E}">
        <p14:creationId xmlns:p14="http://schemas.microsoft.com/office/powerpoint/2010/main" val="23182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4211409" cy="1077218"/>
          </a:xfrm>
          <a:prstGeom prst="rect">
            <a:avLst/>
          </a:prstGeom>
          <a:noFill/>
        </p:spPr>
        <p:txBody>
          <a:bodyPr wrap="none" rtlCol="0">
            <a:spAutoFit/>
          </a:bodyPr>
          <a:lstStyle/>
          <a:p>
            <a:pPr lvl="0"/>
            <a:r>
              <a:rPr lang="en-IN" sz="3600" b="1" i="0" baseline="0" dirty="0"/>
              <a:t>CLASSIFICATION</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3046988"/>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 Classification algorithm is a Supervised Learning technique that is used to identify the category of new observations on the basis of training data.</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We have classified the test data after preprocessing </a:t>
            </a:r>
          </a:p>
          <a:p>
            <a:endParaRPr lang="en-US" sz="32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136057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34309" y="0"/>
            <a:ext cx="3724096" cy="1077218"/>
          </a:xfrm>
          <a:prstGeom prst="rect">
            <a:avLst/>
          </a:prstGeom>
          <a:noFill/>
        </p:spPr>
        <p:txBody>
          <a:bodyPr wrap="none" rtlCol="0">
            <a:spAutoFit/>
          </a:bodyPr>
          <a:lstStyle/>
          <a:p>
            <a:pPr lvl="0"/>
            <a:r>
              <a:rPr lang="en-IN" sz="3600" b="1" i="0" baseline="0" dirty="0"/>
              <a:t>SERIALIZATION</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2554545"/>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 Serialization is the process of converting an object into a stream of bytes to store the object or transmit it to memory, a database, or a file.</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for Serialization  we have used the pickle library.</a:t>
            </a:r>
          </a:p>
        </p:txBody>
      </p:sp>
    </p:spTree>
    <p:extLst>
      <p:ext uri="{BB962C8B-B14F-4D97-AF65-F5344CB8AC3E}">
        <p14:creationId xmlns:p14="http://schemas.microsoft.com/office/powerpoint/2010/main" val="364412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34309" y="0"/>
            <a:ext cx="4365298" cy="1077218"/>
          </a:xfrm>
          <a:prstGeom prst="rect">
            <a:avLst/>
          </a:prstGeom>
          <a:noFill/>
        </p:spPr>
        <p:txBody>
          <a:bodyPr wrap="none" rtlCol="0">
            <a:spAutoFit/>
          </a:bodyPr>
          <a:lstStyle/>
          <a:p>
            <a:pPr lvl="0"/>
            <a:r>
              <a:rPr lang="en-IN" sz="3600" b="1" i="0" baseline="0" dirty="0"/>
              <a:t>DESERIALIZATION</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3046988"/>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 Deserialization is the reverse of that process, taking data structured from some format, and rebuilding it into an object.</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for </a:t>
            </a:r>
            <a:r>
              <a:rPr lang="en-US" sz="3200" b="1" i="0" dirty="0">
                <a:solidFill>
                  <a:schemeClr val="tx1"/>
                </a:solidFill>
                <a:effectLst/>
                <a:latin typeface="arial" panose="020B0604020202020204" pitchFamily="34" charset="0"/>
              </a:rPr>
              <a:t>Deserialization</a:t>
            </a:r>
            <a:r>
              <a:rPr lang="en-US" sz="3200" b="1" dirty="0">
                <a:solidFill>
                  <a:schemeClr val="tx1"/>
                </a:solidFill>
                <a:latin typeface="arial" panose="020B0604020202020204" pitchFamily="34" charset="0"/>
              </a:rPr>
              <a:t>  we have used the pickle library.</a:t>
            </a:r>
          </a:p>
        </p:txBody>
      </p:sp>
    </p:spTree>
    <p:extLst>
      <p:ext uri="{BB962C8B-B14F-4D97-AF65-F5344CB8AC3E}">
        <p14:creationId xmlns:p14="http://schemas.microsoft.com/office/powerpoint/2010/main" val="274592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2301410" y="164386"/>
            <a:ext cx="7289175" cy="646331"/>
          </a:xfrm>
          <a:prstGeom prst="rect">
            <a:avLst/>
          </a:prstGeom>
          <a:noFill/>
        </p:spPr>
        <p:txBody>
          <a:bodyPr wrap="none" rtlCol="0">
            <a:spAutoFit/>
          </a:bodyPr>
          <a:lstStyle/>
          <a:p>
            <a:pPr lvl="0"/>
            <a:r>
              <a:rPr lang="en-IN" sz="3600" b="1" i="0" baseline="0"/>
              <a:t>PRE-PROCESSING USED INPUT</a:t>
            </a:r>
            <a:endParaRPr lang="en-IN" sz="3600" b="1" i="0" baseline="0"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1569660"/>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 So after taking the input from the user we have pre processed the article text and the used the classification model to classify the news.</a:t>
            </a:r>
            <a:endParaRPr lang="en-US" sz="32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184720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2301410" y="164386"/>
            <a:ext cx="3313728" cy="646331"/>
          </a:xfrm>
          <a:prstGeom prst="rect">
            <a:avLst/>
          </a:prstGeom>
          <a:noFill/>
        </p:spPr>
        <p:txBody>
          <a:bodyPr wrap="none" rtlCol="0">
            <a:spAutoFit/>
          </a:bodyPr>
          <a:lstStyle/>
          <a:p>
            <a:pPr lvl="0"/>
            <a:r>
              <a:rPr lang="en-IN" sz="3600" b="1" i="0" baseline="0"/>
              <a:t>API BUILDING</a:t>
            </a:r>
            <a:endParaRPr lang="en-IN" sz="3600" b="1" i="0" baseline="0"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1569660"/>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 so after classification to represent the model in a </a:t>
            </a:r>
            <a:r>
              <a:rPr lang="en-US" sz="3200" b="1" i="0" dirty="0" err="1">
                <a:solidFill>
                  <a:schemeClr val="tx1"/>
                </a:solidFill>
                <a:effectLst/>
                <a:latin typeface="arial" panose="020B0604020202020204" pitchFamily="34" charset="0"/>
              </a:rPr>
              <a:t>api</a:t>
            </a:r>
            <a:r>
              <a:rPr lang="en-US" sz="3200" b="1" dirty="0">
                <a:solidFill>
                  <a:schemeClr val="tx1"/>
                </a:solidFill>
                <a:latin typeface="arial" panose="020B0604020202020204" pitchFamily="34" charset="0"/>
              </a:rPr>
              <a:t> , we have used the </a:t>
            </a:r>
            <a:r>
              <a:rPr lang="en-US" sz="3200" b="1" dirty="0" err="1">
                <a:solidFill>
                  <a:schemeClr val="tx1"/>
                </a:solidFill>
                <a:latin typeface="arial" panose="020B0604020202020204" pitchFamily="34" charset="0"/>
              </a:rPr>
              <a:t>fastapi</a:t>
            </a:r>
            <a:r>
              <a:rPr lang="en-US" sz="3200" b="1" dirty="0">
                <a:solidFill>
                  <a:schemeClr val="tx1"/>
                </a:solidFill>
                <a:latin typeface="arial" panose="020B0604020202020204" pitchFamily="34" charset="0"/>
              </a:rPr>
              <a:t> framework of the python with the </a:t>
            </a:r>
            <a:r>
              <a:rPr lang="en-US" sz="3200" b="1" dirty="0" err="1">
                <a:solidFill>
                  <a:schemeClr val="tx1"/>
                </a:solidFill>
                <a:latin typeface="arial" panose="020B0604020202020204" pitchFamily="34" charset="0"/>
              </a:rPr>
              <a:t>uvicorn</a:t>
            </a:r>
            <a:r>
              <a:rPr lang="en-US" sz="3200" b="1" dirty="0">
                <a:solidFill>
                  <a:schemeClr val="tx1"/>
                </a:solidFill>
                <a:latin typeface="arial" panose="020B0604020202020204" pitchFamily="34" charset="0"/>
              </a:rPr>
              <a:t> server,</a:t>
            </a:r>
          </a:p>
        </p:txBody>
      </p:sp>
    </p:spTree>
    <p:extLst>
      <p:ext uri="{BB962C8B-B14F-4D97-AF65-F5344CB8AC3E}">
        <p14:creationId xmlns:p14="http://schemas.microsoft.com/office/powerpoint/2010/main" val="185480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1849348"/>
            <a:ext cx="8534400" cy="4293874"/>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spcBef>
                <a:spcPts val="0"/>
              </a:spcBef>
              <a:spcAft>
                <a:spcPts val="0"/>
              </a:spcAft>
              <a:buSzPts val="1600"/>
              <a:buNone/>
            </a:pPr>
            <a:r>
              <a:rPr lang="en-US" dirty="0"/>
              <a:t>					</a:t>
            </a:r>
            <a:r>
              <a:rPr lang="en-US" b="1" dirty="0"/>
              <a:t>	</a:t>
            </a:r>
            <a:endParaRPr dirty="0"/>
          </a:p>
          <a:p>
            <a:pPr marL="0" lvl="0" indent="0">
              <a:spcBef>
                <a:spcPts val="0"/>
              </a:spcBef>
              <a:buClr>
                <a:srgbClr val="000000"/>
              </a:buClr>
              <a:buSzPts val="1760"/>
              <a:buNone/>
            </a:pPr>
            <a:r>
              <a:rPr lang="en-US" sz="3200" b="1" dirty="0">
                <a:solidFill>
                  <a:srgbClr val="000000"/>
                </a:solidFill>
                <a:latin typeface="Arial"/>
                <a:cs typeface="Arial"/>
                <a:sym typeface="Times New Roman"/>
              </a:rPr>
              <a:t>Objective: </a:t>
            </a:r>
            <a:endParaRPr sz="3200" b="1" dirty="0">
              <a:solidFill>
                <a:srgbClr val="000000"/>
              </a:solidFill>
              <a:latin typeface="Arial"/>
              <a:cs typeface="Arial"/>
              <a:sym typeface="Arial"/>
            </a:endParaRPr>
          </a:p>
          <a:p>
            <a:pPr marL="285750" lvl="1" indent="-285750">
              <a:spcBef>
                <a:spcPts val="0"/>
              </a:spcBef>
              <a:buClr>
                <a:srgbClr val="000000"/>
              </a:buClr>
              <a:buSzPts val="1440"/>
              <a:buFont typeface="Arial" panose="020B0604020202020204" pitchFamily="34" charset="0"/>
              <a:buChar char="•"/>
            </a:pPr>
            <a:r>
              <a:rPr lang="en-US" sz="3200" b="1" dirty="0">
                <a:solidFill>
                  <a:srgbClr val="000000"/>
                </a:solidFill>
                <a:latin typeface="Arial"/>
                <a:cs typeface="Arial"/>
                <a:sym typeface="Times New Roman"/>
              </a:rPr>
              <a:t>Development of a predictive model for Classifying News based on their description   The model will determine whether a news is type business, tech, politics , sport or entertainment.</a:t>
            </a:r>
          </a:p>
          <a:p>
            <a:pPr marL="285750" lvl="1" indent="-285750">
              <a:spcBef>
                <a:spcPts val="0"/>
              </a:spcBef>
              <a:buClr>
                <a:srgbClr val="000000"/>
              </a:buClr>
              <a:buSzPts val="1440"/>
              <a:buFont typeface="Arial" panose="020B0604020202020204" pitchFamily="34" charset="0"/>
              <a:buChar char="•"/>
            </a:pPr>
            <a:endParaRPr lang="en-US" sz="3200" b="1" dirty="0">
              <a:solidFill>
                <a:srgbClr val="000000"/>
              </a:solidFill>
              <a:latin typeface="Arial"/>
              <a:cs typeface="Arial"/>
              <a:sym typeface="Times New Roman"/>
            </a:endParaRPr>
          </a:p>
          <a:p>
            <a:pPr marL="0" lvl="1" indent="0">
              <a:spcBef>
                <a:spcPts val="0"/>
              </a:spcBef>
              <a:buClr>
                <a:srgbClr val="000000"/>
              </a:buClr>
              <a:buSzPts val="1440"/>
              <a:buNone/>
            </a:pPr>
            <a:r>
              <a:rPr lang="en-US" sz="3200" b="1" dirty="0">
                <a:solidFill>
                  <a:srgbClr val="000000"/>
                </a:solidFill>
                <a:latin typeface="Arial"/>
                <a:cs typeface="Arial"/>
                <a:sym typeface="Times New Roman"/>
              </a:rPr>
              <a:t>Benefits:</a:t>
            </a:r>
            <a:endParaRPr sz="3200" b="1" dirty="0">
              <a:solidFill>
                <a:srgbClr val="000000"/>
              </a:solidFill>
              <a:latin typeface="Arial"/>
              <a:cs typeface="Arial"/>
              <a:sym typeface="Arial"/>
            </a:endParaRPr>
          </a:p>
          <a:p>
            <a:pPr marL="285750" lvl="1" indent="-285750">
              <a:spcBef>
                <a:spcPts val="0"/>
              </a:spcBef>
              <a:buClr>
                <a:srgbClr val="000000"/>
              </a:buClr>
              <a:buSzPts val="1440"/>
              <a:buFont typeface="Arial" panose="020B0604020202020204" pitchFamily="34" charset="0"/>
              <a:buChar char="•"/>
            </a:pPr>
            <a:r>
              <a:rPr lang="en-US" sz="3200" b="1" dirty="0">
                <a:solidFill>
                  <a:srgbClr val="000000"/>
                </a:solidFill>
                <a:latin typeface="Arial"/>
                <a:cs typeface="Arial"/>
                <a:sym typeface="Times New Roman"/>
              </a:rPr>
              <a:t>Classifying news based on user interest.</a:t>
            </a:r>
          </a:p>
          <a:p>
            <a:pPr marL="285750" lvl="1" indent="-285750">
              <a:spcBef>
                <a:spcPts val="0"/>
              </a:spcBef>
              <a:buClr>
                <a:srgbClr val="000000"/>
              </a:buClr>
              <a:buSzPts val="1440"/>
              <a:buFont typeface="Arial" panose="020B0604020202020204" pitchFamily="34" charset="0"/>
              <a:buChar char="•"/>
            </a:pPr>
            <a:r>
              <a:rPr lang="en-US" sz="3200" b="1" dirty="0">
                <a:solidFill>
                  <a:srgbClr val="000000"/>
                </a:solidFill>
                <a:latin typeface="Arial"/>
                <a:cs typeface="Arial"/>
                <a:sym typeface="Times New Roman"/>
              </a:rPr>
              <a:t>Develops interest of the end user for reading news.</a:t>
            </a:r>
          </a:p>
          <a:p>
            <a:pPr marL="457200" lvl="1" indent="0" algn="l" rtl="0">
              <a:spcBef>
                <a:spcPts val="960"/>
              </a:spcBef>
              <a:spcAft>
                <a:spcPts val="0"/>
              </a:spcAft>
              <a:buSzPts val="1440"/>
              <a:buNone/>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dirty="0"/>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184935"/>
            <a:ext cx="10520408" cy="5919651"/>
          </a:xfrm>
          <a:prstGeom prst="rect">
            <a:avLst/>
          </a:prstGeom>
          <a:noFill/>
          <a:ln>
            <a:noFill/>
          </a:ln>
        </p:spPr>
        <p:txBody>
          <a:bodyPr spcFirstLastPara="1" wrap="square" lIns="91425" tIns="45700" rIns="91425" bIns="45700" anchor="ctr" anchorCtr="0">
            <a:normAutofit/>
          </a:bodyPr>
          <a:lstStyle/>
          <a:p>
            <a:pPr marL="0" lvl="0" indent="0" rtl="0">
              <a:spcBef>
                <a:spcPts val="960"/>
              </a:spcBef>
              <a:spcAft>
                <a:spcPts val="0"/>
              </a:spcAft>
              <a:buSzPts val="1440"/>
              <a:buNone/>
            </a:pPr>
            <a:r>
              <a:rPr lang="en-US" sz="3200" b="1" dirty="0">
                <a:solidFill>
                  <a:schemeClr val="tx1"/>
                </a:solidFill>
                <a:latin typeface="arial" panose="020B0604020202020204" pitchFamily="34" charset="0"/>
                <a:cs typeface="Arial"/>
                <a:sym typeface="Times New Roman"/>
              </a:rPr>
              <a:t>Q1) What’s the source of data?</a:t>
            </a:r>
            <a:endParaRPr sz="3200" b="1" dirty="0">
              <a:solidFill>
                <a:schemeClr val="tx1"/>
              </a:solidFill>
              <a:latin typeface="arial" panose="020B0604020202020204" pitchFamily="34" charset="0"/>
              <a:cs typeface="Arial"/>
              <a:sym typeface="Arial"/>
            </a:endParaRPr>
          </a:p>
          <a:p>
            <a:pPr marL="457200" lvl="1" indent="0" rtl="0">
              <a:spcBef>
                <a:spcPts val="960"/>
              </a:spcBef>
              <a:spcAft>
                <a:spcPts val="0"/>
              </a:spcAft>
              <a:buSzPts val="1440"/>
              <a:buNone/>
            </a:pPr>
            <a:r>
              <a:rPr lang="en-US" sz="3200" b="1" dirty="0">
                <a:solidFill>
                  <a:schemeClr val="tx1"/>
                </a:solidFill>
                <a:latin typeface="arial" panose="020B0604020202020204" pitchFamily="34" charset="0"/>
                <a:cs typeface="Arial"/>
                <a:sym typeface="Times New Roman"/>
              </a:rPr>
              <a:t>The data  for training is provided by the client in csv format.</a:t>
            </a:r>
            <a:endParaRPr sz="3200" b="1" dirty="0">
              <a:solidFill>
                <a:schemeClr val="tx1"/>
              </a:solidFill>
              <a:latin typeface="arial" panose="020B0604020202020204" pitchFamily="34" charset="0"/>
              <a:cs typeface="Arial"/>
              <a:sym typeface="Arial"/>
            </a:endParaRPr>
          </a:p>
          <a:p>
            <a:pPr marL="0" lvl="1" indent="0" rtl="0">
              <a:spcBef>
                <a:spcPts val="960"/>
              </a:spcBef>
              <a:spcAft>
                <a:spcPts val="0"/>
              </a:spcAft>
              <a:buSzPts val="1440"/>
              <a:buNone/>
            </a:pPr>
            <a:r>
              <a:rPr lang="en-US" sz="3200" b="1" dirty="0">
                <a:solidFill>
                  <a:schemeClr val="tx1"/>
                </a:solidFill>
                <a:latin typeface="arial" panose="020B0604020202020204" pitchFamily="34" charset="0"/>
                <a:cs typeface="Arial"/>
                <a:sym typeface="Times New Roman"/>
              </a:rPr>
              <a:t>Q 2) What was the type of data?</a:t>
            </a:r>
            <a:endParaRPr sz="3200" b="1" dirty="0">
              <a:solidFill>
                <a:schemeClr val="tx1"/>
              </a:solidFill>
              <a:latin typeface="arial" panose="020B0604020202020204" pitchFamily="34" charset="0"/>
              <a:cs typeface="Arial"/>
              <a:sym typeface="Arial"/>
            </a:endParaRPr>
          </a:p>
          <a:p>
            <a:pPr marL="0" lvl="1" indent="0" rtl="0">
              <a:spcBef>
                <a:spcPts val="960"/>
              </a:spcBef>
              <a:spcAft>
                <a:spcPts val="0"/>
              </a:spcAft>
              <a:buSzPts val="1440"/>
              <a:buNone/>
            </a:pPr>
            <a:r>
              <a:rPr lang="en-US" sz="3200" b="1" dirty="0">
                <a:solidFill>
                  <a:schemeClr val="tx1"/>
                </a:solidFill>
                <a:latin typeface="arial" panose="020B0604020202020204" pitchFamily="34" charset="0"/>
                <a:cs typeface="Arial"/>
                <a:sym typeface="Times New Roman"/>
              </a:rPr>
              <a:t>	The data was time series data </a:t>
            </a:r>
            <a:endParaRPr sz="3200" b="1" dirty="0">
              <a:solidFill>
                <a:schemeClr val="tx1"/>
              </a:solidFill>
              <a:latin typeface="arial" panose="020B0604020202020204" pitchFamily="34" charset="0"/>
              <a:cs typeface="Arial"/>
              <a:sym typeface="Arial"/>
            </a:endParaRPr>
          </a:p>
          <a:p>
            <a:pPr marL="0" lvl="1" indent="0" rtl="0">
              <a:spcBef>
                <a:spcPts val="960"/>
              </a:spcBef>
              <a:spcAft>
                <a:spcPts val="0"/>
              </a:spcAft>
              <a:buSzPts val="1440"/>
              <a:buNone/>
            </a:pPr>
            <a:r>
              <a:rPr lang="en-US" sz="3200" b="1" dirty="0">
                <a:solidFill>
                  <a:schemeClr val="tx1"/>
                </a:solidFill>
                <a:latin typeface="arial" panose="020B0604020202020204" pitchFamily="34" charset="0"/>
                <a:cs typeface="Arial"/>
                <a:sym typeface="Times New Roman"/>
              </a:rPr>
              <a:t>Q 3) What’s the complete flow you followed in this Project?</a:t>
            </a:r>
            <a:endParaRPr sz="3200" b="1" dirty="0">
              <a:solidFill>
                <a:schemeClr val="tx1"/>
              </a:solidFill>
              <a:latin typeface="arial" panose="020B0604020202020204" pitchFamily="34" charset="0"/>
              <a:cs typeface="Arial"/>
              <a:sym typeface="Arial"/>
            </a:endParaRPr>
          </a:p>
          <a:p>
            <a:pPr marL="0" lvl="1" indent="0" rtl="0">
              <a:spcBef>
                <a:spcPts val="960"/>
              </a:spcBef>
              <a:spcAft>
                <a:spcPts val="0"/>
              </a:spcAft>
              <a:buSzPts val="1440"/>
              <a:buNone/>
            </a:pPr>
            <a:r>
              <a:rPr lang="en-US" sz="3200" b="1" dirty="0">
                <a:solidFill>
                  <a:schemeClr val="tx1"/>
                </a:solidFill>
                <a:latin typeface="arial" panose="020B0604020202020204" pitchFamily="34" charset="0"/>
                <a:cs typeface="Arial"/>
                <a:sym typeface="Times New Roman"/>
              </a:rPr>
              <a:t>	Refer slide 4th for better Understanding </a:t>
            </a:r>
            <a:endParaRPr sz="3200" b="1" dirty="0">
              <a:solidFill>
                <a:schemeClr val="tx1"/>
              </a:solidFill>
              <a:latin typeface="arial" panose="020B0604020202020204" pitchFamily="34" charset="0"/>
              <a:cs typeface="Arial"/>
              <a:sym typeface="Arial"/>
            </a:endParaRPr>
          </a:p>
          <a:p>
            <a:pPr marL="0" lvl="1" indent="0"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1592494"/>
            <a:ext cx="11074199" cy="5400734"/>
          </a:xfrm>
          <a:prstGeom prst="rect">
            <a:avLst/>
          </a:prstGeom>
          <a:noFill/>
          <a:ln>
            <a:noFill/>
          </a:ln>
        </p:spPr>
        <p:txBody>
          <a:bodyPr spcFirstLastPara="1" wrap="square" lIns="91425" tIns="45700" rIns="91425" bIns="45700" anchor="ctr" anchorCtr="0">
            <a:normAutofit/>
          </a:bodyPr>
          <a:lstStyle/>
          <a:p>
            <a:pPr marL="0" lvl="1" indent="0">
              <a:spcBef>
                <a:spcPts val="960"/>
              </a:spcBef>
              <a:buNone/>
            </a:pPr>
            <a:r>
              <a:rPr lang="en-US" sz="3200" b="1" dirty="0">
                <a:solidFill>
                  <a:schemeClr val="tx1"/>
                </a:solidFill>
                <a:latin typeface="arial" panose="020B0604020202020204" pitchFamily="34" charset="0"/>
                <a:cs typeface="Arial"/>
                <a:sym typeface="Times New Roman"/>
              </a:rPr>
              <a:t>Q 4) What techniques were you using for data pre-processing?</a:t>
            </a:r>
            <a:endParaRPr sz="3200" b="1" dirty="0">
              <a:solidFill>
                <a:schemeClr val="tx1"/>
              </a:solidFill>
              <a:latin typeface="arial" panose="020B0604020202020204" pitchFamily="34" charset="0"/>
              <a:cs typeface="Arial"/>
            </a:endParaRPr>
          </a:p>
          <a:p>
            <a:pPr marL="0" lvl="1" indent="0">
              <a:spcBef>
                <a:spcPts val="960"/>
              </a:spcBef>
              <a:buNone/>
            </a:pPr>
            <a:r>
              <a:rPr lang="en-US" sz="3200" b="1" dirty="0">
                <a:solidFill>
                  <a:schemeClr val="tx1"/>
                </a:solidFill>
                <a:latin typeface="arial" panose="020B0604020202020204" pitchFamily="34" charset="0"/>
                <a:cs typeface="Arial"/>
                <a:sym typeface="Times New Roman"/>
              </a:rPr>
              <a:t>Stemming</a:t>
            </a:r>
          </a:p>
          <a:p>
            <a:pPr marL="0" lvl="1" indent="0">
              <a:spcBef>
                <a:spcPts val="960"/>
              </a:spcBef>
              <a:buNone/>
            </a:pPr>
            <a:r>
              <a:rPr lang="en-US" sz="3200" b="1" dirty="0">
                <a:solidFill>
                  <a:schemeClr val="tx1"/>
                </a:solidFill>
                <a:latin typeface="arial" panose="020B0604020202020204" pitchFamily="34" charset="0"/>
                <a:cs typeface="Arial"/>
                <a:sym typeface="Times New Roman"/>
              </a:rPr>
              <a:t>Lemmatization</a:t>
            </a:r>
          </a:p>
          <a:p>
            <a:pPr marL="0" lvl="1" indent="0">
              <a:spcBef>
                <a:spcPts val="960"/>
              </a:spcBef>
              <a:buNone/>
            </a:pPr>
            <a:r>
              <a:rPr lang="en-US" sz="3200" b="1" dirty="0">
                <a:solidFill>
                  <a:schemeClr val="tx1"/>
                </a:solidFill>
                <a:latin typeface="arial" panose="020B0604020202020204" pitchFamily="34" charset="0"/>
                <a:cs typeface="Arial"/>
                <a:sym typeface="Times New Roman"/>
              </a:rPr>
              <a:t>Parts of speech tagging</a:t>
            </a:r>
          </a:p>
          <a:p>
            <a:pPr marL="0" lvl="1" indent="0">
              <a:spcBef>
                <a:spcPts val="960"/>
              </a:spcBef>
              <a:buNone/>
            </a:pPr>
            <a:r>
              <a:rPr lang="en-US" sz="3200" b="1" dirty="0">
                <a:solidFill>
                  <a:schemeClr val="tx1"/>
                </a:solidFill>
                <a:latin typeface="arial" panose="020B0604020202020204" pitchFamily="34" charset="0"/>
                <a:cs typeface="Arial"/>
                <a:sym typeface="Times New Roman"/>
              </a:rPr>
              <a:t>Tokenization</a:t>
            </a:r>
          </a:p>
          <a:p>
            <a:pPr marL="0" lvl="1" indent="0">
              <a:spcBef>
                <a:spcPts val="960"/>
              </a:spcBef>
              <a:buNone/>
            </a:pPr>
            <a:r>
              <a:rPr lang="en-US" sz="3200" b="1" dirty="0">
                <a:solidFill>
                  <a:schemeClr val="tx1"/>
                </a:solidFill>
                <a:latin typeface="arial" panose="020B0604020202020204" pitchFamily="34" charset="0"/>
                <a:cs typeface="Arial"/>
                <a:sym typeface="Times New Roman"/>
              </a:rPr>
              <a:t>Stop word Removal</a:t>
            </a:r>
          </a:p>
          <a:p>
            <a:pPr marL="0" lvl="1" indent="0">
              <a:spcBef>
                <a:spcPts val="960"/>
              </a:spcBef>
              <a:buNone/>
            </a:pPr>
            <a:r>
              <a:rPr lang="en-US" sz="3200" b="1" dirty="0">
                <a:solidFill>
                  <a:schemeClr val="tx1"/>
                </a:solidFill>
                <a:latin typeface="arial" panose="020B0604020202020204" pitchFamily="34" charset="0"/>
                <a:cs typeface="Arial"/>
                <a:sym typeface="Times New Roman"/>
              </a:rPr>
              <a:t>Numbers Removal</a:t>
            </a:r>
          </a:p>
          <a:p>
            <a:pPr marL="457200" lvl="1" indent="0" algn="l" rtl="0">
              <a:spcBef>
                <a:spcPts val="960"/>
              </a:spcBef>
              <a:spcAft>
                <a:spcPts val="0"/>
              </a:spcAft>
              <a:buSzPts val="1440"/>
              <a:buNone/>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Char char="▶"/>
            </a:pP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1" indent="0">
              <a:spcBef>
                <a:spcPts val="960"/>
              </a:spcBef>
              <a:buNone/>
            </a:pPr>
            <a:r>
              <a:rPr lang="en-US" sz="3200" b="1" dirty="0">
                <a:solidFill>
                  <a:schemeClr val="tx1"/>
                </a:solidFill>
                <a:latin typeface="arial" panose="020B0604020202020204" pitchFamily="34" charset="0"/>
                <a:cs typeface="Arial"/>
                <a:sym typeface="Times New Roman"/>
              </a:rPr>
              <a:t>Q 5) How training was done or what models were used?</a:t>
            </a:r>
            <a:endParaRPr sz="3200" b="1" dirty="0">
              <a:solidFill>
                <a:schemeClr val="tx1"/>
              </a:solidFill>
              <a:latin typeface="arial" panose="020B0604020202020204" pitchFamily="34" charset="0"/>
              <a:cs typeface="Arial"/>
            </a:endParaRPr>
          </a:p>
          <a:p>
            <a:pPr marL="0" lvl="1" indent="0">
              <a:spcBef>
                <a:spcPts val="960"/>
              </a:spcBef>
              <a:buNone/>
            </a:pPr>
            <a:r>
              <a:rPr lang="en-US" sz="3200" b="1" dirty="0">
                <a:solidFill>
                  <a:schemeClr val="tx1"/>
                </a:solidFill>
                <a:latin typeface="arial" panose="020B0604020202020204" pitchFamily="34" charset="0"/>
                <a:cs typeface="Arial"/>
                <a:sym typeface="Times New Roman"/>
              </a:rPr>
              <a:t>Training was done on the BBC training dataset and tested on the BBC test dataset.</a:t>
            </a:r>
          </a:p>
          <a:p>
            <a:pPr marL="0" lvl="1" indent="0">
              <a:spcBef>
                <a:spcPts val="960"/>
              </a:spcBef>
              <a:buNone/>
            </a:pPr>
            <a:endParaRPr lang="en-US" sz="3200" b="1" dirty="0">
              <a:solidFill>
                <a:schemeClr val="tx1"/>
              </a:solidFill>
              <a:latin typeface="arial" panose="020B0604020202020204" pitchFamily="34" charset="0"/>
              <a:cs typeface="Arial"/>
              <a:sym typeface="Times New Roman"/>
            </a:endParaRPr>
          </a:p>
          <a:p>
            <a:pPr marL="0" lvl="1" indent="0">
              <a:spcBef>
                <a:spcPts val="960"/>
              </a:spcBef>
              <a:buNone/>
            </a:pPr>
            <a:r>
              <a:rPr lang="en-US" sz="3200" b="1" dirty="0">
                <a:solidFill>
                  <a:schemeClr val="tx1"/>
                </a:solidFill>
                <a:latin typeface="arial" panose="020B0604020202020204" pitchFamily="34" charset="0"/>
                <a:cs typeface="Arial"/>
                <a:sym typeface="Times New Roman"/>
              </a:rPr>
              <a:t>6) How Prediction was done?</a:t>
            </a:r>
          </a:p>
          <a:p>
            <a:pPr marL="0" lvl="1" indent="0">
              <a:spcBef>
                <a:spcPts val="960"/>
              </a:spcBef>
              <a:buNone/>
            </a:pPr>
            <a:r>
              <a:rPr lang="en-US" sz="3200" b="1" dirty="0">
                <a:solidFill>
                  <a:schemeClr val="tx1"/>
                </a:solidFill>
                <a:latin typeface="arial" panose="020B0604020202020204" pitchFamily="34" charset="0"/>
                <a:cs typeface="Arial"/>
                <a:sym typeface="Times New Roman"/>
              </a:rPr>
              <a:t>Prediction was done using the Multi </a:t>
            </a:r>
            <a:r>
              <a:rPr lang="en-US" sz="3200" b="1" dirty="0" err="1">
                <a:solidFill>
                  <a:schemeClr val="tx1"/>
                </a:solidFill>
                <a:latin typeface="arial" panose="020B0604020202020204" pitchFamily="34" charset="0"/>
                <a:cs typeface="Arial"/>
                <a:sym typeface="Times New Roman"/>
              </a:rPr>
              <a:t>Nomial</a:t>
            </a:r>
            <a:r>
              <a:rPr lang="en-US" sz="3200" b="1" dirty="0">
                <a:solidFill>
                  <a:schemeClr val="tx1"/>
                </a:solidFill>
                <a:latin typeface="arial" panose="020B0604020202020204" pitchFamily="34" charset="0"/>
                <a:cs typeface="Arial"/>
                <a:sym typeface="Times New Roman"/>
              </a:rPr>
              <a:t> Naïve Bayes Algorithm</a:t>
            </a:r>
            <a:endParaRPr sz="3200" b="1" dirty="0">
              <a:solidFill>
                <a:schemeClr val="tx1"/>
              </a:solidFill>
              <a:latin typeface="arial" panose="020B0604020202020204" pitchFamily="34" charset="0"/>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0" lvl="1" indent="0">
              <a:spcBef>
                <a:spcPts val="960"/>
              </a:spcBef>
              <a:buNone/>
            </a:pPr>
            <a:r>
              <a:rPr lang="en-US" sz="3200" b="1" dirty="0">
                <a:solidFill>
                  <a:schemeClr val="tx1"/>
                </a:solidFill>
                <a:latin typeface="arial" panose="020B0604020202020204" pitchFamily="34" charset="0"/>
                <a:cs typeface="Arial"/>
                <a:sym typeface="Times New Roman"/>
              </a:rPr>
              <a:t>Q 7) What are the different stages of deployment?</a:t>
            </a:r>
          </a:p>
          <a:p>
            <a:pPr marL="0" lvl="1" indent="0">
              <a:spcBef>
                <a:spcPts val="960"/>
              </a:spcBef>
              <a:buNone/>
            </a:pPr>
            <a:r>
              <a:rPr lang="en-US" sz="3200" b="1" dirty="0">
                <a:solidFill>
                  <a:schemeClr val="tx1"/>
                </a:solidFill>
                <a:latin typeface="arial" panose="020B0604020202020204" pitchFamily="34" charset="0"/>
                <a:cs typeface="Arial"/>
                <a:sym typeface="Times New Roman"/>
              </a:rPr>
              <a:t>The model was deployed using the FastAPI framework and front end web page was done using the HTML and styling was done using CSS.</a:t>
            </a:r>
            <a:endParaRPr sz="3200" b="1" dirty="0">
              <a:solidFill>
                <a:schemeClr val="tx1"/>
              </a:solidFill>
              <a:latin typeface="arial" panose="020B0604020202020204" pitchFamily="34" charset="0"/>
              <a:cs typeface="Arial"/>
            </a:endParaRP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fraudDetection_20062021_101010)</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318499" y="244012"/>
            <a:ext cx="6174768" cy="762856"/>
          </a:xfrm>
          <a:prstGeom prst="rect">
            <a:avLst/>
          </a:prstGeom>
          <a:noFill/>
          <a:ln>
            <a:noFill/>
          </a:ln>
        </p:spPr>
        <p:txBody>
          <a:bodyPr spcFirstLastPara="1" wrap="square" lIns="91425" tIns="45700" rIns="91425" bIns="45700" anchor="ctr" anchorCtr="0">
            <a:normAutofit/>
          </a:bodyPr>
          <a:lstStyle/>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3" name="TextBox 2">
            <a:extLst>
              <a:ext uri="{FF2B5EF4-FFF2-40B4-BE49-F238E27FC236}">
                <a16:creationId xmlns:a16="http://schemas.microsoft.com/office/drawing/2014/main" id="{D902605C-AAD2-D8D4-C813-9145F6A89C06}"/>
              </a:ext>
            </a:extLst>
          </p:cNvPr>
          <p:cNvSpPr txBox="1"/>
          <p:nvPr/>
        </p:nvSpPr>
        <p:spPr>
          <a:xfrm>
            <a:off x="5619964" y="244012"/>
            <a:ext cx="1140056" cy="307777"/>
          </a:xfrm>
          <a:prstGeom prst="rect">
            <a:avLst/>
          </a:prstGeom>
          <a:noFill/>
        </p:spPr>
        <p:txBody>
          <a:bodyPr wrap="none" rtlCol="0">
            <a:spAutoFit/>
          </a:bodyPr>
          <a:lstStyle/>
          <a:p>
            <a:r>
              <a:rPr lang="en-IN" dirty="0"/>
              <a:t>Architecture</a:t>
            </a:r>
          </a:p>
        </p:txBody>
      </p:sp>
      <p:graphicFrame>
        <p:nvGraphicFramePr>
          <p:cNvPr id="23" name="Diagram 22">
            <a:extLst>
              <a:ext uri="{FF2B5EF4-FFF2-40B4-BE49-F238E27FC236}">
                <a16:creationId xmlns:a16="http://schemas.microsoft.com/office/drawing/2014/main" id="{D5128BAC-048C-DA54-936C-E381F60093F0}"/>
              </a:ext>
            </a:extLst>
          </p:cNvPr>
          <p:cNvGraphicFramePr/>
          <p:nvPr>
            <p:extLst>
              <p:ext uri="{D42A27DB-BD31-4B8C-83A1-F6EECF244321}">
                <p14:modId xmlns:p14="http://schemas.microsoft.com/office/powerpoint/2010/main" val="784567255"/>
              </p:ext>
            </p:extLst>
          </p:nvPr>
        </p:nvGraphicFramePr>
        <p:xfrm>
          <a:off x="318499" y="636998"/>
          <a:ext cx="11555002" cy="5640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C23322-A062-09FE-BF22-813693122BCE}"/>
              </a:ext>
            </a:extLst>
          </p:cNvPr>
          <p:cNvSpPr txBox="1"/>
          <p:nvPr/>
        </p:nvSpPr>
        <p:spPr>
          <a:xfrm>
            <a:off x="4335695" y="215758"/>
            <a:ext cx="4926349" cy="584775"/>
          </a:xfrm>
          <a:prstGeom prst="rect">
            <a:avLst/>
          </a:prstGeom>
          <a:noFill/>
        </p:spPr>
        <p:txBody>
          <a:bodyPr wrap="none" rtlCol="0">
            <a:spAutoFit/>
          </a:bodyPr>
          <a:lstStyle/>
          <a:p>
            <a:r>
              <a:rPr lang="en-IN" sz="3200" b="1" dirty="0"/>
              <a:t>BBC TAINING DATASET</a:t>
            </a:r>
          </a:p>
        </p:txBody>
      </p:sp>
      <p:sp>
        <p:nvSpPr>
          <p:cNvPr id="8" name="TextBox 7">
            <a:extLst>
              <a:ext uri="{FF2B5EF4-FFF2-40B4-BE49-F238E27FC236}">
                <a16:creationId xmlns:a16="http://schemas.microsoft.com/office/drawing/2014/main" id="{DA69115A-B3EA-152F-5785-C0AA719E2619}"/>
              </a:ext>
            </a:extLst>
          </p:cNvPr>
          <p:cNvSpPr txBox="1"/>
          <p:nvPr/>
        </p:nvSpPr>
        <p:spPr>
          <a:xfrm>
            <a:off x="1171254" y="1191802"/>
            <a:ext cx="9977411" cy="5232202"/>
          </a:xfrm>
          <a:prstGeom prst="rect">
            <a:avLst/>
          </a:prstGeom>
          <a:noFill/>
        </p:spPr>
        <p:txBody>
          <a:bodyPr wrap="none" rtlCol="0">
            <a:spAutoFit/>
          </a:bodyPr>
          <a:lstStyle/>
          <a:p>
            <a:pPr marL="285750" indent="-285750">
              <a:buFont typeface="Arial" panose="020B0604020202020204" pitchFamily="34" charset="0"/>
              <a:buChar char="•"/>
            </a:pPr>
            <a:r>
              <a:rPr lang="en-IN" sz="3200" b="1" dirty="0"/>
              <a:t>The BBC Training Dataset has 3 columns.</a:t>
            </a:r>
          </a:p>
          <a:p>
            <a:pPr marL="285750" indent="-285750">
              <a:buFont typeface="Arial" panose="020B0604020202020204" pitchFamily="34" charset="0"/>
              <a:buChar char="•"/>
            </a:pPr>
            <a:r>
              <a:rPr lang="en-IN" sz="3200" b="1" dirty="0"/>
              <a:t>Column 1 is the Article id</a:t>
            </a:r>
          </a:p>
          <a:p>
            <a:pPr marL="285750" indent="-285750">
              <a:buFont typeface="Arial" panose="020B0604020202020204" pitchFamily="34" charset="0"/>
              <a:buChar char="•"/>
            </a:pPr>
            <a:r>
              <a:rPr lang="en-IN" sz="3200" b="1" dirty="0"/>
              <a:t>Column 2 is the Article Text</a:t>
            </a:r>
          </a:p>
          <a:p>
            <a:pPr marL="285750" indent="-285750">
              <a:buFont typeface="Arial" panose="020B0604020202020204" pitchFamily="34" charset="0"/>
              <a:buChar char="•"/>
            </a:pPr>
            <a:r>
              <a:rPr lang="en-IN" sz="3200" b="1" dirty="0"/>
              <a:t>Column 3 is the Category</a:t>
            </a:r>
          </a:p>
          <a:p>
            <a:endParaRPr lang="en-IN" sz="3200" b="1" dirty="0"/>
          </a:p>
          <a:p>
            <a:pPr marL="457200" indent="-457200">
              <a:buFont typeface="Arial" panose="020B0604020202020204" pitchFamily="34" charset="0"/>
              <a:buChar char="•"/>
            </a:pPr>
            <a:r>
              <a:rPr lang="en-IN" sz="3200" b="1" dirty="0"/>
              <a:t>So we first import the dataset using the pandas </a:t>
            </a:r>
          </a:p>
          <a:p>
            <a:r>
              <a:rPr lang="en-IN" sz="3200" b="1" dirty="0"/>
              <a:t>Library .</a:t>
            </a:r>
          </a:p>
          <a:p>
            <a:pPr marL="457200" indent="-457200">
              <a:buFont typeface="Arial" panose="020B0604020202020204" pitchFamily="34" charset="0"/>
              <a:buChar char="•"/>
            </a:pPr>
            <a:r>
              <a:rPr lang="en-IN" sz="3200" b="1" dirty="0"/>
              <a:t>The dataset is in csv format with 1490 rows.</a:t>
            </a:r>
          </a:p>
          <a:p>
            <a:pPr marL="457200" indent="-457200">
              <a:buFont typeface="Arial" panose="020B0604020202020204" pitchFamily="34" charset="0"/>
              <a:buChar char="•"/>
            </a:pPr>
            <a:r>
              <a:rPr lang="en-IN" sz="3200" b="1" dirty="0"/>
              <a:t>The size of the dataset is 3.2 mb</a:t>
            </a:r>
          </a:p>
          <a:p>
            <a:endParaRPr lang="en-IN" sz="3200" b="1" dirty="0"/>
          </a:p>
          <a:p>
            <a:endParaRPr lang="en-IN" dirty="0"/>
          </a:p>
        </p:txBody>
      </p:sp>
    </p:spTree>
    <p:extLst>
      <p:ext uri="{BB962C8B-B14F-4D97-AF65-F5344CB8AC3E}">
        <p14:creationId xmlns:p14="http://schemas.microsoft.com/office/powerpoint/2010/main" val="292082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9A3C65-8FC2-C36C-79C7-5B0B2A444526}"/>
              </a:ext>
            </a:extLst>
          </p:cNvPr>
          <p:cNvSpPr txBox="1"/>
          <p:nvPr/>
        </p:nvSpPr>
        <p:spPr>
          <a:xfrm>
            <a:off x="236305" y="874455"/>
            <a:ext cx="11763911" cy="3539430"/>
          </a:xfrm>
          <a:prstGeom prst="rect">
            <a:avLst/>
          </a:prstGeom>
          <a:noFill/>
        </p:spPr>
        <p:txBody>
          <a:bodyPr wrap="square" rtlCol="0">
            <a:spAutoFit/>
          </a:bodyPr>
          <a:lstStyle/>
          <a:p>
            <a:r>
              <a:rPr lang="en-US" sz="3200" b="1" dirty="0"/>
              <a:t>Tokenization is used in natural language processing to split </a:t>
            </a:r>
          </a:p>
          <a:p>
            <a:r>
              <a:rPr lang="en-US" sz="3200" b="1" dirty="0"/>
              <a:t>paragraphs and sentences into smaller units that can be more easily assigned meaning. The first step of the NLP process is gathering the data (a sentence) and breaking it into understandable parts (words).</a:t>
            </a:r>
          </a:p>
          <a:p>
            <a:endParaRPr lang="en-US" sz="3200" b="1" dirty="0"/>
          </a:p>
          <a:p>
            <a:r>
              <a:rPr lang="en-US" sz="3200" b="1" dirty="0"/>
              <a:t>We have applied tokenization on the Article text data.</a:t>
            </a:r>
          </a:p>
        </p:txBody>
      </p:sp>
      <p:sp>
        <p:nvSpPr>
          <p:cNvPr id="7" name="TextBox 6">
            <a:extLst>
              <a:ext uri="{FF2B5EF4-FFF2-40B4-BE49-F238E27FC236}">
                <a16:creationId xmlns:a16="http://schemas.microsoft.com/office/drawing/2014/main" id="{2FBE0031-CFB2-9661-3B22-877AAFBCE2D9}"/>
              </a:ext>
            </a:extLst>
          </p:cNvPr>
          <p:cNvSpPr txBox="1"/>
          <p:nvPr/>
        </p:nvSpPr>
        <p:spPr>
          <a:xfrm>
            <a:off x="5229545" y="277402"/>
            <a:ext cx="1931939" cy="461665"/>
          </a:xfrm>
          <a:prstGeom prst="rect">
            <a:avLst/>
          </a:prstGeom>
          <a:noFill/>
        </p:spPr>
        <p:txBody>
          <a:bodyPr wrap="none" rtlCol="0">
            <a:spAutoFit/>
          </a:bodyPr>
          <a:lstStyle/>
          <a:p>
            <a:r>
              <a:rPr lang="en-US" sz="2400" dirty="0"/>
              <a:t>Tokenization</a:t>
            </a:r>
            <a:endParaRPr lang="en-IN" sz="2400" dirty="0"/>
          </a:p>
        </p:txBody>
      </p:sp>
    </p:spTree>
    <p:extLst>
      <p:ext uri="{BB962C8B-B14F-4D97-AF65-F5344CB8AC3E}">
        <p14:creationId xmlns:p14="http://schemas.microsoft.com/office/powerpoint/2010/main" val="407487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4767652" cy="1077218"/>
          </a:xfrm>
          <a:prstGeom prst="rect">
            <a:avLst/>
          </a:prstGeom>
          <a:noFill/>
        </p:spPr>
        <p:txBody>
          <a:bodyPr wrap="none" rtlCol="0">
            <a:spAutoFit/>
          </a:bodyPr>
          <a:lstStyle/>
          <a:p>
            <a:r>
              <a:rPr lang="en-IN" sz="3200" b="1" i="0" baseline="0" dirty="0"/>
              <a:t>STOPWORD REMOVAL</a:t>
            </a:r>
            <a:endParaRPr lang="en-IN" sz="3200" b="1" dirty="0"/>
          </a:p>
          <a:p>
            <a:endParaRPr lang="en-IN" sz="32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2554545"/>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 Here we have removed the words that occur commonly across all the documents in the corpus.</a:t>
            </a:r>
          </a:p>
          <a:p>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here we have used the </a:t>
            </a:r>
            <a:r>
              <a:rPr lang="en-US" sz="3200" b="1" dirty="0" err="1">
                <a:solidFill>
                  <a:schemeClr val="tx1"/>
                </a:solidFill>
                <a:latin typeface="arial" panose="020B0604020202020204" pitchFamily="34" charset="0"/>
              </a:rPr>
              <a:t>nltk</a:t>
            </a:r>
            <a:r>
              <a:rPr lang="en-US" sz="3200" b="1" dirty="0">
                <a:solidFill>
                  <a:schemeClr val="tx1"/>
                </a:solidFill>
                <a:latin typeface="arial" panose="020B0604020202020204" pitchFamily="34" charset="0"/>
              </a:rPr>
              <a:t> library </a:t>
            </a:r>
            <a:r>
              <a:rPr lang="en-US" sz="3200" b="1" dirty="0" err="1">
                <a:solidFill>
                  <a:schemeClr val="tx1"/>
                </a:solidFill>
                <a:latin typeface="arial" panose="020B0604020202020204" pitchFamily="34" charset="0"/>
              </a:rPr>
              <a:t>stopword</a:t>
            </a:r>
            <a:r>
              <a:rPr lang="en-US" sz="3200" b="1" dirty="0">
                <a:solidFill>
                  <a:schemeClr val="tx1"/>
                </a:solidFill>
                <a:latin typeface="arial" panose="020B0604020202020204" pitchFamily="34" charset="0"/>
              </a:rPr>
              <a:t> corpus.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4955203" cy="1077218"/>
          </a:xfrm>
          <a:prstGeom prst="rect">
            <a:avLst/>
          </a:prstGeom>
          <a:noFill/>
        </p:spPr>
        <p:txBody>
          <a:bodyPr wrap="none" rtlCol="0">
            <a:spAutoFit/>
          </a:bodyPr>
          <a:lstStyle/>
          <a:p>
            <a:pPr lvl="0"/>
            <a:r>
              <a:rPr lang="en-IN" sz="3600" b="1" i="0" baseline="0" dirty="0"/>
              <a:t>NUMBERS REMOVAL</a:t>
            </a:r>
            <a:endParaRPr lang="en-IN" sz="3600" b="1" dirty="0"/>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3046988"/>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 Here we have removed the numbers that occur across all the documents in the corpus.</a:t>
            </a:r>
          </a:p>
          <a:p>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here we have used the basic string function for </a:t>
            </a:r>
          </a:p>
          <a:p>
            <a:pPr lvl="1"/>
            <a:r>
              <a:rPr lang="en-US" sz="3200" b="1" dirty="0">
                <a:solidFill>
                  <a:schemeClr val="tx1"/>
                </a:solidFill>
                <a:latin typeface="arial" panose="020B0604020202020204" pitchFamily="34" charset="0"/>
              </a:rPr>
              <a:t>	to remove the numbers from the corpus.</a:t>
            </a:r>
          </a:p>
          <a:p>
            <a:pPr marL="457200" lvl="1" indent="-457200">
              <a:buFont typeface="Arial" panose="020B0604020202020204" pitchFamily="34" charset="0"/>
              <a:buChar char="•"/>
            </a:pPr>
            <a:endParaRPr lang="en-US" sz="32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418679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6" name="TextBox 5">
            <a:extLst>
              <a:ext uri="{FF2B5EF4-FFF2-40B4-BE49-F238E27FC236}">
                <a16:creationId xmlns:a16="http://schemas.microsoft.com/office/drawing/2014/main" id="{D1CA1FE8-7EF8-EC3B-10E9-1A7E4B5F879D}"/>
              </a:ext>
            </a:extLst>
          </p:cNvPr>
          <p:cNvSpPr txBox="1"/>
          <p:nvPr/>
        </p:nvSpPr>
        <p:spPr>
          <a:xfrm>
            <a:off x="3565132" y="113016"/>
            <a:ext cx="2672526" cy="1077218"/>
          </a:xfrm>
          <a:prstGeom prst="rect">
            <a:avLst/>
          </a:prstGeom>
          <a:noFill/>
        </p:spPr>
        <p:txBody>
          <a:bodyPr wrap="none" rtlCol="0">
            <a:spAutoFit/>
          </a:bodyPr>
          <a:lstStyle/>
          <a:p>
            <a:pPr lvl="0"/>
            <a:r>
              <a:rPr lang="en-IN" sz="3600" b="1" i="0" baseline="0" dirty="0"/>
              <a:t>STEMMING</a:t>
            </a:r>
          </a:p>
          <a:p>
            <a:endParaRPr lang="en-IN" sz="2800" b="1" dirty="0"/>
          </a:p>
        </p:txBody>
      </p:sp>
      <p:sp>
        <p:nvSpPr>
          <p:cNvPr id="7" name="TextBox 6">
            <a:extLst>
              <a:ext uri="{FF2B5EF4-FFF2-40B4-BE49-F238E27FC236}">
                <a16:creationId xmlns:a16="http://schemas.microsoft.com/office/drawing/2014/main" id="{904B4427-150D-93E9-5F67-A2CFDD3A8600}"/>
              </a:ext>
            </a:extLst>
          </p:cNvPr>
          <p:cNvSpPr txBox="1"/>
          <p:nvPr/>
        </p:nvSpPr>
        <p:spPr>
          <a:xfrm>
            <a:off x="719191" y="1345915"/>
            <a:ext cx="10710809" cy="3046988"/>
          </a:xfrm>
          <a:prstGeom prst="rect">
            <a:avLst/>
          </a:prstGeom>
          <a:noFill/>
        </p:spPr>
        <p:txBody>
          <a:bodyPr wrap="square" rtlCol="0">
            <a:spAutoFit/>
          </a:bodyPr>
          <a:lstStyle/>
          <a:p>
            <a:pPr marL="457200" indent="-457200">
              <a:buFont typeface="Arial" panose="020B0604020202020204" pitchFamily="34" charset="0"/>
              <a:buChar char="•"/>
            </a:pPr>
            <a:r>
              <a:rPr lang="en-US" sz="3200" b="1" i="0" dirty="0">
                <a:solidFill>
                  <a:schemeClr val="tx1"/>
                </a:solidFill>
                <a:effectLst/>
                <a:latin typeface="arial" panose="020B0604020202020204" pitchFamily="34" charset="0"/>
              </a:rPr>
              <a:t>Stemming is the process of reducing a word to its word stem that affixes to suffixes and prefixes or to the roots of words.</a:t>
            </a:r>
          </a:p>
          <a:p>
            <a:pPr marL="457200" indent="-457200">
              <a:buFont typeface="Arial" panose="020B0604020202020204" pitchFamily="34" charset="0"/>
              <a:buChar char="•"/>
            </a:pPr>
            <a:endParaRPr lang="en-US" sz="3200" b="1" dirty="0">
              <a:solidFill>
                <a:schemeClr val="tx1"/>
              </a:solidFill>
              <a:latin typeface="arial" panose="020B0604020202020204" pitchFamily="34" charset="0"/>
            </a:endParaRPr>
          </a:p>
          <a:p>
            <a:pPr marL="457200" indent="-457200">
              <a:buFont typeface="Arial" panose="020B0604020202020204" pitchFamily="34" charset="0"/>
              <a:buChar char="•"/>
            </a:pPr>
            <a:r>
              <a:rPr lang="en-US" sz="3200" b="1" dirty="0">
                <a:solidFill>
                  <a:schemeClr val="tx1"/>
                </a:solidFill>
                <a:latin typeface="arial" panose="020B0604020202020204" pitchFamily="34" charset="0"/>
              </a:rPr>
              <a:t>So for stemming we have used to porter stemmer from the </a:t>
            </a:r>
            <a:r>
              <a:rPr lang="en-US" sz="3200" b="1" dirty="0" err="1">
                <a:solidFill>
                  <a:schemeClr val="tx1"/>
                </a:solidFill>
                <a:latin typeface="arial" panose="020B0604020202020204" pitchFamily="34" charset="0"/>
              </a:rPr>
              <a:t>nltk</a:t>
            </a:r>
            <a:r>
              <a:rPr lang="en-US" sz="3200" b="1" dirty="0">
                <a:solidFill>
                  <a:schemeClr val="tx1"/>
                </a:solidFill>
                <a:latin typeface="arial" panose="020B0604020202020204" pitchFamily="34" charset="0"/>
              </a:rPr>
              <a:t> library .</a:t>
            </a:r>
          </a:p>
        </p:txBody>
      </p:sp>
    </p:spTree>
    <p:extLst>
      <p:ext uri="{BB962C8B-B14F-4D97-AF65-F5344CB8AC3E}">
        <p14:creationId xmlns:p14="http://schemas.microsoft.com/office/powerpoint/2010/main" val="2504280328"/>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884</Words>
  <Application>Microsoft Office PowerPoint</Application>
  <PresentationFormat>Widescreen</PresentationFormat>
  <Paragraphs>122</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Times New Roman</vt:lpstr>
      <vt:lpstr>arial</vt:lpstr>
      <vt:lpstr>Noto Sans Symbols</vt:lpstr>
      <vt:lpstr>Roboto</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BISWAJEET PADHI</cp:lastModifiedBy>
  <cp:revision>32</cp:revision>
  <dcterms:created xsi:type="dcterms:W3CDTF">2021-06-19T13:01:53Z</dcterms:created>
  <dcterms:modified xsi:type="dcterms:W3CDTF">2022-09-23T14:39:02Z</dcterms:modified>
</cp:coreProperties>
</file>