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71" r:id="rId6"/>
    <p:sldId id="272" r:id="rId7"/>
    <p:sldId id="273" r:id="rId8"/>
    <p:sldId id="261" r:id="rId9"/>
    <p:sldId id="274" r:id="rId10"/>
    <p:sldId id="275" r:id="rId11"/>
    <p:sldId id="276" r:id="rId12"/>
    <p:sldId id="277" r:id="rId13"/>
    <p:sldId id="279" r:id="rId14"/>
    <p:sldId id="278" r:id="rId15"/>
    <p:sldId id="280" r:id="rId16"/>
    <p:sldId id="281" r:id="rId17"/>
    <p:sldId id="265" r:id="rId18"/>
    <p:sldId id="282" r:id="rId19"/>
    <p:sldId id="283" r:id="rId20"/>
    <p:sldId id="267" r:id="rId21"/>
    <p:sldId id="284" r:id="rId22"/>
    <p:sldId id="268" r:id="rId23"/>
    <p:sldId id="285" r:id="rId24"/>
    <p:sldId id="269" r:id="rId25"/>
    <p:sldId id="287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51ACD-ABAA-4B88-B226-DA6A38D1F1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AA934A3-29C0-42BC-8B1B-37615E17957B}">
      <dgm:prSet phldrT="[Text]"/>
      <dgm:spPr/>
      <dgm:t>
        <a:bodyPr/>
        <a:lstStyle/>
        <a:p>
          <a:r>
            <a:rPr lang="en-IN" dirty="0"/>
            <a:t>Object detection algorithm to detect characters in input image</a:t>
          </a:r>
        </a:p>
      </dgm:t>
    </dgm:pt>
    <dgm:pt modelId="{66ACDF8F-4C13-4459-B955-0EF114F788F1}" type="parTrans" cxnId="{6CD586D1-81FC-412C-8397-65186AFE853F}">
      <dgm:prSet/>
      <dgm:spPr/>
      <dgm:t>
        <a:bodyPr/>
        <a:lstStyle/>
        <a:p>
          <a:endParaRPr lang="en-IN"/>
        </a:p>
      </dgm:t>
    </dgm:pt>
    <dgm:pt modelId="{5EF4F667-AEB0-4647-9D52-30CD586BA36A}" type="sibTrans" cxnId="{6CD586D1-81FC-412C-8397-65186AFE853F}">
      <dgm:prSet/>
      <dgm:spPr/>
      <dgm:t>
        <a:bodyPr/>
        <a:lstStyle/>
        <a:p>
          <a:endParaRPr lang="en-IN"/>
        </a:p>
      </dgm:t>
    </dgm:pt>
    <dgm:pt modelId="{73EE9042-120A-41DB-8BD0-26FB750AE442}">
      <dgm:prSet phldrT="[Text]"/>
      <dgm:spPr/>
      <dgm:t>
        <a:bodyPr/>
        <a:lstStyle/>
        <a:p>
          <a:r>
            <a:rPr lang="en-IN" dirty="0"/>
            <a:t>Character recognition model to predict the character</a:t>
          </a:r>
        </a:p>
      </dgm:t>
    </dgm:pt>
    <dgm:pt modelId="{1415DB7F-98C4-4F06-A37B-B4BC0A743AE9}" type="parTrans" cxnId="{65971B9E-569A-4674-85FE-5A4346F439FC}">
      <dgm:prSet/>
      <dgm:spPr/>
      <dgm:t>
        <a:bodyPr/>
        <a:lstStyle/>
        <a:p>
          <a:endParaRPr lang="en-IN"/>
        </a:p>
      </dgm:t>
    </dgm:pt>
    <dgm:pt modelId="{561B8485-CAE0-4683-82BB-3A83B094DA49}" type="sibTrans" cxnId="{65971B9E-569A-4674-85FE-5A4346F439FC}">
      <dgm:prSet/>
      <dgm:spPr/>
      <dgm:t>
        <a:bodyPr/>
        <a:lstStyle/>
        <a:p>
          <a:endParaRPr lang="en-IN"/>
        </a:p>
      </dgm:t>
    </dgm:pt>
    <dgm:pt modelId="{DA784B50-F7A5-4489-815D-02EEDA50A354}" type="pres">
      <dgm:prSet presAssocID="{1E951ACD-ABAA-4B88-B226-DA6A38D1F140}" presName="Name0" presStyleCnt="0">
        <dgm:presLayoutVars>
          <dgm:dir/>
          <dgm:resizeHandles val="exact"/>
        </dgm:presLayoutVars>
      </dgm:prSet>
      <dgm:spPr/>
    </dgm:pt>
    <dgm:pt modelId="{5D81B92C-8712-4542-9230-93F7B0E742A2}" type="pres">
      <dgm:prSet presAssocID="{1AA934A3-29C0-42BC-8B1B-37615E17957B}" presName="node" presStyleLbl="node1" presStyleIdx="0" presStyleCnt="2">
        <dgm:presLayoutVars>
          <dgm:bulletEnabled val="1"/>
        </dgm:presLayoutVars>
      </dgm:prSet>
      <dgm:spPr/>
    </dgm:pt>
    <dgm:pt modelId="{9D7BD2D2-4F4A-44A0-9FC1-483053F7E99B}" type="pres">
      <dgm:prSet presAssocID="{5EF4F667-AEB0-4647-9D52-30CD586BA36A}" presName="sibTrans" presStyleLbl="sibTrans2D1" presStyleIdx="0" presStyleCnt="1"/>
      <dgm:spPr/>
    </dgm:pt>
    <dgm:pt modelId="{BD86D90F-C319-41D7-83B8-3EBAF2D1BB92}" type="pres">
      <dgm:prSet presAssocID="{5EF4F667-AEB0-4647-9D52-30CD586BA36A}" presName="connectorText" presStyleLbl="sibTrans2D1" presStyleIdx="0" presStyleCnt="1"/>
      <dgm:spPr/>
    </dgm:pt>
    <dgm:pt modelId="{6F50694E-49B9-4BC1-99CE-ACB939E11EE3}" type="pres">
      <dgm:prSet presAssocID="{73EE9042-120A-41DB-8BD0-26FB750AE442}" presName="node" presStyleLbl="node1" presStyleIdx="1" presStyleCnt="2">
        <dgm:presLayoutVars>
          <dgm:bulletEnabled val="1"/>
        </dgm:presLayoutVars>
      </dgm:prSet>
      <dgm:spPr/>
    </dgm:pt>
  </dgm:ptLst>
  <dgm:cxnLst>
    <dgm:cxn modelId="{59A00213-1F5B-4F47-9F44-D3455972A6F9}" type="presOf" srcId="{73EE9042-120A-41DB-8BD0-26FB750AE442}" destId="{6F50694E-49B9-4BC1-99CE-ACB939E11EE3}" srcOrd="0" destOrd="0" presId="urn:microsoft.com/office/officeart/2005/8/layout/process1"/>
    <dgm:cxn modelId="{2368256A-8F10-4D62-89C1-C2347DA364C4}" type="presOf" srcId="{5EF4F667-AEB0-4647-9D52-30CD586BA36A}" destId="{BD86D90F-C319-41D7-83B8-3EBAF2D1BB92}" srcOrd="1" destOrd="0" presId="urn:microsoft.com/office/officeart/2005/8/layout/process1"/>
    <dgm:cxn modelId="{0E961276-676E-452B-8BF1-07776EB51CF9}" type="presOf" srcId="{1E951ACD-ABAA-4B88-B226-DA6A38D1F140}" destId="{DA784B50-F7A5-4489-815D-02EEDA50A354}" srcOrd="0" destOrd="0" presId="urn:microsoft.com/office/officeart/2005/8/layout/process1"/>
    <dgm:cxn modelId="{92AD877E-012D-4261-BEDA-A0A3AF335184}" type="presOf" srcId="{1AA934A3-29C0-42BC-8B1B-37615E17957B}" destId="{5D81B92C-8712-4542-9230-93F7B0E742A2}" srcOrd="0" destOrd="0" presId="urn:microsoft.com/office/officeart/2005/8/layout/process1"/>
    <dgm:cxn modelId="{65971B9E-569A-4674-85FE-5A4346F439FC}" srcId="{1E951ACD-ABAA-4B88-B226-DA6A38D1F140}" destId="{73EE9042-120A-41DB-8BD0-26FB750AE442}" srcOrd="1" destOrd="0" parTransId="{1415DB7F-98C4-4F06-A37B-B4BC0A743AE9}" sibTransId="{561B8485-CAE0-4683-82BB-3A83B094DA49}"/>
    <dgm:cxn modelId="{6CD586D1-81FC-412C-8397-65186AFE853F}" srcId="{1E951ACD-ABAA-4B88-B226-DA6A38D1F140}" destId="{1AA934A3-29C0-42BC-8B1B-37615E17957B}" srcOrd="0" destOrd="0" parTransId="{66ACDF8F-4C13-4459-B955-0EF114F788F1}" sibTransId="{5EF4F667-AEB0-4647-9D52-30CD586BA36A}"/>
    <dgm:cxn modelId="{94F87DF5-4643-40A0-BBE2-333195173659}" type="presOf" srcId="{5EF4F667-AEB0-4647-9D52-30CD586BA36A}" destId="{9D7BD2D2-4F4A-44A0-9FC1-483053F7E99B}" srcOrd="0" destOrd="0" presId="urn:microsoft.com/office/officeart/2005/8/layout/process1"/>
    <dgm:cxn modelId="{1A6B04B9-B2ED-4BF9-AF45-CF7ED46AE627}" type="presParOf" srcId="{DA784B50-F7A5-4489-815D-02EEDA50A354}" destId="{5D81B92C-8712-4542-9230-93F7B0E742A2}" srcOrd="0" destOrd="0" presId="urn:microsoft.com/office/officeart/2005/8/layout/process1"/>
    <dgm:cxn modelId="{344AB688-B34E-43F3-AABE-697E88414169}" type="presParOf" srcId="{DA784B50-F7A5-4489-815D-02EEDA50A354}" destId="{9D7BD2D2-4F4A-44A0-9FC1-483053F7E99B}" srcOrd="1" destOrd="0" presId="urn:microsoft.com/office/officeart/2005/8/layout/process1"/>
    <dgm:cxn modelId="{8EF2FA15-DBBA-4D36-8D3C-5FFCB67DB430}" type="presParOf" srcId="{9D7BD2D2-4F4A-44A0-9FC1-483053F7E99B}" destId="{BD86D90F-C319-41D7-83B8-3EBAF2D1BB92}" srcOrd="0" destOrd="0" presId="urn:microsoft.com/office/officeart/2005/8/layout/process1"/>
    <dgm:cxn modelId="{A19FE950-0907-4EBD-BD0A-FE5AE6047507}" type="presParOf" srcId="{DA784B50-F7A5-4489-815D-02EEDA50A354}" destId="{6F50694E-49B9-4BC1-99CE-ACB939E11EE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FE7958-C0E8-4B2B-8E7E-68A1E2476E6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B0D0A4-F714-42E6-A938-B46C5B2A95BF}">
      <dgm:prSet phldrT="[Text]"/>
      <dgm:spPr/>
      <dgm:t>
        <a:bodyPr/>
        <a:lstStyle/>
        <a:p>
          <a:r>
            <a:rPr lang="en-IN" dirty="0"/>
            <a:t>Pre-processing</a:t>
          </a:r>
        </a:p>
      </dgm:t>
    </dgm:pt>
    <dgm:pt modelId="{42083F96-BA41-4210-9BE1-0A2E7D6D0F01}" type="parTrans" cxnId="{86FFAF4F-57DF-436B-881F-3824FF958F83}">
      <dgm:prSet/>
      <dgm:spPr/>
      <dgm:t>
        <a:bodyPr/>
        <a:lstStyle/>
        <a:p>
          <a:endParaRPr lang="en-IN"/>
        </a:p>
      </dgm:t>
    </dgm:pt>
    <dgm:pt modelId="{1A0249C0-C66B-45A7-AA63-9FDA5A5AD6D1}" type="sibTrans" cxnId="{86FFAF4F-57DF-436B-881F-3824FF958F83}">
      <dgm:prSet/>
      <dgm:spPr/>
      <dgm:t>
        <a:bodyPr/>
        <a:lstStyle/>
        <a:p>
          <a:endParaRPr lang="en-IN"/>
        </a:p>
      </dgm:t>
    </dgm:pt>
    <dgm:pt modelId="{AACFF64F-E8C3-46C4-B51D-E76A07DD121C}">
      <dgm:prSet phldrT="[Text]"/>
      <dgm:spPr/>
      <dgm:t>
        <a:bodyPr/>
        <a:lstStyle/>
        <a:p>
          <a:r>
            <a:rPr lang="en-IN" dirty="0"/>
            <a:t>Line segmentation</a:t>
          </a:r>
        </a:p>
      </dgm:t>
    </dgm:pt>
    <dgm:pt modelId="{EC60DCCB-BA3B-4AAB-A092-557D02E1C3B0}" type="parTrans" cxnId="{41F0C165-8323-4BF9-8211-9BB602A82223}">
      <dgm:prSet/>
      <dgm:spPr/>
      <dgm:t>
        <a:bodyPr/>
        <a:lstStyle/>
        <a:p>
          <a:endParaRPr lang="en-IN"/>
        </a:p>
      </dgm:t>
    </dgm:pt>
    <dgm:pt modelId="{D8115699-9E10-4EBD-A226-55C24987A15A}" type="sibTrans" cxnId="{41F0C165-8323-4BF9-8211-9BB602A82223}">
      <dgm:prSet/>
      <dgm:spPr/>
      <dgm:t>
        <a:bodyPr/>
        <a:lstStyle/>
        <a:p>
          <a:endParaRPr lang="en-IN"/>
        </a:p>
      </dgm:t>
    </dgm:pt>
    <dgm:pt modelId="{7429888D-875F-40B5-9F0C-962019477344}">
      <dgm:prSet phldrT="[Text]"/>
      <dgm:spPr/>
      <dgm:t>
        <a:bodyPr/>
        <a:lstStyle/>
        <a:p>
          <a:r>
            <a:rPr lang="en-IN" dirty="0"/>
            <a:t>Word Segmentation</a:t>
          </a:r>
        </a:p>
      </dgm:t>
    </dgm:pt>
    <dgm:pt modelId="{E71243C2-7D64-48B3-8460-8959887370DD}" type="parTrans" cxnId="{F796DBE3-4F5F-4094-86DC-FF8BFCB6A3F0}">
      <dgm:prSet/>
      <dgm:spPr/>
      <dgm:t>
        <a:bodyPr/>
        <a:lstStyle/>
        <a:p>
          <a:endParaRPr lang="en-IN"/>
        </a:p>
      </dgm:t>
    </dgm:pt>
    <dgm:pt modelId="{14CE385F-B468-4A0F-A2BD-A9F5605BE638}" type="sibTrans" cxnId="{F796DBE3-4F5F-4094-86DC-FF8BFCB6A3F0}">
      <dgm:prSet/>
      <dgm:spPr/>
      <dgm:t>
        <a:bodyPr/>
        <a:lstStyle/>
        <a:p>
          <a:endParaRPr lang="en-IN"/>
        </a:p>
      </dgm:t>
    </dgm:pt>
    <dgm:pt modelId="{39594015-E15D-43B0-B18D-BEAD1F74ED9D}">
      <dgm:prSet phldrT="[Text]"/>
      <dgm:spPr/>
      <dgm:t>
        <a:bodyPr/>
        <a:lstStyle/>
        <a:p>
          <a:r>
            <a:rPr lang="en-IN" dirty="0"/>
            <a:t>Word prediction</a:t>
          </a:r>
        </a:p>
      </dgm:t>
    </dgm:pt>
    <dgm:pt modelId="{C6398DB9-0D9D-4F94-B9EE-E40C5B46EB1E}" type="parTrans" cxnId="{914957F8-DE9B-4025-B434-64DF372B7FFF}">
      <dgm:prSet/>
      <dgm:spPr/>
      <dgm:t>
        <a:bodyPr/>
        <a:lstStyle/>
        <a:p>
          <a:endParaRPr lang="en-IN"/>
        </a:p>
      </dgm:t>
    </dgm:pt>
    <dgm:pt modelId="{FCFA5342-09F3-4103-90D5-C07CF6F32784}" type="sibTrans" cxnId="{914957F8-DE9B-4025-B434-64DF372B7FFF}">
      <dgm:prSet/>
      <dgm:spPr/>
      <dgm:t>
        <a:bodyPr/>
        <a:lstStyle/>
        <a:p>
          <a:endParaRPr lang="en-IN"/>
        </a:p>
      </dgm:t>
    </dgm:pt>
    <dgm:pt modelId="{E7042379-C5EF-40A2-8ACB-925A301D194A}" type="pres">
      <dgm:prSet presAssocID="{11FE7958-C0E8-4B2B-8E7E-68A1E2476E65}" presName="rootnode" presStyleCnt="0">
        <dgm:presLayoutVars>
          <dgm:chMax/>
          <dgm:chPref/>
          <dgm:dir/>
          <dgm:animLvl val="lvl"/>
        </dgm:presLayoutVars>
      </dgm:prSet>
      <dgm:spPr/>
    </dgm:pt>
    <dgm:pt modelId="{1A1F6261-2327-4693-9550-8C16A5EDC763}" type="pres">
      <dgm:prSet presAssocID="{68B0D0A4-F714-42E6-A938-B46C5B2A95BF}" presName="composite" presStyleCnt="0"/>
      <dgm:spPr/>
    </dgm:pt>
    <dgm:pt modelId="{C507EF55-4112-492E-A1B2-06C2934999FE}" type="pres">
      <dgm:prSet presAssocID="{68B0D0A4-F714-42E6-A938-B46C5B2A95BF}" presName="bentUpArrow1" presStyleLbl="alignImgPlace1" presStyleIdx="0" presStyleCnt="3"/>
      <dgm:spPr/>
    </dgm:pt>
    <dgm:pt modelId="{8D7B4FB7-41EE-4197-BFE3-E624C0A5EB2E}" type="pres">
      <dgm:prSet presAssocID="{68B0D0A4-F714-42E6-A938-B46C5B2A95BF}" presName="ParentText" presStyleLbl="node1" presStyleIdx="0" presStyleCnt="4" custScaleX="141338" custScaleY="81828">
        <dgm:presLayoutVars>
          <dgm:chMax val="1"/>
          <dgm:chPref val="1"/>
          <dgm:bulletEnabled val="1"/>
        </dgm:presLayoutVars>
      </dgm:prSet>
      <dgm:spPr/>
    </dgm:pt>
    <dgm:pt modelId="{47856AB8-D6D6-457F-B505-43F0AFF0184B}" type="pres">
      <dgm:prSet presAssocID="{68B0D0A4-F714-42E6-A938-B46C5B2A95B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BD0358D-38F7-4D61-886B-6F64DF83E55C}" type="pres">
      <dgm:prSet presAssocID="{1A0249C0-C66B-45A7-AA63-9FDA5A5AD6D1}" presName="sibTrans" presStyleCnt="0"/>
      <dgm:spPr/>
    </dgm:pt>
    <dgm:pt modelId="{11CDEEEC-5A2C-4245-890B-B074DDD43348}" type="pres">
      <dgm:prSet presAssocID="{AACFF64F-E8C3-46C4-B51D-E76A07DD121C}" presName="composite" presStyleCnt="0"/>
      <dgm:spPr/>
    </dgm:pt>
    <dgm:pt modelId="{BA612D00-9A3F-4A46-9557-9F7A8E3403AB}" type="pres">
      <dgm:prSet presAssocID="{AACFF64F-E8C3-46C4-B51D-E76A07DD121C}" presName="bentUpArrow1" presStyleLbl="alignImgPlace1" presStyleIdx="1" presStyleCnt="3"/>
      <dgm:spPr/>
    </dgm:pt>
    <dgm:pt modelId="{80BE960B-F642-4A77-8B2B-C63B107E65E2}" type="pres">
      <dgm:prSet presAssocID="{AACFF64F-E8C3-46C4-B51D-E76A07DD121C}" presName="ParentText" presStyleLbl="node1" presStyleIdx="1" presStyleCnt="4" custScaleX="176928" custScaleY="68473">
        <dgm:presLayoutVars>
          <dgm:chMax val="1"/>
          <dgm:chPref val="1"/>
          <dgm:bulletEnabled val="1"/>
        </dgm:presLayoutVars>
      </dgm:prSet>
      <dgm:spPr/>
    </dgm:pt>
    <dgm:pt modelId="{D37995B8-D79E-48ED-BF99-C593D7F14484}" type="pres">
      <dgm:prSet presAssocID="{AACFF64F-E8C3-46C4-B51D-E76A07DD121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02F3D5B-B510-4208-B178-B56EEE645E0B}" type="pres">
      <dgm:prSet presAssocID="{D8115699-9E10-4EBD-A226-55C24987A15A}" presName="sibTrans" presStyleCnt="0"/>
      <dgm:spPr/>
    </dgm:pt>
    <dgm:pt modelId="{A46B8F7D-358A-4CE3-A5F2-081A360A6501}" type="pres">
      <dgm:prSet presAssocID="{7429888D-875F-40B5-9F0C-962019477344}" presName="composite" presStyleCnt="0"/>
      <dgm:spPr/>
    </dgm:pt>
    <dgm:pt modelId="{54DEEBE0-5137-490D-922E-9C5ECAE4C83C}" type="pres">
      <dgm:prSet presAssocID="{7429888D-875F-40B5-9F0C-962019477344}" presName="bentUpArrow1" presStyleLbl="alignImgPlace1" presStyleIdx="2" presStyleCnt="3"/>
      <dgm:spPr/>
    </dgm:pt>
    <dgm:pt modelId="{8E2DE507-A654-4585-801C-A915EE692ED2}" type="pres">
      <dgm:prSet presAssocID="{7429888D-875F-40B5-9F0C-962019477344}" presName="ParentText" presStyleLbl="node1" presStyleIdx="2" presStyleCnt="4" custScaleX="147064" custScaleY="71404" custLinFactNeighborX="23166" custLinFactNeighborY="-1397">
        <dgm:presLayoutVars>
          <dgm:chMax val="1"/>
          <dgm:chPref val="1"/>
          <dgm:bulletEnabled val="1"/>
        </dgm:presLayoutVars>
      </dgm:prSet>
      <dgm:spPr/>
    </dgm:pt>
    <dgm:pt modelId="{669DB45B-B36E-4268-A5B0-384A83E506F4}" type="pres">
      <dgm:prSet presAssocID="{7429888D-875F-40B5-9F0C-962019477344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6617DFF-319E-4173-9CF9-D1D8D3FD61FF}" type="pres">
      <dgm:prSet presAssocID="{14CE385F-B468-4A0F-A2BD-A9F5605BE638}" presName="sibTrans" presStyleCnt="0"/>
      <dgm:spPr/>
    </dgm:pt>
    <dgm:pt modelId="{3F105539-82BD-47D3-8273-A3236A2BFD14}" type="pres">
      <dgm:prSet presAssocID="{39594015-E15D-43B0-B18D-BEAD1F74ED9D}" presName="composite" presStyleCnt="0"/>
      <dgm:spPr/>
    </dgm:pt>
    <dgm:pt modelId="{AAA8E123-6801-404F-88E7-CE36A306BB72}" type="pres">
      <dgm:prSet presAssocID="{39594015-E15D-43B0-B18D-BEAD1F74ED9D}" presName="ParentText" presStyleLbl="node1" presStyleIdx="3" presStyleCnt="4" custScaleX="153051" custScaleY="55662" custLinFactNeighborX="1956" custLinFactNeighborY="15367">
        <dgm:presLayoutVars>
          <dgm:chMax val="1"/>
          <dgm:chPref val="1"/>
          <dgm:bulletEnabled val="1"/>
        </dgm:presLayoutVars>
      </dgm:prSet>
      <dgm:spPr/>
    </dgm:pt>
  </dgm:ptLst>
  <dgm:cxnLst>
    <dgm:cxn modelId="{41F0C165-8323-4BF9-8211-9BB602A82223}" srcId="{11FE7958-C0E8-4B2B-8E7E-68A1E2476E65}" destId="{AACFF64F-E8C3-46C4-B51D-E76A07DD121C}" srcOrd="1" destOrd="0" parTransId="{EC60DCCB-BA3B-4AAB-A092-557D02E1C3B0}" sibTransId="{D8115699-9E10-4EBD-A226-55C24987A15A}"/>
    <dgm:cxn modelId="{11EAAC4D-44C6-444C-926D-F86F77DFD577}" type="presOf" srcId="{68B0D0A4-F714-42E6-A938-B46C5B2A95BF}" destId="{8D7B4FB7-41EE-4197-BFE3-E624C0A5EB2E}" srcOrd="0" destOrd="0" presId="urn:microsoft.com/office/officeart/2005/8/layout/StepDownProcess"/>
    <dgm:cxn modelId="{86FFAF4F-57DF-436B-881F-3824FF958F83}" srcId="{11FE7958-C0E8-4B2B-8E7E-68A1E2476E65}" destId="{68B0D0A4-F714-42E6-A938-B46C5B2A95BF}" srcOrd="0" destOrd="0" parTransId="{42083F96-BA41-4210-9BE1-0A2E7D6D0F01}" sibTransId="{1A0249C0-C66B-45A7-AA63-9FDA5A5AD6D1}"/>
    <dgm:cxn modelId="{98DA5485-452B-4815-9864-A5F1DD066393}" type="presOf" srcId="{7429888D-875F-40B5-9F0C-962019477344}" destId="{8E2DE507-A654-4585-801C-A915EE692ED2}" srcOrd="0" destOrd="0" presId="urn:microsoft.com/office/officeart/2005/8/layout/StepDownProcess"/>
    <dgm:cxn modelId="{F97C978B-1251-4CCE-B970-353DC13C1510}" type="presOf" srcId="{39594015-E15D-43B0-B18D-BEAD1F74ED9D}" destId="{AAA8E123-6801-404F-88E7-CE36A306BB72}" srcOrd="0" destOrd="0" presId="urn:microsoft.com/office/officeart/2005/8/layout/StepDownProcess"/>
    <dgm:cxn modelId="{F796DBE3-4F5F-4094-86DC-FF8BFCB6A3F0}" srcId="{11FE7958-C0E8-4B2B-8E7E-68A1E2476E65}" destId="{7429888D-875F-40B5-9F0C-962019477344}" srcOrd="2" destOrd="0" parTransId="{E71243C2-7D64-48B3-8460-8959887370DD}" sibTransId="{14CE385F-B468-4A0F-A2BD-A9F5605BE638}"/>
    <dgm:cxn modelId="{5DBDF0EC-063C-4161-B9F8-BAF08BA5EBD9}" type="presOf" srcId="{11FE7958-C0E8-4B2B-8E7E-68A1E2476E65}" destId="{E7042379-C5EF-40A2-8ACB-925A301D194A}" srcOrd="0" destOrd="0" presId="urn:microsoft.com/office/officeart/2005/8/layout/StepDownProcess"/>
    <dgm:cxn modelId="{12BE54F5-B344-4CFC-9289-38C15C49449C}" type="presOf" srcId="{AACFF64F-E8C3-46C4-B51D-E76A07DD121C}" destId="{80BE960B-F642-4A77-8B2B-C63B107E65E2}" srcOrd="0" destOrd="0" presId="urn:microsoft.com/office/officeart/2005/8/layout/StepDownProcess"/>
    <dgm:cxn modelId="{914957F8-DE9B-4025-B434-64DF372B7FFF}" srcId="{11FE7958-C0E8-4B2B-8E7E-68A1E2476E65}" destId="{39594015-E15D-43B0-B18D-BEAD1F74ED9D}" srcOrd="3" destOrd="0" parTransId="{C6398DB9-0D9D-4F94-B9EE-E40C5B46EB1E}" sibTransId="{FCFA5342-09F3-4103-90D5-C07CF6F32784}"/>
    <dgm:cxn modelId="{6B1B432A-8833-4BFD-B6D1-C4EA0447C2B0}" type="presParOf" srcId="{E7042379-C5EF-40A2-8ACB-925A301D194A}" destId="{1A1F6261-2327-4693-9550-8C16A5EDC763}" srcOrd="0" destOrd="0" presId="urn:microsoft.com/office/officeart/2005/8/layout/StepDownProcess"/>
    <dgm:cxn modelId="{B3799EEB-46DB-4C26-89A0-FD22190EDD38}" type="presParOf" srcId="{1A1F6261-2327-4693-9550-8C16A5EDC763}" destId="{C507EF55-4112-492E-A1B2-06C2934999FE}" srcOrd="0" destOrd="0" presId="urn:microsoft.com/office/officeart/2005/8/layout/StepDownProcess"/>
    <dgm:cxn modelId="{1BBEAA4B-E07C-4C81-895A-863C538013FB}" type="presParOf" srcId="{1A1F6261-2327-4693-9550-8C16A5EDC763}" destId="{8D7B4FB7-41EE-4197-BFE3-E624C0A5EB2E}" srcOrd="1" destOrd="0" presId="urn:microsoft.com/office/officeart/2005/8/layout/StepDownProcess"/>
    <dgm:cxn modelId="{0CA12B2A-AD44-4B66-87CC-E3532CA86CBA}" type="presParOf" srcId="{1A1F6261-2327-4693-9550-8C16A5EDC763}" destId="{47856AB8-D6D6-457F-B505-43F0AFF0184B}" srcOrd="2" destOrd="0" presId="urn:microsoft.com/office/officeart/2005/8/layout/StepDownProcess"/>
    <dgm:cxn modelId="{61163C7F-CA79-4839-B965-B7F48BACBBCC}" type="presParOf" srcId="{E7042379-C5EF-40A2-8ACB-925A301D194A}" destId="{6BD0358D-38F7-4D61-886B-6F64DF83E55C}" srcOrd="1" destOrd="0" presId="urn:microsoft.com/office/officeart/2005/8/layout/StepDownProcess"/>
    <dgm:cxn modelId="{C54D4FF7-23F7-49A7-A048-D0D2123AA15C}" type="presParOf" srcId="{E7042379-C5EF-40A2-8ACB-925A301D194A}" destId="{11CDEEEC-5A2C-4245-890B-B074DDD43348}" srcOrd="2" destOrd="0" presId="urn:microsoft.com/office/officeart/2005/8/layout/StepDownProcess"/>
    <dgm:cxn modelId="{184B91E4-45DE-4E3A-B525-40525A9F6D28}" type="presParOf" srcId="{11CDEEEC-5A2C-4245-890B-B074DDD43348}" destId="{BA612D00-9A3F-4A46-9557-9F7A8E3403AB}" srcOrd="0" destOrd="0" presId="urn:microsoft.com/office/officeart/2005/8/layout/StepDownProcess"/>
    <dgm:cxn modelId="{07FFFB2A-28BE-4527-B18E-86D983EC2C3D}" type="presParOf" srcId="{11CDEEEC-5A2C-4245-890B-B074DDD43348}" destId="{80BE960B-F642-4A77-8B2B-C63B107E65E2}" srcOrd="1" destOrd="0" presId="urn:microsoft.com/office/officeart/2005/8/layout/StepDownProcess"/>
    <dgm:cxn modelId="{DCA5A65E-5330-4AF2-ABBF-CC995FBC5883}" type="presParOf" srcId="{11CDEEEC-5A2C-4245-890B-B074DDD43348}" destId="{D37995B8-D79E-48ED-BF99-C593D7F14484}" srcOrd="2" destOrd="0" presId="urn:microsoft.com/office/officeart/2005/8/layout/StepDownProcess"/>
    <dgm:cxn modelId="{8B3B2622-DC6C-45A5-81A8-75B6CA6B6066}" type="presParOf" srcId="{E7042379-C5EF-40A2-8ACB-925A301D194A}" destId="{F02F3D5B-B510-4208-B178-B56EEE645E0B}" srcOrd="3" destOrd="0" presId="urn:microsoft.com/office/officeart/2005/8/layout/StepDownProcess"/>
    <dgm:cxn modelId="{E21300C7-9105-4DD6-B514-26D6E661C4B3}" type="presParOf" srcId="{E7042379-C5EF-40A2-8ACB-925A301D194A}" destId="{A46B8F7D-358A-4CE3-A5F2-081A360A6501}" srcOrd="4" destOrd="0" presId="urn:microsoft.com/office/officeart/2005/8/layout/StepDownProcess"/>
    <dgm:cxn modelId="{AA004CDA-DCF2-48BF-883E-062A97A78E40}" type="presParOf" srcId="{A46B8F7D-358A-4CE3-A5F2-081A360A6501}" destId="{54DEEBE0-5137-490D-922E-9C5ECAE4C83C}" srcOrd="0" destOrd="0" presId="urn:microsoft.com/office/officeart/2005/8/layout/StepDownProcess"/>
    <dgm:cxn modelId="{ECFC1019-15EE-41F6-BE35-BF59DA4E58BC}" type="presParOf" srcId="{A46B8F7D-358A-4CE3-A5F2-081A360A6501}" destId="{8E2DE507-A654-4585-801C-A915EE692ED2}" srcOrd="1" destOrd="0" presId="urn:microsoft.com/office/officeart/2005/8/layout/StepDownProcess"/>
    <dgm:cxn modelId="{7CD8C6ED-E0C6-43A1-84B3-9CCB0F17A33D}" type="presParOf" srcId="{A46B8F7D-358A-4CE3-A5F2-081A360A6501}" destId="{669DB45B-B36E-4268-A5B0-384A83E506F4}" srcOrd="2" destOrd="0" presId="urn:microsoft.com/office/officeart/2005/8/layout/StepDownProcess"/>
    <dgm:cxn modelId="{B65B16B0-354E-40EA-B4C3-10630E1B3520}" type="presParOf" srcId="{E7042379-C5EF-40A2-8ACB-925A301D194A}" destId="{46617DFF-319E-4173-9CF9-D1D8D3FD61FF}" srcOrd="5" destOrd="0" presId="urn:microsoft.com/office/officeart/2005/8/layout/StepDownProcess"/>
    <dgm:cxn modelId="{A5AB363B-9F24-432E-8CC0-E4234C3FE52C}" type="presParOf" srcId="{E7042379-C5EF-40A2-8ACB-925A301D194A}" destId="{3F105539-82BD-47D3-8273-A3236A2BFD14}" srcOrd="6" destOrd="0" presId="urn:microsoft.com/office/officeart/2005/8/layout/StepDownProcess"/>
    <dgm:cxn modelId="{DE522A8C-D1CB-4BEC-B860-BA204EA306E9}" type="presParOf" srcId="{3F105539-82BD-47D3-8273-A3236A2BFD14}" destId="{AAA8E123-6801-404F-88E7-CE36A306BB7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92EEFD-C201-4573-86BC-C5E5C3EA630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E76A772-444E-4AC5-8D00-BDCAECD301C2}">
      <dgm:prSet phldrT="[Text]"/>
      <dgm:spPr/>
      <dgm:t>
        <a:bodyPr/>
        <a:lstStyle/>
        <a:p>
          <a:r>
            <a:rPr lang="en-IN" dirty="0"/>
            <a:t>CNN layers</a:t>
          </a:r>
        </a:p>
      </dgm:t>
    </dgm:pt>
    <dgm:pt modelId="{A3390773-BAFE-4C5C-B8F2-08E23A734341}" type="parTrans" cxnId="{6899CAA3-4B3B-4A55-8F1A-21E77E47FB95}">
      <dgm:prSet/>
      <dgm:spPr/>
      <dgm:t>
        <a:bodyPr/>
        <a:lstStyle/>
        <a:p>
          <a:endParaRPr lang="en-IN"/>
        </a:p>
      </dgm:t>
    </dgm:pt>
    <dgm:pt modelId="{4DA9813A-1765-4B72-84E2-A6586E5D250F}" type="sibTrans" cxnId="{6899CAA3-4B3B-4A55-8F1A-21E77E47FB95}">
      <dgm:prSet/>
      <dgm:spPr/>
      <dgm:t>
        <a:bodyPr/>
        <a:lstStyle/>
        <a:p>
          <a:endParaRPr lang="en-IN"/>
        </a:p>
      </dgm:t>
    </dgm:pt>
    <dgm:pt modelId="{12DC515B-E25B-44EB-891B-02B66C1D4B14}">
      <dgm:prSet phldrT="[Text]"/>
      <dgm:spPr/>
      <dgm:t>
        <a:bodyPr/>
        <a:lstStyle/>
        <a:p>
          <a:r>
            <a:rPr lang="en-IN" dirty="0"/>
            <a:t>32 X 256</a:t>
          </a:r>
        </a:p>
      </dgm:t>
    </dgm:pt>
    <dgm:pt modelId="{9432E982-1BF2-4BEB-88FB-0BA9C7965CF3}" type="parTrans" cxnId="{4FD98EB6-45EC-486A-B991-1DB48F11076A}">
      <dgm:prSet/>
      <dgm:spPr/>
      <dgm:t>
        <a:bodyPr/>
        <a:lstStyle/>
        <a:p>
          <a:endParaRPr lang="en-IN"/>
        </a:p>
      </dgm:t>
    </dgm:pt>
    <dgm:pt modelId="{76E3FA5D-1032-4753-89F6-8A1A23EFF05D}" type="sibTrans" cxnId="{4FD98EB6-45EC-486A-B991-1DB48F11076A}">
      <dgm:prSet/>
      <dgm:spPr/>
      <dgm:t>
        <a:bodyPr/>
        <a:lstStyle/>
        <a:p>
          <a:endParaRPr lang="en-IN"/>
        </a:p>
      </dgm:t>
    </dgm:pt>
    <dgm:pt modelId="{F5B1BF29-C6C3-4341-9D6C-BFE75AA495A4}">
      <dgm:prSet phldrT="[Text]"/>
      <dgm:spPr/>
      <dgm:t>
        <a:bodyPr/>
        <a:lstStyle/>
        <a:p>
          <a:r>
            <a:rPr lang="en-IN" dirty="0"/>
            <a:t>RNN layers</a:t>
          </a:r>
        </a:p>
      </dgm:t>
    </dgm:pt>
    <dgm:pt modelId="{931B9BF3-D72D-4DA4-A44E-E95A822CA514}" type="parTrans" cxnId="{AB37C989-339F-480C-8746-92AAA8D87931}">
      <dgm:prSet/>
      <dgm:spPr/>
      <dgm:t>
        <a:bodyPr/>
        <a:lstStyle/>
        <a:p>
          <a:endParaRPr lang="en-IN"/>
        </a:p>
      </dgm:t>
    </dgm:pt>
    <dgm:pt modelId="{13979598-9453-4AF9-AE9B-18AAD0080351}" type="sibTrans" cxnId="{AB37C989-339F-480C-8746-92AAA8D87931}">
      <dgm:prSet/>
      <dgm:spPr/>
      <dgm:t>
        <a:bodyPr/>
        <a:lstStyle/>
        <a:p>
          <a:endParaRPr lang="en-IN"/>
        </a:p>
      </dgm:t>
    </dgm:pt>
    <dgm:pt modelId="{236359C4-8440-4F2C-9A19-75EE5BB4197E}">
      <dgm:prSet phldrT="[Text]"/>
      <dgm:spPr/>
      <dgm:t>
        <a:bodyPr/>
        <a:lstStyle/>
        <a:p>
          <a:r>
            <a:rPr lang="en-IN" dirty="0"/>
            <a:t>128 X 32 word image</a:t>
          </a:r>
        </a:p>
      </dgm:t>
    </dgm:pt>
    <dgm:pt modelId="{61CE6983-10F3-4FD0-9CDA-8B0E2833829E}" type="parTrans" cxnId="{09325659-B878-4C0B-BE4B-87115D877A82}">
      <dgm:prSet/>
      <dgm:spPr/>
      <dgm:t>
        <a:bodyPr/>
        <a:lstStyle/>
        <a:p>
          <a:endParaRPr lang="en-IN"/>
        </a:p>
      </dgm:t>
    </dgm:pt>
    <dgm:pt modelId="{FB77EB3F-4500-462A-A3B1-575202EA6504}" type="sibTrans" cxnId="{09325659-B878-4C0B-BE4B-87115D877A82}">
      <dgm:prSet/>
      <dgm:spPr/>
      <dgm:t>
        <a:bodyPr/>
        <a:lstStyle/>
        <a:p>
          <a:endParaRPr lang="en-IN"/>
        </a:p>
      </dgm:t>
    </dgm:pt>
    <dgm:pt modelId="{B2F63857-8DE4-4C91-A096-703DACB9EB3A}">
      <dgm:prSet phldrT="[Text]"/>
      <dgm:spPr/>
      <dgm:t>
        <a:bodyPr/>
        <a:lstStyle/>
        <a:p>
          <a:r>
            <a:rPr lang="en-IN" dirty="0"/>
            <a:t>32 X 80</a:t>
          </a:r>
        </a:p>
      </dgm:t>
    </dgm:pt>
    <dgm:pt modelId="{2EC9EDBE-7C3A-4D5D-8382-9181244D96BB}" type="parTrans" cxnId="{41A8C903-6679-4639-9519-66B8851FC4F6}">
      <dgm:prSet/>
      <dgm:spPr/>
      <dgm:t>
        <a:bodyPr/>
        <a:lstStyle/>
        <a:p>
          <a:endParaRPr lang="en-IN"/>
        </a:p>
      </dgm:t>
    </dgm:pt>
    <dgm:pt modelId="{196DD7C9-4466-49EA-A9AA-B5A2A6B16F8D}" type="sibTrans" cxnId="{41A8C903-6679-4639-9519-66B8851FC4F6}">
      <dgm:prSet/>
      <dgm:spPr/>
      <dgm:t>
        <a:bodyPr/>
        <a:lstStyle/>
        <a:p>
          <a:endParaRPr lang="en-IN"/>
        </a:p>
      </dgm:t>
    </dgm:pt>
    <dgm:pt modelId="{E55261F1-B7DE-415E-AFB5-6CDFF9B9BE3F}">
      <dgm:prSet phldrT="[Text]"/>
      <dgm:spPr/>
      <dgm:t>
        <a:bodyPr/>
        <a:lstStyle/>
        <a:p>
          <a:r>
            <a:rPr lang="en-IN" dirty="0"/>
            <a:t>CTC layer</a:t>
          </a:r>
        </a:p>
      </dgm:t>
    </dgm:pt>
    <dgm:pt modelId="{218D6248-B6F6-4BC9-8EA2-ACA4AB53C26A}" type="parTrans" cxnId="{012113D2-92E0-4725-ACD4-2894A3731B50}">
      <dgm:prSet/>
      <dgm:spPr/>
      <dgm:t>
        <a:bodyPr/>
        <a:lstStyle/>
        <a:p>
          <a:endParaRPr lang="en-IN"/>
        </a:p>
      </dgm:t>
    </dgm:pt>
    <dgm:pt modelId="{718BCD94-8824-4CC4-8875-37A7B8819E46}" type="sibTrans" cxnId="{012113D2-92E0-4725-ACD4-2894A3731B50}">
      <dgm:prSet/>
      <dgm:spPr/>
      <dgm:t>
        <a:bodyPr/>
        <a:lstStyle/>
        <a:p>
          <a:endParaRPr lang="en-IN"/>
        </a:p>
      </dgm:t>
    </dgm:pt>
    <dgm:pt modelId="{4A10EB82-70B0-4EC7-84AA-43A7BDD3045B}" type="pres">
      <dgm:prSet presAssocID="{B592EEFD-C201-4573-86BC-C5E5C3EA630E}" presName="Name0" presStyleCnt="0">
        <dgm:presLayoutVars>
          <dgm:dir/>
          <dgm:resizeHandles val="exact"/>
        </dgm:presLayoutVars>
      </dgm:prSet>
      <dgm:spPr/>
    </dgm:pt>
    <dgm:pt modelId="{64308AEE-1F55-42AC-BC55-01E954D23AB5}" type="pres">
      <dgm:prSet presAssocID="{236359C4-8440-4F2C-9A19-75EE5BB4197E}" presName="node" presStyleLbl="node1" presStyleIdx="0" presStyleCnt="6">
        <dgm:presLayoutVars>
          <dgm:bulletEnabled val="1"/>
        </dgm:presLayoutVars>
      </dgm:prSet>
      <dgm:spPr/>
    </dgm:pt>
    <dgm:pt modelId="{8DAEECA5-E06E-4DA8-BEDF-F7EA898F087B}" type="pres">
      <dgm:prSet presAssocID="{FB77EB3F-4500-462A-A3B1-575202EA6504}" presName="sibTrans" presStyleLbl="sibTrans2D1" presStyleIdx="0" presStyleCnt="5"/>
      <dgm:spPr/>
    </dgm:pt>
    <dgm:pt modelId="{A751E3B6-60B1-4DEA-BDB3-22C2594534BD}" type="pres">
      <dgm:prSet presAssocID="{FB77EB3F-4500-462A-A3B1-575202EA6504}" presName="connectorText" presStyleLbl="sibTrans2D1" presStyleIdx="0" presStyleCnt="5"/>
      <dgm:spPr/>
    </dgm:pt>
    <dgm:pt modelId="{F63BB4E3-2767-4060-BDB5-79A987F1E529}" type="pres">
      <dgm:prSet presAssocID="{0E76A772-444E-4AC5-8D00-BDCAECD301C2}" presName="node" presStyleLbl="node1" presStyleIdx="1" presStyleCnt="6">
        <dgm:presLayoutVars>
          <dgm:bulletEnabled val="1"/>
        </dgm:presLayoutVars>
      </dgm:prSet>
      <dgm:spPr/>
    </dgm:pt>
    <dgm:pt modelId="{1004888F-D942-43FA-B5AF-5A3E2EE2AA27}" type="pres">
      <dgm:prSet presAssocID="{4DA9813A-1765-4B72-84E2-A6586E5D250F}" presName="sibTrans" presStyleLbl="sibTrans2D1" presStyleIdx="1" presStyleCnt="5"/>
      <dgm:spPr/>
    </dgm:pt>
    <dgm:pt modelId="{3D1611FB-F5DA-4AB1-B820-A924AF267D0B}" type="pres">
      <dgm:prSet presAssocID="{4DA9813A-1765-4B72-84E2-A6586E5D250F}" presName="connectorText" presStyleLbl="sibTrans2D1" presStyleIdx="1" presStyleCnt="5"/>
      <dgm:spPr/>
    </dgm:pt>
    <dgm:pt modelId="{8FD1F7E8-E9C7-44AA-8F1A-C86D5B3649B5}" type="pres">
      <dgm:prSet presAssocID="{12DC515B-E25B-44EB-891B-02B66C1D4B14}" presName="node" presStyleLbl="node1" presStyleIdx="2" presStyleCnt="6">
        <dgm:presLayoutVars>
          <dgm:bulletEnabled val="1"/>
        </dgm:presLayoutVars>
      </dgm:prSet>
      <dgm:spPr/>
    </dgm:pt>
    <dgm:pt modelId="{70B4226C-D3A3-433B-8D39-A60ECD2211F9}" type="pres">
      <dgm:prSet presAssocID="{76E3FA5D-1032-4753-89F6-8A1A23EFF05D}" presName="sibTrans" presStyleLbl="sibTrans2D1" presStyleIdx="2" presStyleCnt="5"/>
      <dgm:spPr/>
    </dgm:pt>
    <dgm:pt modelId="{EC8E47ED-674D-4502-8389-CEB4D769FA36}" type="pres">
      <dgm:prSet presAssocID="{76E3FA5D-1032-4753-89F6-8A1A23EFF05D}" presName="connectorText" presStyleLbl="sibTrans2D1" presStyleIdx="2" presStyleCnt="5"/>
      <dgm:spPr/>
    </dgm:pt>
    <dgm:pt modelId="{302B1727-B08F-4C8C-AC86-82091343232D}" type="pres">
      <dgm:prSet presAssocID="{F5B1BF29-C6C3-4341-9D6C-BFE75AA495A4}" presName="node" presStyleLbl="node1" presStyleIdx="3" presStyleCnt="6">
        <dgm:presLayoutVars>
          <dgm:bulletEnabled val="1"/>
        </dgm:presLayoutVars>
      </dgm:prSet>
      <dgm:spPr/>
    </dgm:pt>
    <dgm:pt modelId="{92E8339C-2098-494D-9C9B-B6B918CF64B0}" type="pres">
      <dgm:prSet presAssocID="{13979598-9453-4AF9-AE9B-18AAD0080351}" presName="sibTrans" presStyleLbl="sibTrans2D1" presStyleIdx="3" presStyleCnt="5"/>
      <dgm:spPr/>
    </dgm:pt>
    <dgm:pt modelId="{1676F979-C7C3-4DE5-9423-04A1598EAFE9}" type="pres">
      <dgm:prSet presAssocID="{13979598-9453-4AF9-AE9B-18AAD0080351}" presName="connectorText" presStyleLbl="sibTrans2D1" presStyleIdx="3" presStyleCnt="5"/>
      <dgm:spPr/>
    </dgm:pt>
    <dgm:pt modelId="{9635705F-493A-4F1E-9303-DC330606C1D1}" type="pres">
      <dgm:prSet presAssocID="{B2F63857-8DE4-4C91-A096-703DACB9EB3A}" presName="node" presStyleLbl="node1" presStyleIdx="4" presStyleCnt="6">
        <dgm:presLayoutVars>
          <dgm:bulletEnabled val="1"/>
        </dgm:presLayoutVars>
      </dgm:prSet>
      <dgm:spPr/>
    </dgm:pt>
    <dgm:pt modelId="{A928DAB3-2EAF-4147-9529-72BCA70D8F91}" type="pres">
      <dgm:prSet presAssocID="{196DD7C9-4466-49EA-A9AA-B5A2A6B16F8D}" presName="sibTrans" presStyleLbl="sibTrans2D1" presStyleIdx="4" presStyleCnt="5"/>
      <dgm:spPr/>
    </dgm:pt>
    <dgm:pt modelId="{3AB08C35-4D9E-4D79-A30C-8D07E8418D3B}" type="pres">
      <dgm:prSet presAssocID="{196DD7C9-4466-49EA-A9AA-B5A2A6B16F8D}" presName="connectorText" presStyleLbl="sibTrans2D1" presStyleIdx="4" presStyleCnt="5"/>
      <dgm:spPr/>
    </dgm:pt>
    <dgm:pt modelId="{93525080-D4BB-4101-B1D9-9501ACDC92A2}" type="pres">
      <dgm:prSet presAssocID="{E55261F1-B7DE-415E-AFB5-6CDFF9B9BE3F}" presName="node" presStyleLbl="node1" presStyleIdx="5" presStyleCnt="6">
        <dgm:presLayoutVars>
          <dgm:bulletEnabled val="1"/>
        </dgm:presLayoutVars>
      </dgm:prSet>
      <dgm:spPr/>
    </dgm:pt>
  </dgm:ptLst>
  <dgm:cxnLst>
    <dgm:cxn modelId="{41A8C903-6679-4639-9519-66B8851FC4F6}" srcId="{B592EEFD-C201-4573-86BC-C5E5C3EA630E}" destId="{B2F63857-8DE4-4C91-A096-703DACB9EB3A}" srcOrd="4" destOrd="0" parTransId="{2EC9EDBE-7C3A-4D5D-8382-9181244D96BB}" sibTransId="{196DD7C9-4466-49EA-A9AA-B5A2A6B16F8D}"/>
    <dgm:cxn modelId="{107C990A-7266-4D18-A70D-446275015A5A}" type="presOf" srcId="{76E3FA5D-1032-4753-89F6-8A1A23EFF05D}" destId="{EC8E47ED-674D-4502-8389-CEB4D769FA36}" srcOrd="1" destOrd="0" presId="urn:microsoft.com/office/officeart/2005/8/layout/process1"/>
    <dgm:cxn modelId="{47EF640F-B194-4F33-908A-CC592E87CEAD}" type="presOf" srcId="{236359C4-8440-4F2C-9A19-75EE5BB4197E}" destId="{64308AEE-1F55-42AC-BC55-01E954D23AB5}" srcOrd="0" destOrd="0" presId="urn:microsoft.com/office/officeart/2005/8/layout/process1"/>
    <dgm:cxn modelId="{437D4521-93EB-4E7E-9C52-D210FABA89D8}" type="presOf" srcId="{F5B1BF29-C6C3-4341-9D6C-BFE75AA495A4}" destId="{302B1727-B08F-4C8C-AC86-82091343232D}" srcOrd="0" destOrd="0" presId="urn:microsoft.com/office/officeart/2005/8/layout/process1"/>
    <dgm:cxn modelId="{D1424C27-4E15-4E93-8EFB-F9B8C5C8FC56}" type="presOf" srcId="{B592EEFD-C201-4573-86BC-C5E5C3EA630E}" destId="{4A10EB82-70B0-4EC7-84AA-43A7BDD3045B}" srcOrd="0" destOrd="0" presId="urn:microsoft.com/office/officeart/2005/8/layout/process1"/>
    <dgm:cxn modelId="{78370C5E-9DA1-40CA-A70C-F9EDDA66DD44}" type="presOf" srcId="{FB77EB3F-4500-462A-A3B1-575202EA6504}" destId="{8DAEECA5-E06E-4DA8-BEDF-F7EA898F087B}" srcOrd="0" destOrd="0" presId="urn:microsoft.com/office/officeart/2005/8/layout/process1"/>
    <dgm:cxn modelId="{5076B862-A5A1-4842-8DD9-9282F5E17F50}" type="presOf" srcId="{12DC515B-E25B-44EB-891B-02B66C1D4B14}" destId="{8FD1F7E8-E9C7-44AA-8F1A-C86D5B3649B5}" srcOrd="0" destOrd="0" presId="urn:microsoft.com/office/officeart/2005/8/layout/process1"/>
    <dgm:cxn modelId="{FE73C063-F890-44A0-BFCF-9E8CC8F31B10}" type="presOf" srcId="{4DA9813A-1765-4B72-84E2-A6586E5D250F}" destId="{1004888F-D942-43FA-B5AF-5A3E2EE2AA27}" srcOrd="0" destOrd="0" presId="urn:microsoft.com/office/officeart/2005/8/layout/process1"/>
    <dgm:cxn modelId="{C72E7653-BFF2-4387-8AA5-8FADD50278D1}" type="presOf" srcId="{13979598-9453-4AF9-AE9B-18AAD0080351}" destId="{1676F979-C7C3-4DE5-9423-04A1598EAFE9}" srcOrd="1" destOrd="0" presId="urn:microsoft.com/office/officeart/2005/8/layout/process1"/>
    <dgm:cxn modelId="{09325659-B878-4C0B-BE4B-87115D877A82}" srcId="{B592EEFD-C201-4573-86BC-C5E5C3EA630E}" destId="{236359C4-8440-4F2C-9A19-75EE5BB4197E}" srcOrd="0" destOrd="0" parTransId="{61CE6983-10F3-4FD0-9CDA-8B0E2833829E}" sibTransId="{FB77EB3F-4500-462A-A3B1-575202EA6504}"/>
    <dgm:cxn modelId="{47B2725A-1994-45A3-851C-72A59DED39F4}" type="presOf" srcId="{FB77EB3F-4500-462A-A3B1-575202EA6504}" destId="{A751E3B6-60B1-4DEA-BDB3-22C2594534BD}" srcOrd="1" destOrd="0" presId="urn:microsoft.com/office/officeart/2005/8/layout/process1"/>
    <dgm:cxn modelId="{271B237C-C50D-4989-A916-525C9BC9BAF4}" type="presOf" srcId="{4DA9813A-1765-4B72-84E2-A6586E5D250F}" destId="{3D1611FB-F5DA-4AB1-B820-A924AF267D0B}" srcOrd="1" destOrd="0" presId="urn:microsoft.com/office/officeart/2005/8/layout/process1"/>
    <dgm:cxn modelId="{64488585-4882-40D4-BA22-9DCF56CD5FA6}" type="presOf" srcId="{0E76A772-444E-4AC5-8D00-BDCAECD301C2}" destId="{F63BB4E3-2767-4060-BDB5-79A987F1E529}" srcOrd="0" destOrd="0" presId="urn:microsoft.com/office/officeart/2005/8/layout/process1"/>
    <dgm:cxn modelId="{AB37C989-339F-480C-8746-92AAA8D87931}" srcId="{B592EEFD-C201-4573-86BC-C5E5C3EA630E}" destId="{F5B1BF29-C6C3-4341-9D6C-BFE75AA495A4}" srcOrd="3" destOrd="0" parTransId="{931B9BF3-D72D-4DA4-A44E-E95A822CA514}" sibTransId="{13979598-9453-4AF9-AE9B-18AAD0080351}"/>
    <dgm:cxn modelId="{6899CAA3-4B3B-4A55-8F1A-21E77E47FB95}" srcId="{B592EEFD-C201-4573-86BC-C5E5C3EA630E}" destId="{0E76A772-444E-4AC5-8D00-BDCAECD301C2}" srcOrd="1" destOrd="0" parTransId="{A3390773-BAFE-4C5C-B8F2-08E23A734341}" sibTransId="{4DA9813A-1765-4B72-84E2-A6586E5D250F}"/>
    <dgm:cxn modelId="{22DDB3B0-2B40-4CDF-87A1-7AECAB4CA9C9}" type="presOf" srcId="{E55261F1-B7DE-415E-AFB5-6CDFF9B9BE3F}" destId="{93525080-D4BB-4101-B1D9-9501ACDC92A2}" srcOrd="0" destOrd="0" presId="urn:microsoft.com/office/officeart/2005/8/layout/process1"/>
    <dgm:cxn modelId="{CF25D0B3-15C9-4FB3-B01A-3109A2C8F3DA}" type="presOf" srcId="{196DD7C9-4466-49EA-A9AA-B5A2A6B16F8D}" destId="{3AB08C35-4D9E-4D79-A30C-8D07E8418D3B}" srcOrd="1" destOrd="0" presId="urn:microsoft.com/office/officeart/2005/8/layout/process1"/>
    <dgm:cxn modelId="{4FD98EB6-45EC-486A-B991-1DB48F11076A}" srcId="{B592EEFD-C201-4573-86BC-C5E5C3EA630E}" destId="{12DC515B-E25B-44EB-891B-02B66C1D4B14}" srcOrd="2" destOrd="0" parTransId="{9432E982-1BF2-4BEB-88FB-0BA9C7965CF3}" sibTransId="{76E3FA5D-1032-4753-89F6-8A1A23EFF05D}"/>
    <dgm:cxn modelId="{3245BBCA-C991-459A-9A5F-0BEA3013C041}" type="presOf" srcId="{196DD7C9-4466-49EA-A9AA-B5A2A6B16F8D}" destId="{A928DAB3-2EAF-4147-9529-72BCA70D8F91}" srcOrd="0" destOrd="0" presId="urn:microsoft.com/office/officeart/2005/8/layout/process1"/>
    <dgm:cxn modelId="{012113D2-92E0-4725-ACD4-2894A3731B50}" srcId="{B592EEFD-C201-4573-86BC-C5E5C3EA630E}" destId="{E55261F1-B7DE-415E-AFB5-6CDFF9B9BE3F}" srcOrd="5" destOrd="0" parTransId="{218D6248-B6F6-4BC9-8EA2-ACA4AB53C26A}" sibTransId="{718BCD94-8824-4CC4-8875-37A7B8819E46}"/>
    <dgm:cxn modelId="{1B530FD9-65BB-4F7E-A440-D9F51CC895EC}" type="presOf" srcId="{76E3FA5D-1032-4753-89F6-8A1A23EFF05D}" destId="{70B4226C-D3A3-433B-8D39-A60ECD2211F9}" srcOrd="0" destOrd="0" presId="urn:microsoft.com/office/officeart/2005/8/layout/process1"/>
    <dgm:cxn modelId="{3BF7E7DE-7809-4402-9547-0E8F7C40F4F2}" type="presOf" srcId="{13979598-9453-4AF9-AE9B-18AAD0080351}" destId="{92E8339C-2098-494D-9C9B-B6B918CF64B0}" srcOrd="0" destOrd="0" presId="urn:microsoft.com/office/officeart/2005/8/layout/process1"/>
    <dgm:cxn modelId="{ED09B4E7-6F72-4436-801A-03540E936AFF}" type="presOf" srcId="{B2F63857-8DE4-4C91-A096-703DACB9EB3A}" destId="{9635705F-493A-4F1E-9303-DC330606C1D1}" srcOrd="0" destOrd="0" presId="urn:microsoft.com/office/officeart/2005/8/layout/process1"/>
    <dgm:cxn modelId="{AC4987DD-74D6-49D5-B950-77C1146A67CF}" type="presParOf" srcId="{4A10EB82-70B0-4EC7-84AA-43A7BDD3045B}" destId="{64308AEE-1F55-42AC-BC55-01E954D23AB5}" srcOrd="0" destOrd="0" presId="urn:microsoft.com/office/officeart/2005/8/layout/process1"/>
    <dgm:cxn modelId="{34D1F41C-2E1D-4471-95CD-81670AE5BD7C}" type="presParOf" srcId="{4A10EB82-70B0-4EC7-84AA-43A7BDD3045B}" destId="{8DAEECA5-E06E-4DA8-BEDF-F7EA898F087B}" srcOrd="1" destOrd="0" presId="urn:microsoft.com/office/officeart/2005/8/layout/process1"/>
    <dgm:cxn modelId="{438652FA-FDC9-48CA-B9C5-E2B092A1E800}" type="presParOf" srcId="{8DAEECA5-E06E-4DA8-BEDF-F7EA898F087B}" destId="{A751E3B6-60B1-4DEA-BDB3-22C2594534BD}" srcOrd="0" destOrd="0" presId="urn:microsoft.com/office/officeart/2005/8/layout/process1"/>
    <dgm:cxn modelId="{B1F8EBFB-D982-4F63-8018-354026C07015}" type="presParOf" srcId="{4A10EB82-70B0-4EC7-84AA-43A7BDD3045B}" destId="{F63BB4E3-2767-4060-BDB5-79A987F1E529}" srcOrd="2" destOrd="0" presId="urn:microsoft.com/office/officeart/2005/8/layout/process1"/>
    <dgm:cxn modelId="{26600C5D-6F0C-43C0-B474-512DE440A54D}" type="presParOf" srcId="{4A10EB82-70B0-4EC7-84AA-43A7BDD3045B}" destId="{1004888F-D942-43FA-B5AF-5A3E2EE2AA27}" srcOrd="3" destOrd="0" presId="urn:microsoft.com/office/officeart/2005/8/layout/process1"/>
    <dgm:cxn modelId="{88FBA292-4DB6-42DC-8075-5A214D16D4B0}" type="presParOf" srcId="{1004888F-D942-43FA-B5AF-5A3E2EE2AA27}" destId="{3D1611FB-F5DA-4AB1-B820-A924AF267D0B}" srcOrd="0" destOrd="0" presId="urn:microsoft.com/office/officeart/2005/8/layout/process1"/>
    <dgm:cxn modelId="{EBCB0D44-FB3A-4B6A-A3C8-1D1F84652BB5}" type="presParOf" srcId="{4A10EB82-70B0-4EC7-84AA-43A7BDD3045B}" destId="{8FD1F7E8-E9C7-44AA-8F1A-C86D5B3649B5}" srcOrd="4" destOrd="0" presId="urn:microsoft.com/office/officeart/2005/8/layout/process1"/>
    <dgm:cxn modelId="{3CBCE67B-28E6-4123-8931-1154686DDEC6}" type="presParOf" srcId="{4A10EB82-70B0-4EC7-84AA-43A7BDD3045B}" destId="{70B4226C-D3A3-433B-8D39-A60ECD2211F9}" srcOrd="5" destOrd="0" presId="urn:microsoft.com/office/officeart/2005/8/layout/process1"/>
    <dgm:cxn modelId="{BE429BF7-3D9C-480B-9AB9-0A84912FDF84}" type="presParOf" srcId="{70B4226C-D3A3-433B-8D39-A60ECD2211F9}" destId="{EC8E47ED-674D-4502-8389-CEB4D769FA36}" srcOrd="0" destOrd="0" presId="urn:microsoft.com/office/officeart/2005/8/layout/process1"/>
    <dgm:cxn modelId="{CB13513A-D632-4E9E-A66D-0558A2756883}" type="presParOf" srcId="{4A10EB82-70B0-4EC7-84AA-43A7BDD3045B}" destId="{302B1727-B08F-4C8C-AC86-82091343232D}" srcOrd="6" destOrd="0" presId="urn:microsoft.com/office/officeart/2005/8/layout/process1"/>
    <dgm:cxn modelId="{96CEA1A2-1C6C-4695-870E-D2A299AF5E2F}" type="presParOf" srcId="{4A10EB82-70B0-4EC7-84AA-43A7BDD3045B}" destId="{92E8339C-2098-494D-9C9B-B6B918CF64B0}" srcOrd="7" destOrd="0" presId="urn:microsoft.com/office/officeart/2005/8/layout/process1"/>
    <dgm:cxn modelId="{B91001BF-46C4-4A31-934C-4C561610F697}" type="presParOf" srcId="{92E8339C-2098-494D-9C9B-B6B918CF64B0}" destId="{1676F979-C7C3-4DE5-9423-04A1598EAFE9}" srcOrd="0" destOrd="0" presId="urn:microsoft.com/office/officeart/2005/8/layout/process1"/>
    <dgm:cxn modelId="{07E6DD69-EA46-488D-B213-1A160DEF0D6D}" type="presParOf" srcId="{4A10EB82-70B0-4EC7-84AA-43A7BDD3045B}" destId="{9635705F-493A-4F1E-9303-DC330606C1D1}" srcOrd="8" destOrd="0" presId="urn:microsoft.com/office/officeart/2005/8/layout/process1"/>
    <dgm:cxn modelId="{99D68846-96F9-4BE1-80C4-DD592D99999B}" type="presParOf" srcId="{4A10EB82-70B0-4EC7-84AA-43A7BDD3045B}" destId="{A928DAB3-2EAF-4147-9529-72BCA70D8F91}" srcOrd="9" destOrd="0" presId="urn:microsoft.com/office/officeart/2005/8/layout/process1"/>
    <dgm:cxn modelId="{A2EF0CBB-1912-4614-ABEC-778C6124F956}" type="presParOf" srcId="{A928DAB3-2EAF-4147-9529-72BCA70D8F91}" destId="{3AB08C35-4D9E-4D79-A30C-8D07E8418D3B}" srcOrd="0" destOrd="0" presId="urn:microsoft.com/office/officeart/2005/8/layout/process1"/>
    <dgm:cxn modelId="{13A48CFF-904A-4FC2-98D9-DCB6DD417316}" type="presParOf" srcId="{4A10EB82-70B0-4EC7-84AA-43A7BDD3045B}" destId="{93525080-D4BB-4101-B1D9-9501ACDC92A2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1B92C-8712-4542-9230-93F7B0E742A2}">
      <dsp:nvSpPr>
        <dsp:cNvPr id="0" name=""/>
        <dsp:cNvSpPr/>
      </dsp:nvSpPr>
      <dsp:spPr>
        <a:xfrm>
          <a:off x="1618" y="0"/>
          <a:ext cx="3451580" cy="1726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Object detection algorithm to detect characters in input image</a:t>
          </a:r>
        </a:p>
      </dsp:txBody>
      <dsp:txXfrm>
        <a:off x="52176" y="50558"/>
        <a:ext cx="3350464" cy="1625047"/>
      </dsp:txXfrm>
    </dsp:sp>
    <dsp:sp modelId="{9D7BD2D2-4F4A-44A0-9FC1-483053F7E99B}">
      <dsp:nvSpPr>
        <dsp:cNvPr id="0" name=""/>
        <dsp:cNvSpPr/>
      </dsp:nvSpPr>
      <dsp:spPr>
        <a:xfrm>
          <a:off x="3798356" y="435085"/>
          <a:ext cx="731735" cy="85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3798356" y="606283"/>
        <a:ext cx="512215" cy="513595"/>
      </dsp:txXfrm>
    </dsp:sp>
    <dsp:sp modelId="{6F50694E-49B9-4BC1-99CE-ACB939E11EE3}">
      <dsp:nvSpPr>
        <dsp:cNvPr id="0" name=""/>
        <dsp:cNvSpPr/>
      </dsp:nvSpPr>
      <dsp:spPr>
        <a:xfrm>
          <a:off x="4833831" y="0"/>
          <a:ext cx="3451580" cy="1726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Character recognition model to predict the character</a:t>
          </a:r>
        </a:p>
      </dsp:txBody>
      <dsp:txXfrm>
        <a:off x="4884389" y="50558"/>
        <a:ext cx="3350464" cy="1625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7EF55-4112-492E-A1B2-06C2934999FE}">
      <dsp:nvSpPr>
        <dsp:cNvPr id="0" name=""/>
        <dsp:cNvSpPr/>
      </dsp:nvSpPr>
      <dsp:spPr>
        <a:xfrm rot="5400000">
          <a:off x="929334" y="1191028"/>
          <a:ext cx="1133671" cy="12906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B4FB7-41EE-4197-BFE3-E624C0A5EB2E}">
      <dsp:nvSpPr>
        <dsp:cNvPr id="0" name=""/>
        <dsp:cNvSpPr/>
      </dsp:nvSpPr>
      <dsp:spPr>
        <a:xfrm>
          <a:off x="234525" y="55705"/>
          <a:ext cx="2697344" cy="10930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Pre-processing</a:t>
          </a:r>
        </a:p>
      </dsp:txBody>
      <dsp:txXfrm>
        <a:off x="287895" y="109075"/>
        <a:ext cx="2590604" cy="986353"/>
      </dsp:txXfrm>
    </dsp:sp>
    <dsp:sp modelId="{47856AB8-D6D6-457F-B505-43F0AFF0184B}">
      <dsp:nvSpPr>
        <dsp:cNvPr id="0" name=""/>
        <dsp:cNvSpPr/>
      </dsp:nvSpPr>
      <dsp:spPr>
        <a:xfrm>
          <a:off x="2537416" y="61734"/>
          <a:ext cx="1388014" cy="10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12D00-9A3F-4A46-9557-9F7A8E3403AB}">
      <dsp:nvSpPr>
        <dsp:cNvPr id="0" name=""/>
        <dsp:cNvSpPr/>
      </dsp:nvSpPr>
      <dsp:spPr>
        <a:xfrm rot="5400000">
          <a:off x="3040574" y="2564218"/>
          <a:ext cx="1133671" cy="12906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E960B-F642-4A77-8B2B-C63B107E65E2}">
      <dsp:nvSpPr>
        <dsp:cNvPr id="0" name=""/>
        <dsp:cNvSpPr/>
      </dsp:nvSpPr>
      <dsp:spPr>
        <a:xfrm>
          <a:off x="2006159" y="1518096"/>
          <a:ext cx="3376557" cy="91469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Line segmentation</a:t>
          </a:r>
        </a:p>
      </dsp:txBody>
      <dsp:txXfrm>
        <a:off x="2050819" y="1562756"/>
        <a:ext cx="3287237" cy="825371"/>
      </dsp:txXfrm>
    </dsp:sp>
    <dsp:sp modelId="{D37995B8-D79E-48ED-BF99-C593D7F14484}">
      <dsp:nvSpPr>
        <dsp:cNvPr id="0" name=""/>
        <dsp:cNvSpPr/>
      </dsp:nvSpPr>
      <dsp:spPr>
        <a:xfrm>
          <a:off x="4648656" y="1434923"/>
          <a:ext cx="1388014" cy="10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EBE0-5137-490D-922E-9C5ECAE4C83C}">
      <dsp:nvSpPr>
        <dsp:cNvPr id="0" name=""/>
        <dsp:cNvSpPr/>
      </dsp:nvSpPr>
      <dsp:spPr>
        <a:xfrm rot="5400000">
          <a:off x="4527241" y="3937407"/>
          <a:ext cx="1133671" cy="12906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DE507-A654-4585-801C-A915EE692ED2}">
      <dsp:nvSpPr>
        <dsp:cNvPr id="0" name=""/>
        <dsp:cNvSpPr/>
      </dsp:nvSpPr>
      <dsp:spPr>
        <a:xfrm>
          <a:off x="4219902" y="2853047"/>
          <a:ext cx="2806621" cy="95384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Word Segmentation</a:t>
          </a:r>
        </a:p>
      </dsp:txBody>
      <dsp:txXfrm>
        <a:off x="4266473" y="2899618"/>
        <a:ext cx="2713479" cy="860703"/>
      </dsp:txXfrm>
    </dsp:sp>
    <dsp:sp modelId="{669DB45B-B36E-4268-A5B0-384A83E506F4}">
      <dsp:nvSpPr>
        <dsp:cNvPr id="0" name=""/>
        <dsp:cNvSpPr/>
      </dsp:nvSpPr>
      <dsp:spPr>
        <a:xfrm>
          <a:off x="6135322" y="2808113"/>
          <a:ext cx="1388014" cy="10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8E123-6801-404F-88E7-CE36A306BB72}">
      <dsp:nvSpPr>
        <dsp:cNvPr id="0" name=""/>
        <dsp:cNvSpPr/>
      </dsp:nvSpPr>
      <dsp:spPr>
        <a:xfrm>
          <a:off x="5586757" y="4386581"/>
          <a:ext cx="2920879" cy="7435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Word prediction</a:t>
          </a:r>
        </a:p>
      </dsp:txBody>
      <dsp:txXfrm>
        <a:off x="5623061" y="4422885"/>
        <a:ext cx="2848271" cy="670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08AEE-1F55-42AC-BC55-01E954D23AB5}">
      <dsp:nvSpPr>
        <dsp:cNvPr id="0" name=""/>
        <dsp:cNvSpPr/>
      </dsp:nvSpPr>
      <dsp:spPr>
        <a:xfrm>
          <a:off x="0" y="1142371"/>
          <a:ext cx="1237731" cy="916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128 X 32 word image</a:t>
          </a:r>
        </a:p>
      </dsp:txBody>
      <dsp:txXfrm>
        <a:off x="26849" y="1169220"/>
        <a:ext cx="1184033" cy="862996"/>
      </dsp:txXfrm>
    </dsp:sp>
    <dsp:sp modelId="{8DAEECA5-E06E-4DA8-BEDF-F7EA898F087B}">
      <dsp:nvSpPr>
        <dsp:cNvPr id="0" name=""/>
        <dsp:cNvSpPr/>
      </dsp:nvSpPr>
      <dsp:spPr>
        <a:xfrm>
          <a:off x="1361504" y="1447239"/>
          <a:ext cx="262399" cy="306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361504" y="1508630"/>
        <a:ext cx="183679" cy="184175"/>
      </dsp:txXfrm>
    </dsp:sp>
    <dsp:sp modelId="{F63BB4E3-2767-4060-BDB5-79A987F1E529}">
      <dsp:nvSpPr>
        <dsp:cNvPr id="0" name=""/>
        <dsp:cNvSpPr/>
      </dsp:nvSpPr>
      <dsp:spPr>
        <a:xfrm>
          <a:off x="1732824" y="1142371"/>
          <a:ext cx="1237731" cy="916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CNN layers</a:t>
          </a:r>
        </a:p>
      </dsp:txBody>
      <dsp:txXfrm>
        <a:off x="1759673" y="1169220"/>
        <a:ext cx="1184033" cy="862996"/>
      </dsp:txXfrm>
    </dsp:sp>
    <dsp:sp modelId="{1004888F-D942-43FA-B5AF-5A3E2EE2AA27}">
      <dsp:nvSpPr>
        <dsp:cNvPr id="0" name=""/>
        <dsp:cNvSpPr/>
      </dsp:nvSpPr>
      <dsp:spPr>
        <a:xfrm>
          <a:off x="3094329" y="1447239"/>
          <a:ext cx="262399" cy="306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094329" y="1508630"/>
        <a:ext cx="183679" cy="184175"/>
      </dsp:txXfrm>
    </dsp:sp>
    <dsp:sp modelId="{8FD1F7E8-E9C7-44AA-8F1A-C86D5B3649B5}">
      <dsp:nvSpPr>
        <dsp:cNvPr id="0" name=""/>
        <dsp:cNvSpPr/>
      </dsp:nvSpPr>
      <dsp:spPr>
        <a:xfrm>
          <a:off x="3465648" y="1142371"/>
          <a:ext cx="1237731" cy="916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32 X 256</a:t>
          </a:r>
        </a:p>
      </dsp:txBody>
      <dsp:txXfrm>
        <a:off x="3492497" y="1169220"/>
        <a:ext cx="1184033" cy="862996"/>
      </dsp:txXfrm>
    </dsp:sp>
    <dsp:sp modelId="{70B4226C-D3A3-433B-8D39-A60ECD2211F9}">
      <dsp:nvSpPr>
        <dsp:cNvPr id="0" name=""/>
        <dsp:cNvSpPr/>
      </dsp:nvSpPr>
      <dsp:spPr>
        <a:xfrm>
          <a:off x="4827153" y="1447239"/>
          <a:ext cx="262399" cy="306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827153" y="1508630"/>
        <a:ext cx="183679" cy="184175"/>
      </dsp:txXfrm>
    </dsp:sp>
    <dsp:sp modelId="{302B1727-B08F-4C8C-AC86-82091343232D}">
      <dsp:nvSpPr>
        <dsp:cNvPr id="0" name=""/>
        <dsp:cNvSpPr/>
      </dsp:nvSpPr>
      <dsp:spPr>
        <a:xfrm>
          <a:off x="5198472" y="1142371"/>
          <a:ext cx="1237731" cy="916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RNN layers</a:t>
          </a:r>
        </a:p>
      </dsp:txBody>
      <dsp:txXfrm>
        <a:off x="5225321" y="1169220"/>
        <a:ext cx="1184033" cy="862996"/>
      </dsp:txXfrm>
    </dsp:sp>
    <dsp:sp modelId="{92E8339C-2098-494D-9C9B-B6B918CF64B0}">
      <dsp:nvSpPr>
        <dsp:cNvPr id="0" name=""/>
        <dsp:cNvSpPr/>
      </dsp:nvSpPr>
      <dsp:spPr>
        <a:xfrm>
          <a:off x="6559977" y="1447239"/>
          <a:ext cx="262399" cy="306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6559977" y="1508630"/>
        <a:ext cx="183679" cy="184175"/>
      </dsp:txXfrm>
    </dsp:sp>
    <dsp:sp modelId="{9635705F-493A-4F1E-9303-DC330606C1D1}">
      <dsp:nvSpPr>
        <dsp:cNvPr id="0" name=""/>
        <dsp:cNvSpPr/>
      </dsp:nvSpPr>
      <dsp:spPr>
        <a:xfrm>
          <a:off x="6931297" y="1142371"/>
          <a:ext cx="1237731" cy="916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32 X 80</a:t>
          </a:r>
        </a:p>
      </dsp:txBody>
      <dsp:txXfrm>
        <a:off x="6958146" y="1169220"/>
        <a:ext cx="1184033" cy="862996"/>
      </dsp:txXfrm>
    </dsp:sp>
    <dsp:sp modelId="{A928DAB3-2EAF-4147-9529-72BCA70D8F91}">
      <dsp:nvSpPr>
        <dsp:cNvPr id="0" name=""/>
        <dsp:cNvSpPr/>
      </dsp:nvSpPr>
      <dsp:spPr>
        <a:xfrm>
          <a:off x="8292801" y="1447239"/>
          <a:ext cx="262399" cy="306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8292801" y="1508630"/>
        <a:ext cx="183679" cy="184175"/>
      </dsp:txXfrm>
    </dsp:sp>
    <dsp:sp modelId="{93525080-D4BB-4101-B1D9-9501ACDC92A2}">
      <dsp:nvSpPr>
        <dsp:cNvPr id="0" name=""/>
        <dsp:cNvSpPr/>
      </dsp:nvSpPr>
      <dsp:spPr>
        <a:xfrm>
          <a:off x="8664121" y="1142371"/>
          <a:ext cx="1237731" cy="916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CTC layer</a:t>
          </a:r>
        </a:p>
      </dsp:txBody>
      <dsp:txXfrm>
        <a:off x="8690970" y="1169220"/>
        <a:ext cx="1184033" cy="86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50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1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22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24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57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921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8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1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23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89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3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33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76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4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6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62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6AB43-370F-4636-9F05-212C036515E4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BC9CAE-F04B-40EC-B109-90B6CF7D8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5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4C9E-5255-4004-A54D-2D21D9EA4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39" y="517297"/>
            <a:ext cx="9250502" cy="1526107"/>
          </a:xfrm>
        </p:spPr>
        <p:txBody>
          <a:bodyPr/>
          <a:lstStyle/>
          <a:p>
            <a:r>
              <a:rPr lang="en-IN" sz="6000" dirty="0"/>
              <a:t>OCR for handwritten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12734-0140-4A43-8F95-0BC4DDBE9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8880" y="3051109"/>
            <a:ext cx="7996336" cy="1940767"/>
          </a:xfrm>
        </p:spPr>
        <p:txBody>
          <a:bodyPr>
            <a:normAutofit/>
          </a:bodyPr>
          <a:lstStyle/>
          <a:p>
            <a:r>
              <a:rPr lang="en-IN" sz="2200" dirty="0"/>
              <a:t>Abhey Arora</a:t>
            </a:r>
          </a:p>
          <a:p>
            <a:r>
              <a:rPr lang="en-IN" sz="2200" dirty="0"/>
              <a:t>Project Partners – Ganesh </a:t>
            </a:r>
            <a:r>
              <a:rPr lang="en-IN" sz="2200" dirty="0" err="1"/>
              <a:t>Anbhule</a:t>
            </a:r>
            <a:endParaRPr lang="en-IN" sz="2200" dirty="0"/>
          </a:p>
          <a:p>
            <a:r>
              <a:rPr lang="en-IN" sz="2200" dirty="0"/>
              <a:t>Priyanka Sahana</a:t>
            </a:r>
          </a:p>
          <a:p>
            <a:r>
              <a:rPr lang="en-IN" sz="2200" dirty="0"/>
              <a:t>Ankur Biswal </a:t>
            </a:r>
          </a:p>
        </p:txBody>
      </p:sp>
    </p:spTree>
    <p:extLst>
      <p:ext uri="{BB962C8B-B14F-4D97-AF65-F5344CB8AC3E}">
        <p14:creationId xmlns:p14="http://schemas.microsoft.com/office/powerpoint/2010/main" val="3165258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EDC3DB-227E-4BE0-AAEA-3055FB024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849"/>
            <a:ext cx="12192000" cy="517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2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BD36-9EFF-4DC5-BDC5-FD2506E1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024"/>
          </a:xfrm>
        </p:spPr>
        <p:txBody>
          <a:bodyPr/>
          <a:lstStyle/>
          <a:p>
            <a:pPr algn="ctr"/>
            <a:r>
              <a:rPr lang="en-IN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CD412-5C9F-444E-AE20-D4D86CD81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92694"/>
            <a:ext cx="8596668" cy="4389844"/>
          </a:xfrm>
        </p:spPr>
        <p:txBody>
          <a:bodyPr>
            <a:normAutofit/>
          </a:bodyPr>
          <a:lstStyle/>
          <a:p>
            <a:r>
              <a:rPr lang="en-IN" sz="2400" dirty="0"/>
              <a:t>Some lines may be skewed and some may be not</a:t>
            </a:r>
          </a:p>
          <a:p>
            <a:endParaRPr lang="en-IN" sz="2400" dirty="0"/>
          </a:p>
          <a:p>
            <a:r>
              <a:rPr lang="en-IN" sz="2400" dirty="0"/>
              <a:t>Need to look for a generalised way for line segmentation</a:t>
            </a:r>
          </a:p>
        </p:txBody>
      </p:sp>
    </p:spTree>
    <p:extLst>
      <p:ext uri="{BB962C8B-B14F-4D97-AF65-F5344CB8AC3E}">
        <p14:creationId xmlns:p14="http://schemas.microsoft.com/office/powerpoint/2010/main" val="124915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D18C-5D75-476B-8537-11CB85D6D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6601"/>
            <a:ext cx="6517259" cy="3880773"/>
          </a:xfrm>
        </p:spPr>
        <p:txBody>
          <a:bodyPr/>
          <a:lstStyle/>
          <a:p>
            <a:r>
              <a:rPr lang="en-IN" dirty="0"/>
              <a:t>Divide the image into 20 chunks and create smoothed projection profiles for each chunk.</a:t>
            </a:r>
          </a:p>
          <a:p>
            <a:endParaRPr lang="en-IN" dirty="0"/>
          </a:p>
          <a:p>
            <a:r>
              <a:rPr lang="en-IN" dirty="0"/>
              <a:t>Join valleys in between the peaks with valleys of other chunks to form lines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5C822F-9BEF-40A1-9CB9-2B1A77F2CD0B}"/>
              </a:ext>
            </a:extLst>
          </p:cNvPr>
          <p:cNvSpPr txBox="1">
            <a:spLocks/>
          </p:cNvSpPr>
          <p:nvPr/>
        </p:nvSpPr>
        <p:spPr>
          <a:xfrm>
            <a:off x="655595" y="289834"/>
            <a:ext cx="8596668" cy="755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dirty="0"/>
              <a:t>Line segmentation algorithm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C180E-1454-4458-82AD-7AF813703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78" t="39047" r="39999" b="16191"/>
          <a:stretch/>
        </p:blipFill>
        <p:spPr>
          <a:xfrm>
            <a:off x="7194593" y="1302163"/>
            <a:ext cx="4320073" cy="51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8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51EB-D7C1-46AE-A7B9-26DD5D74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65" y="245706"/>
            <a:ext cx="8596668" cy="659363"/>
          </a:xfrm>
        </p:spPr>
        <p:txBody>
          <a:bodyPr/>
          <a:lstStyle/>
          <a:p>
            <a:pPr algn="ctr"/>
            <a:r>
              <a:rPr lang="en-IN" dirty="0"/>
              <a:t>Some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F4326-FECA-46B1-8CB6-66A7BA22E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6" y="1032490"/>
            <a:ext cx="11265877" cy="41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51EB-D7C1-46AE-A7B9-26DD5D74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65" y="245706"/>
            <a:ext cx="8596668" cy="659363"/>
          </a:xfrm>
        </p:spPr>
        <p:txBody>
          <a:bodyPr/>
          <a:lstStyle/>
          <a:p>
            <a:pPr algn="ctr"/>
            <a:r>
              <a:rPr lang="en-IN" dirty="0"/>
              <a:t>Some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70DD2-B9F7-4799-A78D-5B0E84854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1810138"/>
            <a:ext cx="12126686" cy="295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8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1B43-5404-47DE-B01D-6DA75ED6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2359"/>
            <a:ext cx="8596668" cy="696686"/>
          </a:xfrm>
        </p:spPr>
        <p:txBody>
          <a:bodyPr/>
          <a:lstStyle/>
          <a:p>
            <a:pPr algn="ctr"/>
            <a:r>
              <a:rPr lang="en-IN" dirty="0"/>
              <a:t>Word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4F82-8695-4B5F-AE95-5376B4BA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63" y="1180874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/>
              <a:t>Simply finding contours in image of a line segments the image into different words.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08883-1548-4375-9779-F91A95A3A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1" y="2584385"/>
            <a:ext cx="9872567" cy="693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7AAA3D-409D-4A06-A4A2-32A91E977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6" y="3767032"/>
            <a:ext cx="9132723" cy="8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1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34BB-29BC-4622-9B5F-8935912B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3967"/>
          </a:xfrm>
        </p:spPr>
        <p:txBody>
          <a:bodyPr/>
          <a:lstStyle/>
          <a:p>
            <a:r>
              <a:rPr lang="en-IN" dirty="0"/>
              <a:t>Issue with word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2A8B-C1BD-4F92-97C1-1A05C057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40" y="1488613"/>
            <a:ext cx="8596668" cy="3880773"/>
          </a:xfrm>
        </p:spPr>
        <p:txBody>
          <a:bodyPr/>
          <a:lstStyle/>
          <a:p>
            <a:r>
              <a:rPr lang="en-IN" dirty="0"/>
              <a:t>The dot in “</a:t>
            </a:r>
            <a:r>
              <a:rPr lang="en-IN" dirty="0" err="1"/>
              <a:t>i</a:t>
            </a:r>
            <a:r>
              <a:rPr lang="en-IN" dirty="0"/>
              <a:t>” was usually missed in vertically small words like ‘in’, ‘is’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Word images are resized to be an input for the neural network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0B35F-2607-4F3C-B1A3-B62CB1E0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2" y="2034073"/>
            <a:ext cx="6959863" cy="100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EF854-4712-423A-A56A-3D5BF201C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3588209"/>
            <a:ext cx="10132918" cy="6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53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5F8F-D08D-40D4-B56B-C282C1F9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037"/>
            <a:ext cx="8596668" cy="1320800"/>
          </a:xfrm>
        </p:spPr>
        <p:txBody>
          <a:bodyPr/>
          <a:lstStyle/>
          <a:p>
            <a:r>
              <a:rPr lang="en-IN" dirty="0"/>
              <a:t>Text prediction part: Model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F5C27-5A78-42D7-9AAF-E4CBB50BF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7763"/>
            <a:ext cx="8596668" cy="3880773"/>
          </a:xfrm>
        </p:spPr>
        <p:txBody>
          <a:bodyPr/>
          <a:lstStyle/>
          <a:p>
            <a:r>
              <a:rPr lang="en-IN" dirty="0"/>
              <a:t>Model is trained on IAM dataset which contains different words written by various authors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3A4E36-08D5-42C2-9106-D4147E7CA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103259"/>
              </p:ext>
            </p:extLst>
          </p:nvPr>
        </p:nvGraphicFramePr>
        <p:xfrm>
          <a:off x="100562" y="1929363"/>
          <a:ext cx="9901853" cy="320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91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BE45-F4AC-4041-85F4-998FBD7C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en-IN" dirty="0"/>
              <a:t>CNN and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1F93-6A8F-456C-BE86-6D0CED2A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196"/>
            <a:ext cx="8596668" cy="3554963"/>
          </a:xfrm>
        </p:spPr>
        <p:txBody>
          <a:bodyPr/>
          <a:lstStyle/>
          <a:p>
            <a:r>
              <a:rPr lang="en-IN" dirty="0"/>
              <a:t>Input is a 128 X 32 image</a:t>
            </a:r>
          </a:p>
          <a:p>
            <a:endParaRPr lang="en-IN" dirty="0"/>
          </a:p>
          <a:p>
            <a:r>
              <a:rPr lang="en-IN" dirty="0"/>
              <a:t>Converted to 32 X 256 using 5 X 5 and 3 X 3 convolutional filters along with max pooling</a:t>
            </a:r>
          </a:p>
          <a:p>
            <a:endParaRPr lang="en-IN" dirty="0"/>
          </a:p>
          <a:p>
            <a:r>
              <a:rPr lang="en-IN" dirty="0"/>
              <a:t>2 cells of LSTM implementation of RNN is used to get an output sequence of 32 X 80</a:t>
            </a:r>
          </a:p>
          <a:p>
            <a:endParaRPr lang="en-IN" dirty="0"/>
          </a:p>
          <a:p>
            <a:r>
              <a:rPr lang="en-IN" dirty="0"/>
              <a:t>Output can be interpreted as probability of 80 characters at each time step</a:t>
            </a:r>
          </a:p>
        </p:txBody>
      </p:sp>
    </p:spTree>
    <p:extLst>
      <p:ext uri="{BB962C8B-B14F-4D97-AF65-F5344CB8AC3E}">
        <p14:creationId xmlns:p14="http://schemas.microsoft.com/office/powerpoint/2010/main" val="283886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0F1F-ADF0-4C8D-BE75-1895D0A6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037"/>
            <a:ext cx="8596668" cy="827314"/>
          </a:xfrm>
        </p:spPr>
        <p:txBody>
          <a:bodyPr/>
          <a:lstStyle/>
          <a:p>
            <a:pPr algn="ctr"/>
            <a:r>
              <a:rPr lang="en-IN" dirty="0"/>
              <a:t>CTC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4462-C26A-4340-BE30-BD9683AC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2351"/>
            <a:ext cx="8596668" cy="3880773"/>
          </a:xfrm>
        </p:spPr>
        <p:txBody>
          <a:bodyPr/>
          <a:lstStyle/>
          <a:p>
            <a:r>
              <a:rPr lang="en-IN" dirty="0"/>
              <a:t>This layer decodes the RNN output</a:t>
            </a:r>
          </a:p>
          <a:p>
            <a:r>
              <a:rPr lang="en-IN" dirty="0"/>
              <a:t>Let us understand by taking an example:</a:t>
            </a:r>
          </a:p>
          <a:p>
            <a:pPr lvl="1"/>
            <a:r>
              <a:rPr lang="en-IN" dirty="0"/>
              <a:t>“to” → “---</a:t>
            </a:r>
            <a:r>
              <a:rPr lang="en-IN" dirty="0" err="1"/>
              <a:t>ttttttooo</a:t>
            </a:r>
            <a:r>
              <a:rPr lang="en-IN" dirty="0"/>
              <a:t>”, or “-t-o-”, or “to”</a:t>
            </a:r>
          </a:p>
          <a:p>
            <a:pPr lvl="1"/>
            <a:r>
              <a:rPr lang="en-IN" dirty="0"/>
              <a:t>“too” → “---</a:t>
            </a:r>
            <a:r>
              <a:rPr lang="en-IN" dirty="0" err="1"/>
              <a:t>ttttto</a:t>
            </a:r>
            <a:r>
              <a:rPr lang="en-IN" dirty="0"/>
              <a:t>-o”, or “-t-o-o-”, or “to-o”, but </a:t>
            </a:r>
            <a:r>
              <a:rPr lang="en-IN" b="1" dirty="0"/>
              <a:t>not</a:t>
            </a:r>
            <a:r>
              <a:rPr lang="en-IN" dirty="0"/>
              <a:t> “too”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P(a) = P(“-a”)+P(“aa”)+P(“a-”) = 0.64</a:t>
            </a:r>
          </a:p>
          <a:p>
            <a:r>
              <a:rPr lang="en-IN" dirty="0"/>
              <a:t>P(-) = P(“--”) = 0.36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FAE52-6604-4B57-A7C1-E4F30030F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04" t="34286" r="36786" b="20680"/>
          <a:stretch/>
        </p:blipFill>
        <p:spPr>
          <a:xfrm>
            <a:off x="6096000" y="2590038"/>
            <a:ext cx="3415004" cy="30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7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AFAA-F954-4017-A703-944E2B7D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EMNIST and character recognition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3004F-1A4C-40D9-A002-B9C350AABA07}"/>
              </a:ext>
            </a:extLst>
          </p:cNvPr>
          <p:cNvGrpSpPr/>
          <p:nvPr/>
        </p:nvGrpSpPr>
        <p:grpSpPr>
          <a:xfrm>
            <a:off x="1511559" y="1632856"/>
            <a:ext cx="7091264" cy="1726165"/>
            <a:chOff x="1502229" y="2071395"/>
            <a:chExt cx="7091264" cy="17261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F92C29-10AB-4F4B-B41D-E7E5FD2580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010" t="30885" r="57756" b="43945"/>
            <a:stretch/>
          </p:blipFill>
          <p:spPr>
            <a:xfrm>
              <a:off x="1502229" y="2071396"/>
              <a:ext cx="1735494" cy="172616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DB8B02-8009-400A-AAF1-44FCE1862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934" t="29252" r="57831" b="45578"/>
            <a:stretch/>
          </p:blipFill>
          <p:spPr>
            <a:xfrm>
              <a:off x="4107921" y="2071395"/>
              <a:ext cx="1735494" cy="172616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EC94E8-879B-442B-8B46-0A3DE8CA6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087" t="62178" r="57831" b="12652"/>
            <a:stretch/>
          </p:blipFill>
          <p:spPr>
            <a:xfrm>
              <a:off x="6876661" y="2071396"/>
              <a:ext cx="1716832" cy="1726163"/>
            </a:xfrm>
            <a:prstGeom prst="rect">
              <a:avLst/>
            </a:prstGeom>
          </p:spPr>
        </p:pic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910D215-012D-4FBB-AAA6-444D16C01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972279"/>
              </p:ext>
            </p:extLst>
          </p:nvPr>
        </p:nvGraphicFramePr>
        <p:xfrm>
          <a:off x="867747" y="4064519"/>
          <a:ext cx="8287030" cy="172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014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1894-AF17-4279-B6FD-417CC0C8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CTC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19D4-36DE-488A-A661-C784E3D9D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140"/>
            <a:ext cx="8596668" cy="3880773"/>
          </a:xfrm>
        </p:spPr>
        <p:txBody>
          <a:bodyPr/>
          <a:lstStyle/>
          <a:p>
            <a:r>
              <a:rPr lang="en-IN" dirty="0"/>
              <a:t>During training, the layer calculates the probability of true word and tries to maximize it</a:t>
            </a:r>
          </a:p>
          <a:p>
            <a:r>
              <a:rPr lang="en-IN" dirty="0"/>
              <a:t>Given a batch, loss function is negative of log sum of probabilities of true words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During validation or testing, this layer decodes the path using a greedy approach by selecting the most likely character at each time step.</a:t>
            </a:r>
          </a:p>
        </p:txBody>
      </p:sp>
    </p:spTree>
    <p:extLst>
      <p:ext uri="{BB962C8B-B14F-4D97-AF65-F5344CB8AC3E}">
        <p14:creationId xmlns:p14="http://schemas.microsoft.com/office/powerpoint/2010/main" val="102108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B0AA-0FCE-4ECA-840F-20753514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49559"/>
            <a:ext cx="8596668" cy="706016"/>
          </a:xfrm>
        </p:spPr>
        <p:txBody>
          <a:bodyPr/>
          <a:lstStyle/>
          <a:p>
            <a:pPr algn="ctr"/>
            <a:r>
              <a:rPr lang="en-IN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A65B-E91A-434F-9423-9854E576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2639"/>
            <a:ext cx="8596668" cy="3880773"/>
          </a:xfrm>
        </p:spPr>
        <p:txBody>
          <a:bodyPr/>
          <a:lstStyle/>
          <a:p>
            <a:r>
              <a:rPr lang="en-IN" dirty="0"/>
              <a:t>Character error rate: The number of errors in predicting a word is calculated by calculating the edit distance of predicted word and actual word.</a:t>
            </a:r>
          </a:p>
          <a:p>
            <a:endParaRPr lang="en-IN" dirty="0"/>
          </a:p>
          <a:p>
            <a:r>
              <a:rPr lang="en-IN" dirty="0"/>
              <a:t>Word accuracy: The proportion of words which are predicted accurately</a:t>
            </a:r>
          </a:p>
        </p:txBody>
      </p:sp>
    </p:spTree>
    <p:extLst>
      <p:ext uri="{BB962C8B-B14F-4D97-AF65-F5344CB8AC3E}">
        <p14:creationId xmlns:p14="http://schemas.microsoft.com/office/powerpoint/2010/main" val="3894663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0857-5A84-4938-BCFC-F6D04AE6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8383"/>
            <a:ext cx="8596668" cy="743339"/>
          </a:xfrm>
        </p:spPr>
        <p:txBody>
          <a:bodyPr/>
          <a:lstStyle/>
          <a:p>
            <a:r>
              <a:rPr lang="en-IN" dirty="0"/>
              <a:t>Performance of various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442F0-697E-4F1A-ACED-BC83C7AC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5642"/>
            <a:ext cx="8886544" cy="5649134"/>
          </a:xfrm>
        </p:spPr>
        <p:txBody>
          <a:bodyPr>
            <a:noAutofit/>
          </a:bodyPr>
          <a:lstStyle/>
          <a:p>
            <a:r>
              <a:rPr lang="en-IN" dirty="0"/>
              <a:t>7 layer model Adam optimizer 1</a:t>
            </a:r>
          </a:p>
          <a:p>
            <a:pPr lvl="1"/>
            <a:r>
              <a:rPr lang="en-IN" sz="1800" dirty="0"/>
              <a:t>Character error rate: </a:t>
            </a:r>
            <a:r>
              <a:rPr lang="en-IN" sz="1800" dirty="0">
                <a:solidFill>
                  <a:schemeClr val="accent2"/>
                </a:solidFill>
              </a:rPr>
              <a:t>23.774510%</a:t>
            </a:r>
            <a:r>
              <a:rPr lang="en-IN" sz="1800" dirty="0"/>
              <a:t>. Word accuracy: 29.729730%.</a:t>
            </a:r>
          </a:p>
          <a:p>
            <a:pPr lvl="1"/>
            <a:endParaRPr lang="en-IN" sz="1800" dirty="0"/>
          </a:p>
          <a:p>
            <a:r>
              <a:rPr lang="en-IN" dirty="0"/>
              <a:t>7 layer model Adam optimizer 2</a:t>
            </a:r>
          </a:p>
          <a:p>
            <a:pPr lvl="1"/>
            <a:r>
              <a:rPr lang="en-IN" sz="1800" dirty="0"/>
              <a:t>Character error rate: 24.641176%. Word accuracy: 30.324324%.</a:t>
            </a:r>
          </a:p>
          <a:p>
            <a:pPr lvl="1"/>
            <a:endParaRPr lang="en-IN" sz="1800" dirty="0"/>
          </a:p>
          <a:p>
            <a:r>
              <a:rPr lang="en-IN" dirty="0"/>
              <a:t>7 layer model</a:t>
            </a:r>
          </a:p>
          <a:p>
            <a:pPr lvl="1"/>
            <a:r>
              <a:rPr lang="en-IN" sz="1800" dirty="0"/>
              <a:t>Character error rate: 24.754902%. Word accuracy: </a:t>
            </a:r>
            <a:r>
              <a:rPr lang="en-IN" sz="1800" dirty="0">
                <a:solidFill>
                  <a:schemeClr val="accent2"/>
                </a:solidFill>
              </a:rPr>
              <a:t>31.081081%</a:t>
            </a:r>
            <a:r>
              <a:rPr lang="en-IN" sz="1800" dirty="0"/>
              <a:t>.</a:t>
            </a:r>
          </a:p>
          <a:p>
            <a:pPr lvl="1"/>
            <a:endParaRPr lang="en-IN" sz="1800" dirty="0"/>
          </a:p>
          <a:p>
            <a:r>
              <a:rPr lang="en-IN" dirty="0"/>
              <a:t>6 layer model</a:t>
            </a:r>
          </a:p>
          <a:p>
            <a:pPr lvl="1"/>
            <a:r>
              <a:rPr lang="en-IN" sz="1800" dirty="0"/>
              <a:t>Character error rate: 24.754902%. Word accuracy: </a:t>
            </a:r>
            <a:r>
              <a:rPr lang="en-IN" sz="1800" dirty="0">
                <a:solidFill>
                  <a:schemeClr val="accent2"/>
                </a:solidFill>
              </a:rPr>
              <a:t>31.081081%</a:t>
            </a:r>
            <a:r>
              <a:rPr lang="en-IN" sz="1800" dirty="0"/>
              <a:t>.</a:t>
            </a:r>
          </a:p>
          <a:p>
            <a:pPr lvl="1"/>
            <a:endParaRPr lang="en-IN" sz="1800" dirty="0"/>
          </a:p>
          <a:p>
            <a:r>
              <a:rPr lang="en-IN" dirty="0"/>
              <a:t>5 layer model</a:t>
            </a:r>
          </a:p>
          <a:p>
            <a:pPr lvl="1"/>
            <a:r>
              <a:rPr lang="en-IN" sz="1800" dirty="0"/>
              <a:t>Character error rate: 33.333333%. Word accuracy: 14.864865%.</a:t>
            </a:r>
          </a:p>
        </p:txBody>
      </p:sp>
    </p:spTree>
    <p:extLst>
      <p:ext uri="{BB962C8B-B14F-4D97-AF65-F5344CB8AC3E}">
        <p14:creationId xmlns:p14="http://schemas.microsoft.com/office/powerpoint/2010/main" val="4183839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2D03-79AA-4D4E-A13F-57185C0E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9"/>
            <a:ext cx="8596668" cy="767492"/>
          </a:xfrm>
        </p:spPr>
        <p:txBody>
          <a:bodyPr/>
          <a:lstStyle/>
          <a:p>
            <a:pPr algn="ctr"/>
            <a:r>
              <a:rPr lang="en-IN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BB22-2328-460B-BBBD-72372A076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8073" y="1930400"/>
            <a:ext cx="8596668" cy="1707113"/>
          </a:xfrm>
        </p:spPr>
        <p:txBody>
          <a:bodyPr>
            <a:normAutofit/>
          </a:bodyPr>
          <a:lstStyle/>
          <a:p>
            <a:r>
              <a:rPr lang="en-IN" dirty="0"/>
              <a:t>Predictions:</a:t>
            </a:r>
          </a:p>
          <a:p>
            <a:pPr marL="0" indent="0">
              <a:buNone/>
            </a:pPr>
            <a:r>
              <a:rPr lang="en-IN" dirty="0"/>
              <a:t>[ERR:2] "surprise" -&gt; "</a:t>
            </a:r>
            <a:r>
              <a:rPr lang="en-IN" dirty="0" err="1"/>
              <a:t>surforise</a:t>
            </a:r>
            <a:r>
              <a:rPr lang="en-IN" dirty="0"/>
              <a:t>“	[OK] "although" -&gt; "although"</a:t>
            </a:r>
          </a:p>
          <a:p>
            <a:pPr marL="0" indent="0">
              <a:buNone/>
            </a:pPr>
            <a:r>
              <a:rPr lang="en-IN" dirty="0"/>
              <a:t>[ERR:1] "out" -&gt; "</a:t>
            </a:r>
            <a:r>
              <a:rPr lang="en-IN" dirty="0" err="1"/>
              <a:t>ouct</a:t>
            </a:r>
            <a:r>
              <a:rPr lang="en-IN" dirty="0"/>
              <a:t>“			[ERR:1] "lived" -&gt; "</a:t>
            </a:r>
            <a:r>
              <a:rPr lang="en-IN" dirty="0" err="1"/>
              <a:t>lised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[OK] "and" -&gt; "and"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79DAA2-8D31-4125-B9C6-D2A9C7D28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8073" y="4523243"/>
            <a:ext cx="7704041" cy="1707112"/>
          </a:xfrm>
        </p:spPr>
        <p:txBody>
          <a:bodyPr>
            <a:normAutofit/>
          </a:bodyPr>
          <a:lstStyle/>
          <a:p>
            <a:r>
              <a:rPr lang="en-IN" dirty="0"/>
              <a:t>Predictions:</a:t>
            </a:r>
          </a:p>
          <a:p>
            <a:pPr marL="0" indent="0">
              <a:buNone/>
            </a:pPr>
            <a:r>
              <a:rPr lang="en-IN" dirty="0"/>
              <a:t>[ERR:1] "recurred" -&gt; "recursed“		[ERR:2] "exercise" -&gt; "</a:t>
            </a:r>
            <a:r>
              <a:rPr lang="en-IN" dirty="0" err="1"/>
              <a:t>ercercise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[OK] "laughing" -&gt; "laughing“			[OK] "may" -&gt; "may"</a:t>
            </a:r>
          </a:p>
          <a:p>
            <a:pPr marL="0" indent="0">
              <a:buNone/>
            </a:pPr>
            <a:r>
              <a:rPr lang="en-IN" dirty="0"/>
              <a:t>[ERR:4] "you" -&gt; "spore"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5043AA-A3D4-4861-9D42-36A624B3D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1" y="1281571"/>
            <a:ext cx="7692714" cy="5394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6505DA-6F1C-4F76-93EC-D2F117E16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73" y="3865580"/>
            <a:ext cx="7606122" cy="5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68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4033-3B28-4645-BBD2-8B72905A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1561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Performance of various models with Spell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B3F3-88F9-4019-8F58-8D9DF95BD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5616"/>
            <a:ext cx="8596668" cy="515982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7 layer model Adam optimizer 2</a:t>
            </a:r>
          </a:p>
          <a:p>
            <a:pPr lvl="1"/>
            <a:r>
              <a:rPr lang="en-IN" dirty="0"/>
              <a:t>Character error rate: 18.382353%. Word accuracy: 51.351351%.</a:t>
            </a:r>
          </a:p>
          <a:p>
            <a:pPr lvl="1"/>
            <a:endParaRPr lang="en-IN" dirty="0"/>
          </a:p>
          <a:p>
            <a:r>
              <a:rPr lang="en-IN" dirty="0"/>
              <a:t>7 layer model Adam optimizer 1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Character error rate: 18.382353%. Word accuracy: 52.702703%.</a:t>
            </a:r>
          </a:p>
          <a:p>
            <a:pPr lvl="1"/>
            <a:endParaRPr lang="en-IN" dirty="0"/>
          </a:p>
          <a:p>
            <a:r>
              <a:rPr lang="en-IN" dirty="0"/>
              <a:t>7 layer model</a:t>
            </a:r>
          </a:p>
          <a:p>
            <a:pPr lvl="1"/>
            <a:r>
              <a:rPr lang="en-IN" dirty="0"/>
              <a:t>Character error rate: 22.058824%. Word accuracy: 47.297297%.</a:t>
            </a:r>
          </a:p>
          <a:p>
            <a:pPr lvl="1"/>
            <a:endParaRPr lang="en-IN" dirty="0"/>
          </a:p>
          <a:p>
            <a:r>
              <a:rPr lang="en-IN" dirty="0"/>
              <a:t>6 layer model</a:t>
            </a:r>
          </a:p>
          <a:p>
            <a:pPr lvl="1"/>
            <a:r>
              <a:rPr lang="en-IN" dirty="0"/>
              <a:t>Character error rate: 23.529412%. Word accuracy: 50.000000%.</a:t>
            </a:r>
          </a:p>
          <a:p>
            <a:pPr lvl="1"/>
            <a:endParaRPr lang="en-IN" dirty="0"/>
          </a:p>
          <a:p>
            <a:r>
              <a:rPr lang="en-IN" dirty="0"/>
              <a:t>5 layer model</a:t>
            </a:r>
          </a:p>
          <a:p>
            <a:pPr lvl="1"/>
            <a:r>
              <a:rPr lang="en-IN" dirty="0"/>
              <a:t>Character error rate: 31.862745%. Word accuracy: 31.081081%.</a:t>
            </a:r>
          </a:p>
        </p:txBody>
      </p:sp>
    </p:spTree>
    <p:extLst>
      <p:ext uri="{BB962C8B-B14F-4D97-AF65-F5344CB8AC3E}">
        <p14:creationId xmlns:p14="http://schemas.microsoft.com/office/powerpoint/2010/main" val="583217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2D03-79AA-4D4E-A13F-57185C0E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9"/>
            <a:ext cx="8596668" cy="767492"/>
          </a:xfrm>
        </p:spPr>
        <p:txBody>
          <a:bodyPr/>
          <a:lstStyle/>
          <a:p>
            <a:pPr algn="ctr"/>
            <a:r>
              <a:rPr lang="en-IN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BB22-2328-460B-BBBD-72372A076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8073" y="1930400"/>
            <a:ext cx="8596668" cy="1707113"/>
          </a:xfrm>
        </p:spPr>
        <p:txBody>
          <a:bodyPr>
            <a:normAutofit/>
          </a:bodyPr>
          <a:lstStyle/>
          <a:p>
            <a:r>
              <a:rPr lang="en-IN" dirty="0"/>
              <a:t>Predictions:</a:t>
            </a:r>
          </a:p>
          <a:p>
            <a:pPr marL="0" indent="0">
              <a:buNone/>
            </a:pPr>
            <a:r>
              <a:rPr lang="en-IN" dirty="0"/>
              <a:t>[OK] "surprise" -&gt; "surprise”		[OK] "although" -&gt; "although"</a:t>
            </a:r>
          </a:p>
          <a:p>
            <a:pPr marL="0" indent="0">
              <a:buNone/>
            </a:pPr>
            <a:r>
              <a:rPr lang="en-IN" dirty="0"/>
              <a:t>[OK] "out" -&gt; "out”				[OK] "lived" -&gt; "lived"</a:t>
            </a:r>
          </a:p>
          <a:p>
            <a:pPr marL="0" indent="0">
              <a:buNone/>
            </a:pPr>
            <a:r>
              <a:rPr lang="en-IN" dirty="0"/>
              <a:t>[OK] "and" -&gt; "and"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79DAA2-8D31-4125-B9C6-D2A9C7D28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8073" y="4523243"/>
            <a:ext cx="7704041" cy="1707112"/>
          </a:xfrm>
        </p:spPr>
        <p:txBody>
          <a:bodyPr>
            <a:normAutofit/>
          </a:bodyPr>
          <a:lstStyle/>
          <a:p>
            <a:r>
              <a:rPr lang="en-IN" dirty="0"/>
              <a:t>Predictions:</a:t>
            </a:r>
          </a:p>
          <a:p>
            <a:pPr marL="0" indent="0">
              <a:buNone/>
            </a:pPr>
            <a:r>
              <a:rPr lang="en-IN" dirty="0"/>
              <a:t>[OK] "recurred" -&gt; "recurred“		[OK] "exercise" -&gt; "exercise"</a:t>
            </a:r>
          </a:p>
          <a:p>
            <a:pPr marL="0" indent="0">
              <a:buNone/>
            </a:pPr>
            <a:r>
              <a:rPr lang="en-IN" dirty="0"/>
              <a:t>[OK] "laughing" -&gt; "laughing“		[OK] "may" -&gt; "may"</a:t>
            </a:r>
          </a:p>
          <a:p>
            <a:pPr marL="0" indent="0">
              <a:buNone/>
            </a:pPr>
            <a:r>
              <a:rPr lang="en-IN" dirty="0"/>
              <a:t>[ERR:4] "you" -&gt; "spore"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5043AA-A3D4-4861-9D42-36A624B3D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12" y="1250302"/>
            <a:ext cx="7072218" cy="495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D2006-DF7D-4A4A-8651-C778D40B3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12" y="3821663"/>
            <a:ext cx="7366217" cy="49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22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B681-0329-4BEF-8275-F3BF9F1B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30" y="215136"/>
            <a:ext cx="8596668" cy="1320800"/>
          </a:xfrm>
        </p:spPr>
        <p:txBody>
          <a:bodyPr/>
          <a:lstStyle/>
          <a:p>
            <a:pPr algn="ctr"/>
            <a:r>
              <a:rPr lang="en-IN" dirty="0"/>
              <a:t>Final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15AD-D4F1-4C0D-96D4-39996238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78" y="4858691"/>
            <a:ext cx="8596668" cy="1394374"/>
          </a:xfrm>
        </p:spPr>
        <p:txBody>
          <a:bodyPr>
            <a:normAutofit/>
          </a:bodyPr>
          <a:lstStyle/>
          <a:p>
            <a:r>
              <a:rPr lang="en-IN" dirty="0"/>
              <a:t>Predictions:</a:t>
            </a:r>
          </a:p>
          <a:p>
            <a:pPr marL="0" indent="0">
              <a:buNone/>
            </a:pPr>
            <a:r>
              <a:rPr lang="en-IN" dirty="0"/>
              <a:t>“surprise",	"although", 	"out",	"lived",	"and",	"informed",	"</a:t>
            </a:r>
            <a:r>
              <a:rPr lang="en-IN" dirty="0">
                <a:solidFill>
                  <a:srgbClr val="FF0000"/>
                </a:solidFill>
              </a:rPr>
              <a:t>why</a:t>
            </a:r>
            <a:r>
              <a:rPr lang="en-IN" dirty="0"/>
              <a:t>", "dissuade",	"</a:t>
            </a:r>
            <a:r>
              <a:rPr lang="en-IN" dirty="0">
                <a:solidFill>
                  <a:srgbClr val="FF0000"/>
                </a:solidFill>
              </a:rPr>
              <a:t>puberty</a:t>
            </a:r>
            <a:r>
              <a:rPr lang="en-IN" dirty="0"/>
              <a:t>",	"musical", "by", 	"me",	"</a:t>
            </a:r>
            <a:r>
              <a:rPr lang="en-IN" dirty="0">
                <a:solidFill>
                  <a:srgbClr val="FF0000"/>
                </a:solidFill>
              </a:rPr>
              <a:t>tough</a:t>
            </a:r>
            <a:r>
              <a:rPr lang="en-IN" dirty="0"/>
              <a:t>",		"he"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6904B-8B9A-4081-993D-2830ABCD1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180"/>
            <a:ext cx="12192000" cy="25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F092-F5FD-46F5-A363-A4AA267F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669"/>
          </a:xfrm>
        </p:spPr>
        <p:txBody>
          <a:bodyPr/>
          <a:lstStyle/>
          <a:p>
            <a:r>
              <a:rPr lang="en-IN" dirty="0"/>
              <a:t>Drawbacks of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92E9-BBC4-481A-A2A7-38F6C095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8621"/>
            <a:ext cx="8596668" cy="3036563"/>
          </a:xfrm>
        </p:spPr>
        <p:txBody>
          <a:bodyPr>
            <a:normAutofit/>
          </a:bodyPr>
          <a:lstStyle/>
          <a:p>
            <a:r>
              <a:rPr lang="en-IN" sz="2000" dirty="0"/>
              <a:t>Couldn’t find a dataset to train the object detection algorithm performed on characters</a:t>
            </a:r>
          </a:p>
          <a:p>
            <a:endParaRPr lang="en-IN" sz="2000" dirty="0"/>
          </a:p>
          <a:p>
            <a:r>
              <a:rPr lang="en-IN" sz="2000" dirty="0"/>
              <a:t>This approach will not work for cursive handwriting</a:t>
            </a:r>
          </a:p>
        </p:txBody>
      </p:sp>
    </p:spTree>
    <p:extLst>
      <p:ext uri="{BB962C8B-B14F-4D97-AF65-F5344CB8AC3E}">
        <p14:creationId xmlns:p14="http://schemas.microsoft.com/office/powerpoint/2010/main" val="296334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13B4-02B3-43D9-AAAD-CD63069D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64" y="227045"/>
            <a:ext cx="8596668" cy="789992"/>
          </a:xfrm>
        </p:spPr>
        <p:txBody>
          <a:bodyPr/>
          <a:lstStyle/>
          <a:p>
            <a:r>
              <a:rPr lang="en-IN" dirty="0"/>
              <a:t>New workflow chart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19F7F43-A148-4F60-BE71-C416385355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682002"/>
              </p:ext>
            </p:extLst>
          </p:nvPr>
        </p:nvGraphicFramePr>
        <p:xfrm>
          <a:off x="578498" y="933061"/>
          <a:ext cx="8704834" cy="520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33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F06A-0B67-4D54-A9C3-C6C59D06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31" y="609600"/>
            <a:ext cx="8475371" cy="799322"/>
          </a:xfrm>
        </p:spPr>
        <p:txBody>
          <a:bodyPr/>
          <a:lstStyle/>
          <a:p>
            <a:pPr algn="ctr"/>
            <a:r>
              <a:rPr lang="en-IN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1A58-0F86-4C91-A405-F01A047C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31" y="1726164"/>
            <a:ext cx="8596668" cy="2799183"/>
          </a:xfrm>
        </p:spPr>
        <p:txBody>
          <a:bodyPr>
            <a:normAutofit/>
          </a:bodyPr>
          <a:lstStyle/>
          <a:p>
            <a:r>
              <a:rPr lang="en-IN" sz="2000" dirty="0"/>
              <a:t>Converting image to grayscale</a:t>
            </a:r>
          </a:p>
          <a:p>
            <a:endParaRPr lang="en-IN" sz="2000" dirty="0"/>
          </a:p>
          <a:p>
            <a:r>
              <a:rPr lang="en-IN" sz="2000" dirty="0"/>
              <a:t>Increasing contrast of the image</a:t>
            </a:r>
          </a:p>
          <a:p>
            <a:endParaRPr lang="en-IN" sz="2000" dirty="0"/>
          </a:p>
          <a:p>
            <a:r>
              <a:rPr lang="en-IN" sz="2000" dirty="0"/>
              <a:t>Otsu Thresholding binarization</a:t>
            </a:r>
          </a:p>
        </p:txBody>
      </p:sp>
    </p:spTree>
    <p:extLst>
      <p:ext uri="{BB962C8B-B14F-4D97-AF65-F5344CB8AC3E}">
        <p14:creationId xmlns:p14="http://schemas.microsoft.com/office/powerpoint/2010/main" val="399791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F1E8-7D0A-4094-AFED-DA83E4E4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pPr algn="ctr"/>
            <a:r>
              <a:rPr lang="en-IN" dirty="0"/>
              <a:t>Line Segmentation Algorithm-1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8E9F-199F-435C-8217-38B8935A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381"/>
            <a:ext cx="8596668" cy="3880773"/>
          </a:xfrm>
        </p:spPr>
        <p:txBody>
          <a:bodyPr>
            <a:normAutofit/>
          </a:bodyPr>
          <a:lstStyle/>
          <a:p>
            <a:r>
              <a:rPr lang="en-IN" sz="2000" dirty="0"/>
              <a:t>Calculate the row sums for the input image</a:t>
            </a:r>
          </a:p>
          <a:p>
            <a:endParaRPr lang="en-IN" sz="2000" dirty="0"/>
          </a:p>
          <a:p>
            <a:r>
              <a:rPr lang="en-IN" sz="2000" dirty="0"/>
              <a:t>Locate its peaks</a:t>
            </a:r>
          </a:p>
          <a:p>
            <a:endParaRPr lang="en-IN" sz="2000" dirty="0"/>
          </a:p>
          <a:p>
            <a:r>
              <a:rPr lang="en-IN" sz="2000" dirty="0"/>
              <a:t>Use A* search algorithm to find a path from [0,peak] to [</a:t>
            </a:r>
            <a:r>
              <a:rPr lang="en-IN" sz="2000" dirty="0" err="1"/>
              <a:t>img.ncolumns,peak</a:t>
            </a:r>
            <a:r>
              <a:rPr lang="en-IN" sz="2000" dirty="0"/>
              <a:t>] </a:t>
            </a:r>
          </a:p>
          <a:p>
            <a:endParaRPr lang="en-IN" sz="2000" dirty="0"/>
          </a:p>
          <a:p>
            <a:r>
              <a:rPr lang="en-IN" sz="2000" dirty="0"/>
              <a:t>Repeat this for all the identified peaks in the image</a:t>
            </a:r>
          </a:p>
        </p:txBody>
      </p:sp>
    </p:spTree>
    <p:extLst>
      <p:ext uri="{BB962C8B-B14F-4D97-AF65-F5344CB8AC3E}">
        <p14:creationId xmlns:p14="http://schemas.microsoft.com/office/powerpoint/2010/main" val="167741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9333-DFEB-4BB3-9C27-3C51221C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Can the same algorithm be used for word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3FE1-4014-47C2-909E-7AC475360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482368" cy="15063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dirty="0"/>
              <a:t>Expectation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03FF-6E8D-46F8-9D15-207561ED2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4017381"/>
            <a:ext cx="8482368" cy="20288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dirty="0"/>
              <a:t>Reality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E4CFB-1F74-4EEB-B249-C71D844DA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1" y="2955703"/>
            <a:ext cx="10005506" cy="536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22442-4AA1-4E9E-9CC1-8836BB619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954555"/>
            <a:ext cx="10098813" cy="53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2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63BE-68EC-41EE-89AA-14892482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79" y="180392"/>
            <a:ext cx="8596668" cy="855306"/>
          </a:xfrm>
        </p:spPr>
        <p:txBody>
          <a:bodyPr/>
          <a:lstStyle/>
          <a:p>
            <a:pPr algn="ctr"/>
            <a:r>
              <a:rPr lang="en-IN" dirty="0"/>
              <a:t>Skew correction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E8A72-F137-4160-BE11-4D355629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764"/>
            <a:ext cx="12218074" cy="4926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142523-92C0-4791-A7C8-448FA12A8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" y="811764"/>
            <a:ext cx="12192000" cy="49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F1AB-C8AD-44B4-8EAE-7C1D41622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0383"/>
            <a:ext cx="8596668" cy="3880773"/>
          </a:xfrm>
        </p:spPr>
        <p:txBody>
          <a:bodyPr/>
          <a:lstStyle/>
          <a:p>
            <a:r>
              <a:rPr lang="en-IN" dirty="0"/>
              <a:t>Using canny lines and </a:t>
            </a:r>
            <a:r>
              <a:rPr lang="en-IN" dirty="0" err="1"/>
              <a:t>hough</a:t>
            </a:r>
            <a:r>
              <a:rPr lang="en-IN" dirty="0"/>
              <a:t> transform, we can determine the angle with which image should be rotated.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ABEF53-0716-4D27-AFC2-8247E3C5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1689"/>
            <a:ext cx="8596668" cy="668694"/>
          </a:xfrm>
        </p:spPr>
        <p:txBody>
          <a:bodyPr/>
          <a:lstStyle/>
          <a:p>
            <a:pPr algn="ctr"/>
            <a:r>
              <a:rPr lang="en-IN" dirty="0"/>
              <a:t>Skew correction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F6A61-CE32-42DE-880F-4F22B828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698"/>
            <a:ext cx="12192000" cy="517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597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1106</TotalTime>
  <Words>1015</Words>
  <Application>Microsoft Office PowerPoint</Application>
  <PresentationFormat>Widescreen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OCR for handwritten text</vt:lpstr>
      <vt:lpstr>EMNIST and character recognition</vt:lpstr>
      <vt:lpstr>Drawbacks of this approach</vt:lpstr>
      <vt:lpstr>New workflow chart</vt:lpstr>
      <vt:lpstr>Pre-processing</vt:lpstr>
      <vt:lpstr>Line Segmentation Algorithm-1</vt:lpstr>
      <vt:lpstr>Can the same algorithm be used for word segmentation</vt:lpstr>
      <vt:lpstr>Skew correction</vt:lpstr>
      <vt:lpstr>Skew correction</vt:lpstr>
      <vt:lpstr>PowerPoint Presentation</vt:lpstr>
      <vt:lpstr>Drawbacks</vt:lpstr>
      <vt:lpstr>PowerPoint Presentation</vt:lpstr>
      <vt:lpstr>Some examples</vt:lpstr>
      <vt:lpstr>Some examples</vt:lpstr>
      <vt:lpstr>Word segmentation</vt:lpstr>
      <vt:lpstr>Issue with word segmentation</vt:lpstr>
      <vt:lpstr>Text prediction part: Model architecture</vt:lpstr>
      <vt:lpstr>CNN and RNN layers</vt:lpstr>
      <vt:lpstr>CTC layer</vt:lpstr>
      <vt:lpstr>CTC layer</vt:lpstr>
      <vt:lpstr>Performance metrics</vt:lpstr>
      <vt:lpstr>Performance of various models</vt:lpstr>
      <vt:lpstr>Some examples</vt:lpstr>
      <vt:lpstr>Performance of various models with Spell checker</vt:lpstr>
      <vt:lpstr>Some examples</vt:lpstr>
      <vt:lpstr>Final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for handwritten text</dc:title>
  <dc:creator>Abhey Arora</dc:creator>
  <cp:lastModifiedBy>Abhey Arora</cp:lastModifiedBy>
  <cp:revision>29</cp:revision>
  <dcterms:created xsi:type="dcterms:W3CDTF">2020-06-15T12:48:41Z</dcterms:created>
  <dcterms:modified xsi:type="dcterms:W3CDTF">2020-06-16T10:59:34Z</dcterms:modified>
</cp:coreProperties>
</file>