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4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28a1266-0d91-41e1-8ba8-a2d8142a35a7}">
  <we:reference id="WA200003233" version="2.0.0.3" store="en-GB" storeType="OMEX"/>
  <we:alternateReferences/>
  <we:properties>
    <we:property name="Microsoft.Office.CampaignId" value="&quot;none&quot;"/>
    <we:property name="reportUrl" value="&quot;/groups/me/reports/ff1f3ae4-b213-4686-a609-aa97d82e03bf/6e0aeac188e6b390921f?bookmarkGuid=8a1159c3-dc14-456c-9883-bb133dbc2cd0&amp;bookmarkUsage=1&amp;ctid=d4963ce2-af94-4122-95a9-644e8b01624d&amp;fromEntryPoint=export&quot;"/>
    <we:property name="reportState" value="&quot;CONNECTED&quot;"/>
    <we:property name="artifactViewState" value="&quot;live&quot;"/>
    <we:property name="reportEmbeddedTime" value="&quot;2024-09-29T15:53:55.542Z&quot;"/>
    <we:property name="creatorSessionId" value="&quot;c002e5bd-b749-4e90-bdb1-eef1a15bbf12&quot;"/>
    <we:property name="creatorUserId" value="&quot;100320017A345F17&quot;"/>
    <we:property name="creatorTenantId" value="&quot;d4963ce2-af94-4122-95a9-644e8b01624d&quot;"/>
    <we:property name="pageDisplayName" value="&quot;Insights&quot;"/>
    <we:property name="pageName" value="&quot;6e0aeac188e6b390921f&quot;"/>
    <we:property name="reportName" value="&quot;sales&quot;"/>
    <we:property name="isVisualContainerHeaderHidden" value="false"/>
    <we:property name="isFiltersActionButtonVisible" value="true"/>
    <we:property name="initialStateBookmark" value="&quot;H4sIAAAAAAAAA+1Z23LbNhD9FQ+fNR2AJHjJm+0kTSbxpXHGfeh4PLgsJSYUyYKgY9Wjf++CF9mWZcmSHUVpoydiAewuDnYPd6kbR6VVmfHJMR+D88o5KIqvY66/7lFn4OSd7OTkw9H+pw+Xx/tHb1BclCYt8sp5deMYrodgztOq5pnVgMK/LgYOz7JTPrSjhGcVDJwSdFXkPEv/gXYxThldw3TgwHWZFZpblWeGG7Bqr3A5jtE2/c1Di1ya9ArOQJpWGgDhwCWNIgiEF5PYpQkuq9oFjWcLl1jVjfnDIjc8zdGMlSlJXBUJKYQbCS/0GYmYlVdpPsw6h2/3fp6UFhUD10YU1xYP8QUNW03TKR4oCUOBuhJGIGIs4crjkd2dpJnpDIrJm+tSI1aIYKvtc1Eeo6p2jV1y3kPgDpy3uhg3i7tLqmrxdw16ghusHqjalTfOWT+Bz3/0D0s1WRW5Sc3EDngG1fu8Socjg/L2nGSK93kGGZ6w2XhYZPW4MTZnuqi1hE+Q3A4a/RaRU11gAMxsXJY6xVmc6LxIUsiUYw2daAX6YNJYep3q/sLd+YPuD4cahtx0w/uTL+gizryt884LgteLPuJVOa8oae66xcidDtZF9M8RaOgAzVXaH+T9nNvVS2PeHICLDJbs74Noan8XbYquC+9iCJYjPSq+HWpAClAWpMEsN/bVFc8lSuc9eX4UPMnNUheqluYyVXMBwR56beFaShuqyGtzOOLa3GcOHGwt9p99ahtFLSfjhi93WPcQcRgWevL0sF0/UC6azHOjhAjJlevTGLgHSvr+L5ZdcHc/M8uyn4dk76XLLpHsXB4/RrJd5qYSOev7OYPhZPfuMtsvC8y12V42bq1D9/QH0f2qfNwm3c+ipKP6mKpY8UQq6RGukoQFD6m+ZQYU0gioTOKY+iqJAiJVGFp518ssnB70sdfeYveWuHvV1Prx8H2yLGnepaC5lqPJR7iC7CEss/mHUz0U51ynbWPU0caG0HasOVPn3EO7CcRLZVsvu/iOX85rFO7dCux0dxrnCDuo0WaJfAS8qvXmx7nj+5md23OJ6+6OK94CV1YSRYbN6EKaWJ13/5NAa7lAuFyxhHFf+iLyeBAxN968VWeEeULSSIVShr4vCYmDzbWB63HwA5IIQX3BEqok3VwbVYRFoU8YUDdO/ESg2pUF7jYC/XddfFuR+tspJrCGupR9Jmzycs7qCqEEdcD1szqy7wHu1lus+2C22UaDUEkGijOXBSTwqBuJzSM6wARjLo+lpB4jNEw4IZtriykTKuSYHhEBAVEk6K/PbLPbbL6k7mrvhy1Jkpr/yte1Fuqd6vl6n3a3y3osBNYm8aTOc8h2/1vaowG/VZLvY7Vld+FxSqkCEQNjyKWe/5x6hbkeITxQXPBQMOpDEqzk4+0UCkuKhO32CO9QCJXZa3uFprLda5jtRzt2xK87p/bHRZ2bTcopowHGvHxSA4NlTl2+cHDPVS9NUN564oxBDxusitpUJZdwyvP2HVG2OlJo1iHGPFf2zM1zUyV8TDGE2yOf86xueMf+sek0RhCFtCP+JRvs35098+PvX4L9is95HQAA&quot;"/>
    <we:property name="bookmark" value="&quot;H4sIAAAAAAAAA+1Z23LbNhD9FQ9f8qLJECTBS94Sp2k8jdM0zrgPHY9nASwlJhTJgqBj1eN/74IXWbJlOZITRWmjJ+G2WJw9e4glrxyV1VUOs7cwReeZ86IsP01Bfzpgzsgpuj7FAsk9H5iHEbhREgaRT6NlZbKyqJ1nV44BPUZzmtUN5NYQdf7lMFrjuhAqEBAJzgJMQ+ds5ECev4OxnZNCXuPIqVDXZQF59g92JmjI6AavRw5eVnmpwW50YsCg3eyCplObHGNPrR8gTXaBJyhN1xuiCwiSxTGGwk/cxGMpTau7Ca2/K6dY0+32h2VhICtoG9unpOupWEghvFj4UcDdmNv+OivGee/wzdoPs8pCZvDSiPLSoiQ+0sbW0vU1HSiNIkG2Uu5izHkKyofYrk6z3PQbitkvl5UmBAnXztqHsnpLpro5dsrpAIE3cl7pctpO7iNYN+LvBvWMFlg7WHczr5yTYYD+/zH8WWvJmihMZma2ATnWR0WdjSeG+rtzutcUzxPM6YTtwsMyb6btZre2Lhst8T2mN43WvkXknS6JAPM9ziud0SgN9F6kGebKsRv9rhXqF7N2p5eZHgLu3T7o8/FY4xhM31we/Iou0sirpui9cCm85COFynnG3DbWHUbe9WhTRP+coMYe0EJlw0GObrldf23M2wOAyHHN+oFE1/Z31qXopvCuhmA90pPy86FGkgBlQRrNc+O5uoBCUu9tTx7Pgi9ys9KlaqQ5z9QtQvC7Xlu41sqGKovGHE5Am2XloMbOuP/oU1sWdZpMCz4uqO4h4TAu9ezLabs5Uc7azPPi1BUSlBewBMFHJYPgp8quiN2PrLL8xxHZpXTZJ5G9lcf3iWyfuZkkzfp2zhCd7Np9Vvt1xNxY7WXr1iZyz76T3D+Uj7uU+zlLeqlPmEoUpFJJ3wWVpjy8K/WdMlAni5HJNElYoNI4dKWKItvfFzorh0cD97oo9k+JxVAz68fd58m6pHmdoQYtJ7M3eIH5XVjm43eHBihOQWddYdTLxpbQ9qo5N+csod0S8VzZ0stOXvDLeUmdBzcddrg/jXNMFdRku0Q+Rqgbvf1xFnw/sWMHnut5++OKv8KVB4Uip2J0pUw8nHf/E6J1WiA8UDzlEMhAxD6EMfeS7Ut17nJfSBarSMooCKTrJuH21tDzAYPQTYVggeApU5Jtb40pl8dR4HJkXpIGqSCzD15wd0H0X3X5+YHU381lgu5Q53LIhG0eznlTE5SoXoB+VEX2LcDdeYm1DGaXbSyMlOSogHs8dEOfebHYntEhJRj3IJGS+dxlUQquu721hHGhIqD0iF0UGMeC/XzNNo9m+yZ1X2s/KknSzPxX3q51UO9VzTf4tL9V1n0U2FjE06YoMN//d2n3En6nIj9wtVN34QNjTKFIkHPSUj94zH1l1begh/R4NxeFNZeE3dYIr6kTa3PQ1QrtzfagVbbv7dgxXPZOPZ+WTWG2uU4ZjTiF6osKGLrmNNVXJvfy7YXcp0l5O9Fyun20trZpU6pB4JhctQMLFp/KxbSrJZk+Uh0VpxXVNPVAzKH1W1ZYbGyxkppvyNn3wzHeZJRLHfankDcW9ievGl1khojw5ObBMkUD9pD2I+3SCe8E+sxqUJejNy4fz5dfLXBug8flxgEbUUtOULWnOjI47TbLFFpLGdY/dkhGzoUd6zlHt15nPqWX41ZDbxKHIqjHbWqXjakrkPgOiu5KU3UetZi04YFCoRpCdY9L7Xf4gR/0+xefJbEKFSAAAA==&quot;"/>
    <we:property name="datasetId" value="&quot;19595f84-38d7-4a00-b216-2d4a32723919&quot;"/>
    <we:property name="embedUrl" value="&quot;/reportEmbed?reportId=ff1f3ae4-b213-4686-a609-aa97d82e03bf&amp;config=eyJjbHVzdGVyVXJsIjoiaHR0cHM6Ly9XQUJJLVVTLU5PUlRILUNFTlRSQUwtSC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f577acbf-5b0b-4b4f-9948-268e97f8d3a4"/>
    <ds:schemaRef ds:uri="http://schemas.microsoft.com/office/2006/documentManagement/types"/>
    <ds:schemaRef ds:uri="http://schemas.microsoft.com/office/infopath/2007/PartnerControls"/>
    <ds:schemaRef ds:uri="b1e4d6ee-9f6f-43f8-a618-24f3d84da28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Veedhi Abhirram</cp:lastModifiedBy>
  <cp:revision>3</cp:revision>
  <dcterms:created xsi:type="dcterms:W3CDTF">2018-06-07T21:39:02Z</dcterms:created>
  <dcterms:modified xsi:type="dcterms:W3CDTF">2024-09-29T15:55:48Z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