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BB7461B-0DF5-4301-AC06-BF2CD86547B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SalesInsightDashboard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4781C1C-B2D8-4A03-9383-E366DBF81C7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15-08-2023 23:41:02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" id="2" name="slide2">
            <a:extLst>
              <a:ext uri="{FF2B5EF4-FFF2-40B4-BE49-F238E27FC236}">
                <a16:creationId xmlns:a16="http://schemas.microsoft.com/office/drawing/2014/main" id="{724AED77-664A-4854-B435-352078908B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4534"/>
            <a:ext cx="12192000" cy="498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TY by market" id="3" name="slide3">
            <a:extLst>
              <a:ext uri="{FF2B5EF4-FFF2-40B4-BE49-F238E27FC236}">
                <a16:creationId xmlns:a16="http://schemas.microsoft.com/office/drawing/2014/main" id="{892924D9-EDEF-4A55-8B44-3A14C5BD11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5" y="571500"/>
            <a:ext cx="35623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" id="4" name="slide4">
            <a:extLst>
              <a:ext uri="{FF2B5EF4-FFF2-40B4-BE49-F238E27FC236}">
                <a16:creationId xmlns:a16="http://schemas.microsoft.com/office/drawing/2014/main" id="{2C0D9770-F676-42D2-856F-F014ABDF28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7293"/>
            <a:ext cx="12192000" cy="318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" id="5" name="slide5">
            <a:extLst>
              <a:ext uri="{FF2B5EF4-FFF2-40B4-BE49-F238E27FC236}">
                <a16:creationId xmlns:a16="http://schemas.microsoft.com/office/drawing/2014/main" id="{1C342A4C-0F0A-409F-B669-9D76E94A06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8509"/>
            <a:ext cx="12192000" cy="342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S" id="6" name="slide6">
            <a:extLst>
              <a:ext uri="{FF2B5EF4-FFF2-40B4-BE49-F238E27FC236}">
                <a16:creationId xmlns:a16="http://schemas.microsoft.com/office/drawing/2014/main" id="{6355C0DF-E6C5-4961-BF33-ADA35AF9F4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326" y="0"/>
            <a:ext cx="7371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9452BEB8-BD62-4E93-B01E-06874FC871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2023-08-15T18:11:04Z</dcterms:created>
  <dcterms:modified xsi:type="dcterms:W3CDTF">2023-08-15T18:11:04Z</dcterms:modified>
</cp:coreProperties>
</file>